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5"/>
  </p:sldMasterIdLst>
  <p:sldIdLst>
    <p:sldId id="256" r:id="rId6"/>
  </p:sldIdLst>
  <p:sldSz cx="5327650" cy="3779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0" userDrawn="1">
          <p15:clr>
            <a:srgbClr val="A4A3A4"/>
          </p15:clr>
        </p15:guide>
        <p15:guide id="2" pos="16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1" autoAdjust="0"/>
    <p:restoredTop sz="94699" autoAdjust="0"/>
  </p:normalViewPr>
  <p:slideViewPr>
    <p:cSldViewPr snapToGrid="0" showGuides="1">
      <p:cViewPr varScale="1">
        <p:scale>
          <a:sx n="96" d="100"/>
          <a:sy n="96" d="100"/>
        </p:scale>
        <p:origin x="1402" y="67"/>
      </p:cViewPr>
      <p:guideLst>
        <p:guide orient="horz" pos="1190"/>
        <p:guide pos="16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00_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6300"/>
            <a:ext cx="5327288" cy="3779838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891" y="3145230"/>
            <a:ext cx="384926" cy="385023"/>
          </a:xfrm>
          <a:prstGeom prst="rect">
            <a:avLst/>
          </a:prstGeom>
        </p:spPr>
      </p:pic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59696" y="257193"/>
            <a:ext cx="3532714" cy="779936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1600" baseline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MACH DEN </a:t>
            </a:r>
            <a:br>
              <a:rPr lang="de-DE" dirty="0" smtClean="0"/>
            </a:br>
            <a:r>
              <a:rPr lang="de-DE" dirty="0" smtClean="0"/>
              <a:t>ERSTEN SCHRITT </a:t>
            </a:r>
            <a:br>
              <a:rPr lang="de-DE" dirty="0" smtClean="0"/>
            </a:br>
            <a:r>
              <a:rPr lang="de-DE" dirty="0" smtClean="0"/>
              <a:t>IN RICHTUNG ZUKUNFT!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6089" y="257191"/>
            <a:ext cx="1387230" cy="198374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00131" y="2103380"/>
            <a:ext cx="1481057" cy="168834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49487" y="2100180"/>
            <a:ext cx="2222706" cy="167965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32770" y="2183362"/>
            <a:ext cx="2134721" cy="1596475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51037" y="2096361"/>
            <a:ext cx="2189622" cy="1688340"/>
          </a:xfrm>
          <a:prstGeom prst="rect">
            <a:avLst/>
          </a:prstGeom>
        </p:spPr>
      </p:pic>
      <p:sp>
        <p:nvSpPr>
          <p:cNvPr id="3" name="Textfeld 2"/>
          <p:cNvSpPr txBox="1"/>
          <p:nvPr userDrawn="1"/>
        </p:nvSpPr>
        <p:spPr>
          <a:xfrm>
            <a:off x="128919" y="1142626"/>
            <a:ext cx="37173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… und sei</a:t>
            </a:r>
            <a:r>
              <a:rPr lang="de-DE" sz="1400" b="1" baseline="0" dirty="0" smtClean="0"/>
              <a:t> </a:t>
            </a:r>
            <a:r>
              <a:rPr lang="de-DE" sz="1400" b="1" baseline="0" dirty="0" err="1" smtClean="0"/>
              <a:t>Studierende:r</a:t>
            </a:r>
            <a:r>
              <a:rPr lang="de-DE" sz="1400" b="1" baseline="0" dirty="0" smtClean="0"/>
              <a:t> der Sozialen Arbeit oder Sozialpädagogik im </a:t>
            </a:r>
            <a:r>
              <a:rPr lang="de-DE" sz="1800" b="1" baseline="0" dirty="0" smtClean="0">
                <a:solidFill>
                  <a:srgbClr val="FF0000"/>
                </a:solidFill>
              </a:rPr>
              <a:t>studienintegrierten Praktikum</a:t>
            </a:r>
            <a:r>
              <a:rPr lang="de-DE" sz="1500" b="1" baseline="0" dirty="0" smtClean="0"/>
              <a:t> </a:t>
            </a:r>
            <a:r>
              <a:rPr lang="de-DE" sz="1400" b="1" baseline="0" dirty="0" smtClean="0"/>
              <a:t>und </a:t>
            </a:r>
            <a:r>
              <a:rPr lang="de-DE" sz="1800" b="1" baseline="0" dirty="0" smtClean="0">
                <a:solidFill>
                  <a:srgbClr val="FF0000"/>
                </a:solidFill>
              </a:rPr>
              <a:t>400-Stunden-Praktikum/Praxisphase</a:t>
            </a:r>
            <a:r>
              <a:rPr lang="de-DE" sz="1800" b="1" baseline="0" dirty="0" smtClean="0"/>
              <a:t> </a:t>
            </a:r>
            <a:r>
              <a:rPr lang="de-DE" sz="1400" b="1" baseline="0" dirty="0" smtClean="0"/>
              <a:t>bei der</a:t>
            </a:r>
            <a:endParaRPr lang="de-DE" sz="1400" b="1" dirty="0"/>
          </a:p>
        </p:txBody>
      </p:sp>
      <p:sp>
        <p:nvSpPr>
          <p:cNvPr id="5" name="Textfeld 4"/>
          <p:cNvSpPr txBox="1"/>
          <p:nvPr userDrawn="1"/>
        </p:nvSpPr>
        <p:spPr>
          <a:xfrm>
            <a:off x="895739" y="2668555"/>
            <a:ext cx="1604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" y="2462150"/>
            <a:ext cx="2756111" cy="65621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228" y="709182"/>
            <a:ext cx="1365959" cy="136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6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357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</p:sldLayoutIdLst>
  <p:timing>
    <p:tnLst>
      <p:par>
        <p:cTn id="1" dur="indefinite" restart="never" nodeType="tmRoot"/>
      </p:par>
    </p:tnLst>
  </p:timing>
  <p:txStyles>
    <p:titleStyle>
      <a:lvl1pPr algn="l" defTabSz="504017" rtl="0" eaLnBrk="1" latinLnBrk="0" hangingPunct="1">
        <a:lnSpc>
          <a:spcPct val="90000"/>
        </a:lnSpc>
        <a:spcBef>
          <a:spcPct val="0"/>
        </a:spcBef>
        <a:buNone/>
        <a:defRPr sz="2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50401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30022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102" kern="1200">
          <a:solidFill>
            <a:schemeClr val="tx1"/>
          </a:solidFill>
          <a:latin typeface="+mn-lt"/>
          <a:ea typeface="+mn-ea"/>
          <a:cs typeface="+mn-cs"/>
        </a:defRPr>
      </a:lvl3pPr>
      <a:lvl4pPr marL="882030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048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8056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90065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207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200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4017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6026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8035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2052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406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606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598366"/>
      </p:ext>
    </p:extLst>
  </p:cSld>
  <p:clrMapOvr>
    <a:masterClrMapping/>
  </p:clrMapOvr>
</p:sld>
</file>

<file path=ppt/theme/theme1.xml><?xml version="1.0" encoding="utf-8"?>
<a:theme xmlns:a="http://schemas.openxmlformats.org/drawingml/2006/main" name="Seite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1007999A3DFC47A463CC8EDE9FC27E" ma:contentTypeVersion="2" ma:contentTypeDescription="Ein neues Dokument erstellen." ma:contentTypeScope="" ma:versionID="5cf2ddf1e78871665c1739fd7cfae4b1">
  <xsd:schema xmlns:xsd="http://www.w3.org/2001/XMLSchema" xmlns:xs="http://www.w3.org/2001/XMLSchema" xmlns:p="http://schemas.microsoft.com/office/2006/metadata/properties" xmlns:ns2="96ad8e73-ae83-4df3-a823-c5ec0dd8afd5" xmlns:ns3="f13e3e1d-3548-4baf-9508-5215d9532d6a" targetNamespace="http://schemas.microsoft.com/office/2006/metadata/properties" ma:root="true" ma:fieldsID="712adbc29732f3ab3102cffa00828cb4" ns2:_="" ns3:_="">
    <xsd:import namespace="96ad8e73-ae83-4df3-a823-c5ec0dd8afd5"/>
    <xsd:import namespace="f13e3e1d-3548-4baf-9508-5215d9532d6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3:Kategor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ad8e73-ae83-4df3-a823-c5ec0dd8afd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11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e3e1d-3548-4baf-9508-5215d9532d6a" elementFormDefault="qualified">
    <xsd:import namespace="http://schemas.microsoft.com/office/2006/documentManagement/types"/>
    <xsd:import namespace="http://schemas.microsoft.com/office/infopath/2007/PartnerControls"/>
    <xsd:element name="Kategorie" ma:index="12" nillable="true" ma:displayName="Kategorie" ma:format="Dropdown" ma:internalName="Kategorie">
      <xsd:simpleType>
        <xsd:restriction base="dms:Choice">
          <xsd:enumeration value="Stadt-Up Brandbook und Corporate Design"/>
          <xsd:enumeration value="Vorlagen zum Ausdrucken"/>
          <xsd:enumeration value="Vorlagen zum Selbstgestalten"/>
          <xsd:enumeration value="Sonstig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f13e3e1d-3548-4baf-9508-5215d9532d6a">Vorlagen zum Selbstgestalten</Kategorie>
    <_dlc_DocId xmlns="96ad8e73-ae83-4df3-a823-c5ec0dd8afd5">PORTAL-1229700220-97</_dlc_DocId>
    <_dlc_DocIdUrl xmlns="96ad8e73-ae83-4df3-a823-c5ec0dd8afd5">
      <Url>https://va.stadt-frankfurt.de/persentwwirtsch/persundnachw/_layouts/15/DocIdRedir.aspx?ID=PORTAL-1229700220-97</Url>
      <Description>PORTAL-1229700220-97</Description>
    </_dlc_DocIdUrl>
  </documentManagement>
</p:properties>
</file>

<file path=customXml/itemProps1.xml><?xml version="1.0" encoding="utf-8"?>
<ds:datastoreItem xmlns:ds="http://schemas.openxmlformats.org/officeDocument/2006/customXml" ds:itemID="{A87AF48E-5265-4B71-A73B-0C1F836998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5AB9BE-0C8D-40F1-879E-34ED9D9A9FC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94293E9-3559-42F8-89DF-DEA49F3B88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ad8e73-ae83-4df3-a823-c5ec0dd8afd5"/>
    <ds:schemaRef ds:uri="f13e3e1d-3548-4baf-9508-5215d9532d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C36BAB4-DBC9-48CF-BFF3-7EE265C4C68C}">
  <ds:schemaRefs>
    <ds:schemaRef ds:uri="http://purl.org/dc/elements/1.1/"/>
    <ds:schemaRef ds:uri="http://schemas.microsoft.com/office/2006/metadata/properties"/>
    <ds:schemaRef ds:uri="96ad8e73-ae83-4df3-a823-c5ec0dd8afd5"/>
    <ds:schemaRef ds:uri="f13e3e1d-3548-4baf-9508-5215d9532d6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Seite 2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Ziebolz, Michele</dc:creator>
  <cp:lastModifiedBy>-</cp:lastModifiedBy>
  <cp:revision>37</cp:revision>
  <dcterms:created xsi:type="dcterms:W3CDTF">2022-10-24T12:53:29Z</dcterms:created>
  <dcterms:modified xsi:type="dcterms:W3CDTF">2023-11-28T07:03:51Z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0x010100AF1007999A3DFC47A463CC8EDE9FC27E</vt:lpwstr>
  </property>
  <property fmtid="{D5CDD505-2E9C-101B-9397-08002B2CF9AE}" pid="3" name="_dlc_DocIdItemGuid">
    <vt:lpwstr>ec54d122-584d-4376-86c7-f42bb6ee71e4</vt:lpwstr>
  </property>
</Properties>
</file>