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715" r:id="rId2"/>
  </p:sldMasterIdLst>
  <p:notesMasterIdLst>
    <p:notesMasterId r:id="rId7"/>
  </p:notesMasterIdLst>
  <p:handoutMasterIdLst>
    <p:handoutMasterId r:id="rId8"/>
  </p:handoutMasterIdLst>
  <p:sldIdLst>
    <p:sldId id="453" r:id="rId3"/>
    <p:sldId id="303" r:id="rId4"/>
    <p:sldId id="491" r:id="rId5"/>
    <p:sldId id="304" r:id="rId6"/>
  </p:sldIdLst>
  <p:sldSz cx="12192000" cy="6858000"/>
  <p:notesSz cx="6858000" cy="9144000"/>
  <p:defaultTextStyle>
    <a:defPPr>
      <a:defRPr lang="en-US"/>
    </a:defPPr>
    <a:lvl1pPr marL="0" indent="0" algn="l" defTabSz="914400" rtl="0" eaLnBrk="1" latinLnBrk="0" hangingPunct="1">
      <a:lnSpc>
        <a:spcPct val="110000"/>
      </a:lnSpc>
      <a:spcBef>
        <a:spcPts val="600"/>
      </a:spcBef>
      <a:buFontTx/>
      <a:buNone/>
      <a:defRPr sz="1400" kern="1200">
        <a:solidFill>
          <a:schemeClr val="tx2"/>
        </a:solidFill>
        <a:latin typeface="+mn-lt"/>
        <a:ea typeface="+mn-ea"/>
        <a:cs typeface="+mn-cs"/>
      </a:defRPr>
    </a:lvl1pPr>
    <a:lvl2pPr marL="216000" indent="-216000" algn="l" defTabSz="914400" rtl="0" eaLnBrk="1" latinLnBrk="0" hangingPunct="1">
      <a:lnSpc>
        <a:spcPct val="90000"/>
      </a:lnSpc>
      <a:spcBef>
        <a:spcPts val="600"/>
      </a:spcBef>
      <a:buClr>
        <a:schemeClr val="accent1"/>
      </a:buClr>
      <a:buFont typeface="Wingdings" panose="05000000000000000000" pitchFamily="2" charset="2"/>
      <a:buChar char="§"/>
      <a:defRPr sz="1400" kern="1200">
        <a:solidFill>
          <a:schemeClr val="tx2"/>
        </a:solidFill>
        <a:latin typeface="+mn-lt"/>
        <a:ea typeface="+mn-ea"/>
        <a:cs typeface="+mn-cs"/>
      </a:defRPr>
    </a:lvl2pPr>
    <a:lvl3pPr marL="432000" indent="-216000" algn="l" defTabSz="914400" rtl="0" eaLnBrk="1" latinLnBrk="0" hangingPunct="1">
      <a:lnSpc>
        <a:spcPct val="90000"/>
      </a:lnSpc>
      <a:spcBef>
        <a:spcPts val="600"/>
      </a:spcBef>
      <a:buFont typeface="Roboto" panose="02000000000000000000" pitchFamily="2" charset="0"/>
      <a:buChar char="–"/>
      <a:defRPr sz="1400" kern="1200">
        <a:solidFill>
          <a:schemeClr val="tx2"/>
        </a:solidFill>
        <a:latin typeface="+mn-lt"/>
        <a:ea typeface="+mn-ea"/>
        <a:cs typeface="+mn-cs"/>
      </a:defRPr>
    </a:lvl3pPr>
    <a:lvl4pPr marL="648000" indent="-216000" algn="l" defTabSz="914400" rtl="0" eaLnBrk="1" latinLnBrk="0" hangingPunct="1">
      <a:lnSpc>
        <a:spcPct val="90000"/>
      </a:lnSpc>
      <a:spcBef>
        <a:spcPts val="600"/>
      </a:spcBef>
      <a:buFont typeface="Roboto" panose="02000000000000000000" pitchFamily="2" charset="0"/>
      <a:buChar char="–"/>
      <a:defRPr sz="1400" kern="1200">
        <a:solidFill>
          <a:schemeClr val="tx2"/>
        </a:solidFill>
        <a:latin typeface="+mn-lt"/>
        <a:ea typeface="+mn-ea"/>
        <a:cs typeface="+mn-cs"/>
      </a:defRPr>
    </a:lvl4pPr>
    <a:lvl5pPr marL="864000" indent="-216000" algn="l" defTabSz="914400" rtl="0" eaLnBrk="1" latinLnBrk="0" hangingPunct="1">
      <a:lnSpc>
        <a:spcPct val="90000"/>
      </a:lnSpc>
      <a:spcBef>
        <a:spcPts val="600"/>
      </a:spcBef>
      <a:buFont typeface="Roboto" panose="02000000000000000000" pitchFamily="2" charset="0"/>
      <a:buChar char="–"/>
      <a:defRPr sz="1400" kern="1200">
        <a:solidFill>
          <a:schemeClr val="tx2"/>
        </a:solidFill>
        <a:latin typeface="+mn-lt"/>
        <a:ea typeface="+mn-ea"/>
        <a:cs typeface="+mn-cs"/>
      </a:defRPr>
    </a:lvl5pPr>
    <a:lvl6pPr marL="864000" indent="-216000" algn="l" defTabSz="914400" rtl="0" eaLnBrk="1" latinLnBrk="0" hangingPunct="1">
      <a:lnSpc>
        <a:spcPct val="90000"/>
      </a:lnSpc>
      <a:spcBef>
        <a:spcPts val="600"/>
      </a:spcBef>
      <a:buFont typeface="Roboto" panose="02000000000000000000" pitchFamily="2" charset="0"/>
      <a:buChar char="–"/>
      <a:defRPr sz="1400" kern="1200">
        <a:solidFill>
          <a:schemeClr val="tx2"/>
        </a:solidFill>
        <a:latin typeface="+mn-lt"/>
        <a:ea typeface="+mn-ea"/>
        <a:cs typeface="+mn-cs"/>
      </a:defRPr>
    </a:lvl6pPr>
    <a:lvl7pPr marL="864000" indent="-216000" algn="l" defTabSz="914400" rtl="0" eaLnBrk="1" latinLnBrk="0" hangingPunct="1">
      <a:lnSpc>
        <a:spcPct val="90000"/>
      </a:lnSpc>
      <a:spcBef>
        <a:spcPts val="600"/>
      </a:spcBef>
      <a:buFont typeface="Roboto" panose="02000000000000000000" pitchFamily="2" charset="0"/>
      <a:buChar char="–"/>
      <a:defRPr sz="1400" kern="1200">
        <a:solidFill>
          <a:schemeClr val="tx2"/>
        </a:solidFill>
        <a:latin typeface="+mn-lt"/>
        <a:ea typeface="+mn-ea"/>
        <a:cs typeface="+mn-cs"/>
      </a:defRPr>
    </a:lvl7pPr>
    <a:lvl8pPr marL="864000" indent="-216000" algn="l" defTabSz="914400" rtl="0" eaLnBrk="1" latinLnBrk="0" hangingPunct="1">
      <a:lnSpc>
        <a:spcPct val="90000"/>
      </a:lnSpc>
      <a:spcBef>
        <a:spcPts val="600"/>
      </a:spcBef>
      <a:buFont typeface="Roboto" panose="02000000000000000000" pitchFamily="2" charset="0"/>
      <a:buChar char="–"/>
      <a:defRPr sz="1400" kern="1200">
        <a:solidFill>
          <a:schemeClr val="tx2"/>
        </a:solidFill>
        <a:latin typeface="+mn-lt"/>
        <a:ea typeface="+mn-ea"/>
        <a:cs typeface="+mn-cs"/>
      </a:defRPr>
    </a:lvl8pPr>
    <a:lvl9pPr marL="864000" indent="-216000" algn="l" defTabSz="914400" rtl="0" eaLnBrk="1" latinLnBrk="0" hangingPunct="1">
      <a:lnSpc>
        <a:spcPct val="90000"/>
      </a:lnSpc>
      <a:spcBef>
        <a:spcPts val="600"/>
      </a:spcBef>
      <a:buFont typeface="Roboto" panose="02000000000000000000" pitchFamily="2" charset="0"/>
      <a:buChar char="–"/>
      <a:defRPr sz="1400" kern="1200">
        <a:solidFill>
          <a:schemeClr val="tx2"/>
        </a:solidFill>
        <a:latin typeface="+mn-lt"/>
        <a:ea typeface="+mn-ea"/>
        <a:cs typeface="+mn-cs"/>
      </a:defRPr>
    </a:lvl9pPr>
  </p:defaultTextStyle>
  <p:extLst>
    <p:ext uri="{EFAFB233-063F-42B5-8137-9DF3F51BA10A}">
      <p15:sldGuideLst xmlns:p15="http://schemas.microsoft.com/office/powerpoint/2012/main">
        <p15:guide id="1" orient="horz" pos="210" userDrawn="1">
          <p15:clr>
            <a:srgbClr val="A4A3A4"/>
          </p15:clr>
        </p15:guide>
        <p15:guide id="2" pos="438" userDrawn="1">
          <p15:clr>
            <a:srgbClr val="A4A3A4"/>
          </p15:clr>
        </p15:guide>
        <p15:guide id="3" pos="7242" userDrawn="1">
          <p15:clr>
            <a:srgbClr val="A4A3A4"/>
          </p15:clr>
        </p15:guide>
        <p15:guide id="4" orient="horz" pos="890" userDrawn="1">
          <p15:clr>
            <a:srgbClr val="A4A3A4"/>
          </p15:clr>
        </p15:guide>
        <p15:guide id="5" orient="horz" pos="3929" userDrawn="1">
          <p15:clr>
            <a:srgbClr val="A4A3A4"/>
          </p15:clr>
        </p15:guide>
        <p15:guide id="6" pos="3704" userDrawn="1">
          <p15:clr>
            <a:srgbClr val="A4A3A4"/>
          </p15:clr>
        </p15:guide>
        <p15:guide id="7" pos="397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on Sztuka" initials="MS" lastIdx="1" clrIdx="0">
    <p:extLst>
      <p:ext uri="{19B8F6BF-5375-455C-9EA6-DF929625EA0E}">
        <p15:presenceInfo xmlns:p15="http://schemas.microsoft.com/office/powerpoint/2012/main" userId="S::marion.sztuka@strategy-compass.com::486c4479-caac-4d16-a015-cb07c99f9db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401A4AF6-95C6-4AA6-A552-55ACE4769191}">
  <a:tblStyle styleId="{401A4AF6-95C6-4AA6-A552-55ACE4769191}" styleName="NTT table">
    <a:wholeTbl>
      <a:tcTxStyle>
        <a:fontRef idx="minor">
          <a:prstClr val="black"/>
        </a:fontRef>
        <a:schemeClr val="dk2"/>
      </a:tcTxStyle>
      <a:tcStyle>
        <a:tcBdr>
          <a:left>
            <a:ln w="0" cmpd="sng">
              <a:solidFill>
                <a:schemeClr val="lt1"/>
              </a:solidFill>
            </a:ln>
          </a:left>
          <a:right>
            <a:ln w="0" cmpd="sng">
              <a:solidFill>
                <a:schemeClr val="lt1"/>
              </a:solidFill>
            </a:ln>
          </a:right>
          <a:top>
            <a:ln w="12700" cmpd="sng">
              <a:solidFill>
                <a:schemeClr val="dk1"/>
              </a:solidFill>
            </a:ln>
          </a:top>
          <a:bottom>
            <a:ln w="12700" cmpd="sng">
              <a:solidFill>
                <a:schemeClr val="dk1"/>
              </a:solidFill>
            </a:ln>
          </a:bottom>
          <a:insideH>
            <a:ln w="12700" cmpd="sng">
              <a:solidFill>
                <a:schemeClr val="dk1"/>
              </a:solidFill>
            </a:ln>
          </a:insideH>
          <a:insideV>
            <a:ln w="0" cmpd="sng">
              <a:solidFill>
                <a:schemeClr val="lt1"/>
              </a:solidFill>
            </a:ln>
          </a:insideV>
        </a:tcBdr>
      </a:tcStyle>
    </a:wholeTbl>
    <a:band1H>
      <a:tcStyle>
        <a:tcBdr/>
      </a:tcStyle>
    </a:band1H>
    <a:band2H>
      <a:tcStyle>
        <a:tcBdr/>
      </a:tcStyle>
    </a:band2H>
    <a:band1V>
      <a:tcStyle>
        <a:tcBdr/>
      </a:tcStyle>
    </a:band1V>
    <a:band2V>
      <a:tcStyle>
        <a:tcBdr/>
      </a:tcStyle>
    </a:band2V>
    <a:lastCol>
      <a:tcTxStyle b="off">
        <a:fontRef idx="minor">
          <a:prstClr val="black"/>
        </a:fontRef>
        <a:schemeClr val="accent1"/>
      </a:tcTxStyle>
      <a:tcStyle>
        <a:tcBdr/>
      </a:tcStyle>
    </a:lastCol>
    <a:firstCol>
      <a:tcTxStyle b="off">
        <a:fontRef idx="minor">
          <a:prstClr val="black"/>
        </a:fontRef>
        <a:schemeClr val="accent1"/>
      </a:tcTxStyle>
      <a:tcStyle>
        <a:tcBdr/>
      </a:tcStyle>
    </a:firstCol>
    <a:lastRow>
      <a:tcTxStyle b="on">
        <a:fontRef idx="minor">
          <a:prstClr val="black"/>
        </a:fontRef>
        <a:schemeClr val="dk2"/>
      </a:tcTxStyle>
      <a:tcStyle>
        <a:tcBdr>
          <a:top>
            <a:ln w="28575" cmpd="sng">
              <a:solidFill>
                <a:schemeClr val="accent2"/>
              </a:solidFill>
            </a:ln>
          </a:top>
        </a:tcBdr>
      </a:tcStyle>
    </a:lastRow>
    <a:firstRow>
      <a:tcTxStyle b="off">
        <a:fontRef idx="minor">
          <a:prstClr val="black"/>
        </a:fontRef>
        <a:schemeClr val="accent1"/>
      </a:tcTxStyle>
      <a:tcStyle>
        <a:tcBdr>
          <a:bottom>
            <a:ln w="28575" cmpd="sng">
              <a:solidFill>
                <a:schemeClr val="accent2"/>
              </a:solidFill>
            </a:ln>
          </a:bottom>
        </a:tcBdr>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snapToObjects="1" showGuides="1">
      <p:cViewPr varScale="1">
        <p:scale>
          <a:sx n="67" d="100"/>
          <a:sy n="67" d="100"/>
        </p:scale>
        <p:origin x="644" y="44"/>
      </p:cViewPr>
      <p:guideLst>
        <p:guide orient="horz" pos="210"/>
        <p:guide pos="438"/>
        <p:guide pos="7242"/>
        <p:guide orient="horz" pos="890"/>
        <p:guide orient="horz" pos="3929"/>
        <p:guide pos="3704"/>
        <p:guide pos="3976"/>
      </p:guideLst>
    </p:cSldViewPr>
  </p:slideViewPr>
  <p:notesTextViewPr>
    <p:cViewPr>
      <p:scale>
        <a:sx n="1" d="1"/>
        <a:sy n="1" d="1"/>
      </p:scale>
      <p:origin x="0" y="0"/>
    </p:cViewPr>
  </p:notesTextViewPr>
  <p:sorterViewPr>
    <p:cViewPr>
      <p:scale>
        <a:sx n="100" d="100"/>
        <a:sy n="100" d="100"/>
      </p:scale>
      <p:origin x="0" y="0"/>
    </p:cViewPr>
  </p:sorterViewPr>
  <p:notesViewPr>
    <p:cSldViewPr snapToGrid="0" snapToObjects="1" showGuides="1">
      <p:cViewPr varScale="1">
        <p:scale>
          <a:sx n="87" d="100"/>
          <a:sy n="87" d="100"/>
        </p:scale>
        <p:origin x="3300"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notesMaster" Target="notesMasters/notesMaster1.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287C71A-58F0-45ED-A413-A81D731C9E4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solidFill>
                <a:schemeClr val="tx2"/>
              </a:solidFill>
            </a:endParaRPr>
          </a:p>
        </p:txBody>
      </p:sp>
      <p:sp>
        <p:nvSpPr>
          <p:cNvPr id="3" name="Date Placeholder 2">
            <a:extLst>
              <a:ext uri="{FF2B5EF4-FFF2-40B4-BE49-F238E27FC236}">
                <a16:creationId xmlns:a16="http://schemas.microsoft.com/office/drawing/2014/main" id="{64F64736-4490-41E5-B8D0-CC0B16AA5BD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A11D644-C5F6-4389-814D-7B11F6EE30B8}" type="datetimeFigureOut">
              <a:rPr lang="en-US" smtClean="0">
                <a:solidFill>
                  <a:schemeClr val="tx2"/>
                </a:solidFill>
              </a:rPr>
              <a:t>4/19/2023</a:t>
            </a:fld>
            <a:endParaRPr lang="en-US">
              <a:solidFill>
                <a:schemeClr val="tx2"/>
              </a:solidFill>
            </a:endParaRPr>
          </a:p>
        </p:txBody>
      </p:sp>
      <p:sp>
        <p:nvSpPr>
          <p:cNvPr id="4" name="Footer Placeholder 3">
            <a:extLst>
              <a:ext uri="{FF2B5EF4-FFF2-40B4-BE49-F238E27FC236}">
                <a16:creationId xmlns:a16="http://schemas.microsoft.com/office/drawing/2014/main" id="{719F4704-B844-4B30-8232-A066958C392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solidFill>
                <a:schemeClr val="tx2"/>
              </a:solidFill>
            </a:endParaRPr>
          </a:p>
        </p:txBody>
      </p:sp>
      <p:sp>
        <p:nvSpPr>
          <p:cNvPr id="5" name="Slide Number Placeholder 4">
            <a:extLst>
              <a:ext uri="{FF2B5EF4-FFF2-40B4-BE49-F238E27FC236}">
                <a16:creationId xmlns:a16="http://schemas.microsoft.com/office/drawing/2014/main" id="{CD58174B-A722-4D31-836F-28709BEFBA1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DA360D7-C980-43CF-BF4A-86160FC365E0}" type="slidenum">
              <a:rPr lang="en-US" smtClean="0">
                <a:solidFill>
                  <a:schemeClr val="tx2"/>
                </a:solidFill>
              </a:rPr>
              <a:t>‹Nr.›</a:t>
            </a:fld>
            <a:endParaRPr lang="en-US">
              <a:solidFill>
                <a:schemeClr val="tx2"/>
              </a:solidFill>
            </a:endParaRPr>
          </a:p>
        </p:txBody>
      </p:sp>
    </p:spTree>
    <p:extLst>
      <p:ext uri="{BB962C8B-B14F-4D97-AF65-F5344CB8AC3E}">
        <p14:creationId xmlns:p14="http://schemas.microsoft.com/office/powerpoint/2010/main" val="22550264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solidFill>
                  <a:schemeClr val="tx2"/>
                </a:solidFill>
                <a:latin typeface="Roboto" panose="02000000000000000000" pitchFamily="2" charset="0"/>
              </a:defRPr>
            </a:lvl1pPr>
          </a:lstStyle>
          <a:p>
            <a:endParaRPr lang="en-US" dirty="0">
              <a:solidFill>
                <a:schemeClr val="tx2"/>
              </a:solidFill>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solidFill>
                  <a:schemeClr val="tx2"/>
                </a:solidFill>
                <a:latin typeface="Roboto" panose="02000000000000000000" pitchFamily="2" charset="0"/>
              </a:defRPr>
            </a:lvl1pPr>
          </a:lstStyle>
          <a:p>
            <a:fld id="{58F5D356-0438-4495-B283-C41E12FE4BD0}" type="datetimeFigureOut">
              <a:rPr lang="en-US" smtClean="0"/>
              <a:pPr/>
              <a:t>4/19/2023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0" tIns="0" rIns="0" bIns="0" rtlCol="0">
            <a:noAutofit/>
          </a:bodyPr>
          <a:lstStyle/>
          <a:p>
            <a:pPr lvl="0" indent="0">
              <a:lnSpc>
                <a:spcPct val="110000"/>
              </a:lnSpc>
              <a:spcBef>
                <a:spcPts val="600"/>
              </a:spcBef>
              <a:buFontTx/>
              <a:buNone/>
            </a:pPr>
            <a:r>
              <a:rPr lang="en-US" dirty="0"/>
              <a:t>Click to edit Master text styles</a:t>
            </a:r>
          </a:p>
          <a:p>
            <a:pPr lvl="1" algn="l" defTabSz="914400" rtl="0" eaLnBrk="1" latinLnBrk="0" hangingPunct="1">
              <a:buClr>
                <a:schemeClr val="accent1"/>
              </a:buClr>
            </a:pPr>
            <a:r>
              <a:rPr lang="en-US" dirty="0"/>
              <a:t>Second level</a:t>
            </a:r>
          </a:p>
          <a:p>
            <a:pPr lvl="2" algn="l" defTabSz="914400" rtl="0" eaLnBrk="1" latinLnBrk="0" hangingPunct="1">
              <a:buFont typeface="Roboto" panose="02000000000000000000" pitchFamily="2" charset="0"/>
              <a:buChar char="–"/>
            </a:pPr>
            <a:r>
              <a:rPr lang="en-US" dirty="0"/>
              <a:t>Third level</a:t>
            </a:r>
          </a:p>
          <a:p>
            <a:pPr lvl="3" algn="l" defTabSz="914400" rtl="0" eaLnBrk="1" latinLnBrk="0" hangingPunct="1">
              <a:buFont typeface="Roboto" panose="02000000000000000000" pitchFamily="2" charset="0"/>
              <a:buChar char="–"/>
            </a:pPr>
            <a:r>
              <a:rPr lang="en-US" dirty="0"/>
              <a:t>Fourth level</a:t>
            </a:r>
          </a:p>
          <a:p>
            <a:pPr lvl="4" algn="l" defTabSz="914400" rtl="0" eaLnBrk="1" latinLnBrk="0" hangingPunct="1">
              <a:buFont typeface="Roboto" panose="02000000000000000000" pitchFamily="2" charset="0"/>
              <a:buChar char="–"/>
            </a:pPr>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solidFill>
                  <a:schemeClr val="tx2"/>
                </a:solidFill>
                <a:latin typeface="Roboto" panose="02000000000000000000" pitchFamily="2" charset="0"/>
              </a:defRPr>
            </a:lvl1pPr>
          </a:lstStyle>
          <a:p>
            <a:endParaRPr lang="en-US" dirty="0">
              <a:solidFill>
                <a:schemeClr val="tx2"/>
              </a:solidFill>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solidFill>
                  <a:schemeClr val="tx2"/>
                </a:solidFill>
                <a:latin typeface="Roboto" panose="02000000000000000000" pitchFamily="2" charset="0"/>
              </a:defRPr>
            </a:lvl1pPr>
          </a:lstStyle>
          <a:p>
            <a:fld id="{2081FCD0-0B3F-4662-A1E4-AB7FCE2F39E0}" type="slidenum">
              <a:rPr lang="en-US" smtClean="0"/>
              <a:pPr/>
              <a:t>‹Nr.›</a:t>
            </a:fld>
            <a:endParaRPr lang="en-US" dirty="0"/>
          </a:p>
        </p:txBody>
      </p:sp>
    </p:spTree>
    <p:extLst>
      <p:ext uri="{BB962C8B-B14F-4D97-AF65-F5344CB8AC3E}">
        <p14:creationId xmlns:p14="http://schemas.microsoft.com/office/powerpoint/2010/main" val="2837309984"/>
      </p:ext>
    </p:extLst>
  </p:cSld>
  <p:clrMap bg1="lt1" tx1="dk1" bg2="lt2" tx2="dk2" accent1="accent1" accent2="accent2" accent3="accent3" accent4="accent4" accent5="accent5" accent6="accent6" hlink="hlink" folHlink="folHlink"/>
  <p:notesStyle>
    <a:lvl1pPr marL="0" algn="l" defTabSz="914400" rtl="0" eaLnBrk="1" latinLnBrk="0" hangingPunct="1">
      <a:defRPr lang="en-US" sz="1400" kern="1200" dirty="0">
        <a:solidFill>
          <a:schemeClr val="tx2"/>
        </a:solidFill>
        <a:latin typeface="+mn-lt"/>
        <a:ea typeface="+mn-ea"/>
        <a:cs typeface="+mn-cs"/>
      </a:defRPr>
    </a:lvl1pPr>
    <a:lvl2pPr marL="216000" indent="-216000">
      <a:lnSpc>
        <a:spcPct val="90000"/>
      </a:lnSpc>
      <a:spcBef>
        <a:spcPts val="600"/>
      </a:spcBef>
      <a:buFont typeface="Wingdings" panose="05000000000000000000" pitchFamily="2" charset="2"/>
      <a:buChar char="§"/>
      <a:defRPr lang="en-US" sz="1400" kern="1200" dirty="0">
        <a:solidFill>
          <a:schemeClr val="tx2"/>
        </a:solidFill>
        <a:latin typeface="+mn-lt"/>
        <a:ea typeface="+mn-ea"/>
        <a:cs typeface="+mn-cs"/>
      </a:defRPr>
    </a:lvl2pPr>
    <a:lvl3pPr marL="432000" indent="-216000">
      <a:lnSpc>
        <a:spcPct val="90000"/>
      </a:lnSpc>
      <a:spcBef>
        <a:spcPts val="600"/>
      </a:spcBef>
      <a:buFont typeface="Wingdings" panose="05000000000000000000" pitchFamily="2" charset="2"/>
      <a:buChar char="§"/>
      <a:defRPr lang="en-US" sz="1400" kern="1200" dirty="0">
        <a:solidFill>
          <a:schemeClr val="tx2"/>
        </a:solidFill>
        <a:latin typeface="+mn-lt"/>
        <a:ea typeface="+mn-ea"/>
        <a:cs typeface="+mn-cs"/>
      </a:defRPr>
    </a:lvl3pPr>
    <a:lvl4pPr marL="648000" indent="-216000">
      <a:lnSpc>
        <a:spcPct val="90000"/>
      </a:lnSpc>
      <a:spcBef>
        <a:spcPts val="600"/>
      </a:spcBef>
      <a:buFont typeface="Wingdings" panose="05000000000000000000" pitchFamily="2" charset="2"/>
      <a:buChar char="§"/>
      <a:defRPr lang="en-US" sz="1400" kern="1200" dirty="0">
        <a:solidFill>
          <a:schemeClr val="tx2"/>
        </a:solidFill>
        <a:latin typeface="+mn-lt"/>
        <a:ea typeface="+mn-ea"/>
        <a:cs typeface="+mn-cs"/>
      </a:defRPr>
    </a:lvl4pPr>
    <a:lvl5pPr marL="864000" indent="-216000">
      <a:lnSpc>
        <a:spcPct val="90000"/>
      </a:lnSpc>
      <a:spcBef>
        <a:spcPts val="600"/>
      </a:spcBef>
      <a:buFont typeface="Wingdings" panose="05000000000000000000" pitchFamily="2" charset="2"/>
      <a:buChar char="§"/>
      <a:defRPr lang="en-US" sz="1400" kern="1200" dirty="0">
        <a:solidFill>
          <a:schemeClr val="tx2"/>
        </a:solidFill>
        <a:latin typeface="+mn-lt"/>
        <a:ea typeface="+mn-ea"/>
        <a:cs typeface="+mn-cs"/>
      </a:defRPr>
    </a:lvl5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10000"/>
              </a:lnSpc>
              <a:spcBef>
                <a:spcPts val="600"/>
              </a:spcBef>
              <a:spcAft>
                <a:spcPts val="0"/>
              </a:spcAft>
              <a:buClrTx/>
              <a:buSzTx/>
              <a:buFontTx/>
              <a:buNone/>
              <a:tabLst/>
              <a:defRPr/>
            </a:pPr>
            <a:fld id="{851EC89A-E65F-4C75-B910-56E13484754C}" type="slidenum">
              <a:rPr kumimoji="0" lang="de-DE" sz="1200" b="0" i="0" u="none" strike="noStrike" kern="1200" cap="none" spc="0" normalizeH="0" baseline="0" noProof="0" smtClean="0">
                <a:ln>
                  <a:noFill/>
                </a:ln>
                <a:solidFill>
                  <a:srgbClr val="404040"/>
                </a:solidFill>
                <a:effectLst/>
                <a:uLnTx/>
                <a:uFillTx/>
                <a:latin typeface="Roboto" panose="02000000000000000000" pitchFamily="2" charset="0"/>
                <a:ea typeface="+mn-ea"/>
                <a:cs typeface="+mn-cs"/>
              </a:rPr>
              <a:pPr marL="0" marR="0" lvl="0" indent="0" algn="r" defTabSz="914400" rtl="0" eaLnBrk="1" fontAlgn="auto" latinLnBrk="0" hangingPunct="1">
                <a:lnSpc>
                  <a:spcPct val="110000"/>
                </a:lnSpc>
                <a:spcBef>
                  <a:spcPts val="600"/>
                </a:spcBef>
                <a:spcAft>
                  <a:spcPts val="0"/>
                </a:spcAft>
                <a:buClrTx/>
                <a:buSzTx/>
                <a:buFontTx/>
                <a:buNone/>
                <a:tabLst/>
                <a:defRPr/>
              </a:pPr>
              <a:t>2</a:t>
            </a:fld>
            <a:endParaRPr kumimoji="0" lang="de-DE" sz="1200" b="0" i="0" u="none" strike="noStrike" kern="1200" cap="none" spc="0" normalizeH="0" baseline="0" noProof="0">
              <a:ln>
                <a:noFill/>
              </a:ln>
              <a:solidFill>
                <a:srgbClr val="404040"/>
              </a:solidFill>
              <a:effectLst/>
              <a:uLnTx/>
              <a:uFillTx/>
              <a:latin typeface="Roboto" panose="02000000000000000000" pitchFamily="2" charset="0"/>
              <a:ea typeface="+mn-ea"/>
              <a:cs typeface="+mn-cs"/>
            </a:endParaRPr>
          </a:p>
        </p:txBody>
      </p:sp>
    </p:spTree>
    <p:extLst>
      <p:ext uri="{BB962C8B-B14F-4D97-AF65-F5344CB8AC3E}">
        <p14:creationId xmlns:p14="http://schemas.microsoft.com/office/powerpoint/2010/main" val="3127903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10000"/>
              </a:lnSpc>
              <a:spcBef>
                <a:spcPts val="600"/>
              </a:spcBef>
              <a:spcAft>
                <a:spcPts val="0"/>
              </a:spcAft>
              <a:buClrTx/>
              <a:buSzTx/>
              <a:buFontTx/>
              <a:buNone/>
              <a:tabLst/>
              <a:defRPr/>
            </a:pPr>
            <a:fld id="{851EC89A-E65F-4C75-B910-56E13484754C}" type="slidenum">
              <a:rPr kumimoji="0" lang="de-DE" sz="1200" b="0" i="0" u="none" strike="noStrike" kern="1200" cap="none" spc="0" normalizeH="0" baseline="0" noProof="0" smtClean="0">
                <a:ln>
                  <a:noFill/>
                </a:ln>
                <a:solidFill>
                  <a:srgbClr val="404040"/>
                </a:solidFill>
                <a:effectLst/>
                <a:uLnTx/>
                <a:uFillTx/>
                <a:latin typeface="Roboto" panose="02000000000000000000" pitchFamily="2" charset="0"/>
                <a:ea typeface="+mn-ea"/>
                <a:cs typeface="+mn-cs"/>
              </a:rPr>
              <a:pPr marL="0" marR="0" lvl="0" indent="0" algn="r" defTabSz="914400" rtl="0" eaLnBrk="1" fontAlgn="auto" latinLnBrk="0" hangingPunct="1">
                <a:lnSpc>
                  <a:spcPct val="110000"/>
                </a:lnSpc>
                <a:spcBef>
                  <a:spcPts val="600"/>
                </a:spcBef>
                <a:spcAft>
                  <a:spcPts val="0"/>
                </a:spcAft>
                <a:buClrTx/>
                <a:buSzTx/>
                <a:buFontTx/>
                <a:buNone/>
                <a:tabLst/>
                <a:defRPr/>
              </a:pPr>
              <a:t>3</a:t>
            </a:fld>
            <a:endParaRPr kumimoji="0" lang="de-DE" sz="1200" b="0" i="0" u="none" strike="noStrike" kern="1200" cap="none" spc="0" normalizeH="0" baseline="0" noProof="0">
              <a:ln>
                <a:noFill/>
              </a:ln>
              <a:solidFill>
                <a:srgbClr val="404040"/>
              </a:solidFill>
              <a:effectLst/>
              <a:uLnTx/>
              <a:uFillTx/>
              <a:latin typeface="Roboto" panose="02000000000000000000" pitchFamily="2" charset="0"/>
              <a:ea typeface="+mn-ea"/>
              <a:cs typeface="+mn-cs"/>
            </a:endParaRPr>
          </a:p>
        </p:txBody>
      </p:sp>
    </p:spTree>
    <p:extLst>
      <p:ext uri="{BB962C8B-B14F-4D97-AF65-F5344CB8AC3E}">
        <p14:creationId xmlns:p14="http://schemas.microsoft.com/office/powerpoint/2010/main" val="38113405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10000"/>
              </a:lnSpc>
              <a:spcBef>
                <a:spcPts val="600"/>
              </a:spcBef>
              <a:spcAft>
                <a:spcPts val="0"/>
              </a:spcAft>
              <a:buClrTx/>
              <a:buSzTx/>
              <a:buFontTx/>
              <a:buNone/>
              <a:tabLst/>
              <a:defRPr/>
            </a:pPr>
            <a:fld id="{851EC89A-E65F-4C75-B910-56E13484754C}" type="slidenum">
              <a:rPr kumimoji="0" lang="de-DE" sz="1200" b="0" i="0" u="none" strike="noStrike" kern="1200" cap="none" spc="0" normalizeH="0" baseline="0" noProof="0" smtClean="0">
                <a:ln>
                  <a:noFill/>
                </a:ln>
                <a:solidFill>
                  <a:srgbClr val="404040"/>
                </a:solidFill>
                <a:effectLst/>
                <a:uLnTx/>
                <a:uFillTx/>
                <a:latin typeface="Roboto" panose="02000000000000000000" pitchFamily="2" charset="0"/>
                <a:ea typeface="+mn-ea"/>
                <a:cs typeface="+mn-cs"/>
              </a:rPr>
              <a:pPr marL="0" marR="0" lvl="0" indent="0" algn="r" defTabSz="914400" rtl="0" eaLnBrk="1" fontAlgn="auto" latinLnBrk="0" hangingPunct="1">
                <a:lnSpc>
                  <a:spcPct val="110000"/>
                </a:lnSpc>
                <a:spcBef>
                  <a:spcPts val="600"/>
                </a:spcBef>
                <a:spcAft>
                  <a:spcPts val="0"/>
                </a:spcAft>
                <a:buClrTx/>
                <a:buSzTx/>
                <a:buFontTx/>
                <a:buNone/>
                <a:tabLst/>
                <a:defRPr/>
              </a:pPr>
              <a:t>4</a:t>
            </a:fld>
            <a:endParaRPr kumimoji="0" lang="de-DE" sz="1200" b="0" i="0" u="none" strike="noStrike" kern="1200" cap="none" spc="0" normalizeH="0" baseline="0" noProof="0">
              <a:ln>
                <a:noFill/>
              </a:ln>
              <a:solidFill>
                <a:srgbClr val="404040"/>
              </a:solidFill>
              <a:effectLst/>
              <a:uLnTx/>
              <a:uFillTx/>
              <a:latin typeface="Roboto" panose="02000000000000000000" pitchFamily="2" charset="0"/>
              <a:ea typeface="+mn-ea"/>
              <a:cs typeface="+mn-cs"/>
            </a:endParaRPr>
          </a:p>
        </p:txBody>
      </p:sp>
    </p:spTree>
    <p:extLst>
      <p:ext uri="{BB962C8B-B14F-4D97-AF65-F5344CB8AC3E}">
        <p14:creationId xmlns:p14="http://schemas.microsoft.com/office/powerpoint/2010/main" val="4007861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with Picture (White Logotype)">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1E137802-7EB9-4B49-AD0A-79E8311DBC13}"/>
              </a:ext>
            </a:extLst>
          </p:cNvPr>
          <p:cNvSpPr>
            <a:spLocks noGrp="1"/>
          </p:cNvSpPr>
          <p:nvPr>
            <p:ph type="pic" sz="quarter" idx="15"/>
          </p:nvPr>
        </p:nvSpPr>
        <p:spPr bwMode="gray">
          <a:xfrm>
            <a:off x="0" y="0"/>
            <a:ext cx="12192000" cy="6858000"/>
          </a:xfrm>
          <a:noFill/>
        </p:spPr>
        <p:txBody>
          <a:bodyPr/>
          <a:lstStyle>
            <a:lvl1pPr>
              <a:defRPr sz="1800"/>
            </a:lvl1pPr>
          </a:lstStyle>
          <a:p>
            <a:r>
              <a:rPr lang="de-DE"/>
              <a:t>Bild durch Klicken auf Symbol hinzufügen</a:t>
            </a:r>
            <a:endParaRPr lang="en-US" dirty="0"/>
          </a:p>
        </p:txBody>
      </p:sp>
      <p:sp>
        <p:nvSpPr>
          <p:cNvPr id="20" name="Text Placeholder 15">
            <a:extLst>
              <a:ext uri="{FF2B5EF4-FFF2-40B4-BE49-F238E27FC236}">
                <a16:creationId xmlns:a16="http://schemas.microsoft.com/office/drawing/2014/main" id="{DD363C7E-A272-48C3-AE00-AF418E82E019}"/>
              </a:ext>
            </a:extLst>
          </p:cNvPr>
          <p:cNvSpPr>
            <a:spLocks noGrp="1"/>
          </p:cNvSpPr>
          <p:nvPr>
            <p:ph type="body" sz="quarter" idx="20" hasCustomPrompt="1"/>
          </p:nvPr>
        </p:nvSpPr>
        <p:spPr bwMode="gray">
          <a:xfrm>
            <a:off x="0" y="-1"/>
            <a:ext cx="5142774" cy="6858000"/>
          </a:xfrm>
          <a:blipFill>
            <a:blip r:embed="rId2"/>
            <a:stretch>
              <a:fillRect/>
            </a:stretch>
          </a:blipFill>
        </p:spPr>
        <p:txBody>
          <a:bodyPr/>
          <a:lstStyle>
            <a:lvl1pPr>
              <a:defRPr sz="100">
                <a:solidFill>
                  <a:schemeClr val="bg1"/>
                </a:solidFill>
              </a:defRPr>
            </a:lvl1pPr>
          </a:lstStyle>
          <a:p>
            <a:pPr lvl="0"/>
            <a:r>
              <a:rPr lang="en-US" dirty="0"/>
              <a:t>.</a:t>
            </a:r>
          </a:p>
        </p:txBody>
      </p:sp>
      <p:sp>
        <p:nvSpPr>
          <p:cNvPr id="2" name="Title 1">
            <a:extLst>
              <a:ext uri="{FF2B5EF4-FFF2-40B4-BE49-F238E27FC236}">
                <a16:creationId xmlns:a16="http://schemas.microsoft.com/office/drawing/2014/main" id="{FD381FC7-DDD4-4EC7-BAAF-6F72A410BA01}"/>
              </a:ext>
            </a:extLst>
          </p:cNvPr>
          <p:cNvSpPr>
            <a:spLocks noGrp="1"/>
          </p:cNvSpPr>
          <p:nvPr>
            <p:ph type="ctrTitle" hasCustomPrompt="1"/>
          </p:nvPr>
        </p:nvSpPr>
        <p:spPr bwMode="gray">
          <a:xfrm>
            <a:off x="-1" y="3546000"/>
            <a:ext cx="12192001" cy="3312000"/>
          </a:xfrm>
          <a:gradFill flip="none" rotWithShape="1">
            <a:gsLst>
              <a:gs pos="0">
                <a:schemeClr val="accent2">
                  <a:alpha val="70000"/>
                </a:schemeClr>
              </a:gs>
              <a:gs pos="80000">
                <a:schemeClr val="accent2">
                  <a:alpha val="0"/>
                </a:schemeClr>
              </a:gs>
            </a:gsLst>
            <a:lin ang="16200000" scaled="1"/>
            <a:tileRect/>
          </a:gradFill>
        </p:spPr>
        <p:txBody>
          <a:bodyPr lIns="684000" rIns="1800000" bIns="1152000" anchor="b"/>
          <a:lstStyle>
            <a:lvl1pPr algn="l">
              <a:lnSpc>
                <a:spcPct val="85000"/>
              </a:lnSpc>
              <a:defRPr sz="4000">
                <a:solidFill>
                  <a:schemeClr val="bg1"/>
                </a:solidFill>
              </a:defRPr>
            </a:lvl1pPr>
          </a:lstStyle>
          <a:p>
            <a:r>
              <a:rPr lang="en-US" dirty="0"/>
              <a:t>Click to edit Master title Style</a:t>
            </a:r>
          </a:p>
        </p:txBody>
      </p:sp>
      <p:sp>
        <p:nvSpPr>
          <p:cNvPr id="22" name="Text Placeholder 21">
            <a:extLst>
              <a:ext uri="{FF2B5EF4-FFF2-40B4-BE49-F238E27FC236}">
                <a16:creationId xmlns:a16="http://schemas.microsoft.com/office/drawing/2014/main" id="{9C1C7BB1-4A9A-44EB-8C37-A907C9445812}"/>
              </a:ext>
            </a:extLst>
          </p:cNvPr>
          <p:cNvSpPr>
            <a:spLocks noGrp="1"/>
          </p:cNvSpPr>
          <p:nvPr>
            <p:ph type="body" sz="quarter" idx="19" hasCustomPrompt="1"/>
          </p:nvPr>
        </p:nvSpPr>
        <p:spPr bwMode="gray">
          <a:xfrm>
            <a:off x="9275153" y="253134"/>
            <a:ext cx="2635200" cy="902800"/>
          </a:xfrm>
          <a:custGeom>
            <a:avLst/>
            <a:gdLst>
              <a:gd name="connsiteX0" fmla="*/ 0 w 1847850"/>
              <a:gd name="connsiteY0" fmla="*/ 0 h 866775"/>
              <a:gd name="connsiteX1" fmla="*/ 1847850 w 1847850"/>
              <a:gd name="connsiteY1" fmla="*/ 0 h 866775"/>
              <a:gd name="connsiteX2" fmla="*/ 1847850 w 1847850"/>
              <a:gd name="connsiteY2" fmla="*/ 866775 h 866775"/>
              <a:gd name="connsiteX3" fmla="*/ 0 w 1847850"/>
              <a:gd name="connsiteY3" fmla="*/ 866775 h 866775"/>
            </a:gdLst>
            <a:ahLst/>
            <a:cxnLst>
              <a:cxn ang="0">
                <a:pos x="connsiteX0" y="connsiteY0"/>
              </a:cxn>
              <a:cxn ang="0">
                <a:pos x="connsiteX1" y="connsiteY1"/>
              </a:cxn>
              <a:cxn ang="0">
                <a:pos x="connsiteX2" y="connsiteY2"/>
              </a:cxn>
              <a:cxn ang="0">
                <a:pos x="connsiteX3" y="connsiteY3"/>
              </a:cxn>
            </a:cxnLst>
            <a:rect l="l" t="t" r="r" b="b"/>
            <a:pathLst>
              <a:path w="1847850" h="866775">
                <a:moveTo>
                  <a:pt x="0" y="0"/>
                </a:moveTo>
                <a:lnTo>
                  <a:pt x="1847850" y="0"/>
                </a:lnTo>
                <a:lnTo>
                  <a:pt x="1847850" y="866775"/>
                </a:lnTo>
                <a:lnTo>
                  <a:pt x="0" y="866775"/>
                </a:lnTo>
                <a:close/>
              </a:path>
            </a:pathLst>
          </a:custGeom>
          <a:blipFill>
            <a:blip r:embed="rId3">
              <a:extLst>
                <a:ext uri="{28A0092B-C50C-407E-A947-70E740481C1C}">
                  <a14:useLocalDpi xmlns:a14="http://schemas.microsoft.com/office/drawing/2010/main" val="0"/>
                </a:ext>
              </a:extLst>
            </a:blip>
            <a:stretch>
              <a:fillRect/>
            </a:stretch>
          </a:blipFill>
        </p:spPr>
        <p:txBody>
          <a:bodyPr wrap="square">
            <a:noAutofit/>
          </a:bodyPr>
          <a:lstStyle>
            <a:lvl1pPr>
              <a:defRPr sz="100">
                <a:solidFill>
                  <a:schemeClr val="bg1"/>
                </a:solidFill>
              </a:defRPr>
            </a:lvl1pPr>
          </a:lstStyle>
          <a:p>
            <a:pPr lvl="0"/>
            <a:r>
              <a:rPr lang="en-US" dirty="0"/>
              <a:t>.</a:t>
            </a:r>
          </a:p>
        </p:txBody>
      </p:sp>
      <p:sp>
        <p:nvSpPr>
          <p:cNvPr id="3" name="Subtitle 2">
            <a:extLst>
              <a:ext uri="{FF2B5EF4-FFF2-40B4-BE49-F238E27FC236}">
                <a16:creationId xmlns:a16="http://schemas.microsoft.com/office/drawing/2014/main" id="{95F6F6C0-0391-4072-AC9D-3C7228E007E1}"/>
              </a:ext>
            </a:extLst>
          </p:cNvPr>
          <p:cNvSpPr>
            <a:spLocks noGrp="1"/>
          </p:cNvSpPr>
          <p:nvPr>
            <p:ph type="subTitle" idx="1"/>
          </p:nvPr>
        </p:nvSpPr>
        <p:spPr bwMode="gray">
          <a:xfrm>
            <a:off x="695325" y="5697800"/>
            <a:ext cx="8568000" cy="576000"/>
          </a:xfrm>
        </p:spPr>
        <p:txBody>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dirty="0"/>
          </a:p>
        </p:txBody>
      </p:sp>
      <p:sp>
        <p:nvSpPr>
          <p:cNvPr id="15" name="Text Placeholder 14">
            <a:extLst>
              <a:ext uri="{FF2B5EF4-FFF2-40B4-BE49-F238E27FC236}">
                <a16:creationId xmlns:a16="http://schemas.microsoft.com/office/drawing/2014/main" id="{993B419C-C964-4275-9DE5-6208B4D567D3}"/>
              </a:ext>
            </a:extLst>
          </p:cNvPr>
          <p:cNvSpPr>
            <a:spLocks noGrp="1"/>
          </p:cNvSpPr>
          <p:nvPr>
            <p:ph type="body" sz="quarter" idx="14" hasCustomPrompt="1"/>
          </p:nvPr>
        </p:nvSpPr>
        <p:spPr bwMode="gray">
          <a:xfrm>
            <a:off x="695325" y="6530975"/>
            <a:ext cx="8568000" cy="203200"/>
          </a:xfrm>
        </p:spPr>
        <p:txBody>
          <a:bodyPr/>
          <a:lstStyle>
            <a:lvl1pPr>
              <a:lnSpc>
                <a:spcPct val="90000"/>
              </a:lnSpc>
              <a:defRPr sz="1100">
                <a:solidFill>
                  <a:schemeClr val="bg1"/>
                </a:solidFill>
              </a:defRPr>
            </a:lvl1pPr>
            <a:lvl2pPr>
              <a:defRPr sz="1600"/>
            </a:lvl2pPr>
            <a:lvl3pPr>
              <a:defRPr sz="1600"/>
            </a:lvl3pPr>
            <a:lvl4pPr>
              <a:defRPr sz="1600"/>
            </a:lvl4pPr>
            <a:lvl5pPr>
              <a:defRPr sz="1600"/>
            </a:lvl5pPr>
          </a:lstStyle>
          <a:p>
            <a:pPr lvl="0"/>
            <a:r>
              <a:rPr lang="en-US" dirty="0"/>
              <a:t>© 2023 NTT DATA</a:t>
            </a:r>
          </a:p>
        </p:txBody>
      </p:sp>
    </p:spTree>
    <p:extLst>
      <p:ext uri="{BB962C8B-B14F-4D97-AF65-F5344CB8AC3E}">
        <p14:creationId xmlns:p14="http://schemas.microsoft.com/office/powerpoint/2010/main" val="2347069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Subtitl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ED4BBE3-A891-40CD-B768-EDC2FC71C6FA}"/>
              </a:ext>
            </a:extLst>
          </p:cNvPr>
          <p:cNvSpPr>
            <a:spLocks noGrp="1"/>
          </p:cNvSpPr>
          <p:nvPr>
            <p:ph type="dt" sz="half" idx="10"/>
          </p:nvPr>
        </p:nvSpPr>
        <p:spPr bwMode="gray"/>
        <p:txBody>
          <a:bodyPr/>
          <a:lstStyle/>
          <a:p>
            <a:endParaRPr lang="en-US" dirty="0"/>
          </a:p>
        </p:txBody>
      </p:sp>
      <p:sp>
        <p:nvSpPr>
          <p:cNvPr id="4" name="Footer Placeholder 3">
            <a:extLst>
              <a:ext uri="{FF2B5EF4-FFF2-40B4-BE49-F238E27FC236}">
                <a16:creationId xmlns:a16="http://schemas.microsoft.com/office/drawing/2014/main" id="{1B469FC3-455C-464A-85D3-22AABA0A7C05}"/>
              </a:ext>
            </a:extLst>
          </p:cNvPr>
          <p:cNvSpPr>
            <a:spLocks noGrp="1"/>
          </p:cNvSpPr>
          <p:nvPr>
            <p:ph type="ftr" sz="quarter" idx="11"/>
          </p:nvPr>
        </p:nvSpPr>
        <p:spPr bwMode="gray"/>
        <p:txBody>
          <a:bodyPr/>
          <a:lstStyle/>
          <a:p>
            <a:r>
              <a:rPr lang="en-US">
                <a:solidFill>
                  <a:schemeClr val="tx2"/>
                </a:solidFill>
              </a:rPr>
              <a:t>© 2023 NTT DATA Corporation</a:t>
            </a:r>
            <a:endParaRPr lang="en-US" dirty="0">
              <a:solidFill>
                <a:schemeClr val="tx2"/>
              </a:solidFill>
            </a:endParaRPr>
          </a:p>
        </p:txBody>
      </p:sp>
      <p:sp>
        <p:nvSpPr>
          <p:cNvPr id="5" name="Slide Number Placeholder 4">
            <a:extLst>
              <a:ext uri="{FF2B5EF4-FFF2-40B4-BE49-F238E27FC236}">
                <a16:creationId xmlns:a16="http://schemas.microsoft.com/office/drawing/2014/main" id="{EC18B0DC-2ADD-41A0-801D-C1829B8B745F}"/>
              </a:ext>
            </a:extLst>
          </p:cNvPr>
          <p:cNvSpPr>
            <a:spLocks noGrp="1"/>
          </p:cNvSpPr>
          <p:nvPr>
            <p:ph type="sldNum" sz="quarter" idx="12"/>
          </p:nvPr>
        </p:nvSpPr>
        <p:spPr bwMode="gray"/>
        <p:txBody>
          <a:bodyPr/>
          <a:lstStyle/>
          <a:p>
            <a:fld id="{13CE6DAF-806F-404B-BC68-339BFCB57E5C}" type="slidenum">
              <a:rPr lang="en-US" smtClean="0"/>
              <a:pPr/>
              <a:t>‹Nr.›</a:t>
            </a:fld>
            <a:endParaRPr lang="en-US" dirty="0"/>
          </a:p>
        </p:txBody>
      </p:sp>
      <p:sp>
        <p:nvSpPr>
          <p:cNvPr id="6" name="Title 5">
            <a:extLst>
              <a:ext uri="{FF2B5EF4-FFF2-40B4-BE49-F238E27FC236}">
                <a16:creationId xmlns:a16="http://schemas.microsoft.com/office/drawing/2014/main" id="{60C3BB7C-B4A7-41A4-8C5A-903570B6070B}"/>
              </a:ext>
            </a:extLst>
          </p:cNvPr>
          <p:cNvSpPr>
            <a:spLocks noGrp="1"/>
          </p:cNvSpPr>
          <p:nvPr>
            <p:ph type="title"/>
          </p:nvPr>
        </p:nvSpPr>
        <p:spPr bwMode="gray">
          <a:xfrm>
            <a:off x="695325" y="344552"/>
            <a:ext cx="10800000" cy="288000"/>
          </a:xfrm>
        </p:spPr>
        <p:txBody>
          <a:bodyPr/>
          <a:lstStyle/>
          <a:p>
            <a:r>
              <a:rPr lang="de-DE"/>
              <a:t>Mastertitelformat bearbeiten</a:t>
            </a:r>
            <a:endParaRPr lang="en-US" dirty="0"/>
          </a:p>
        </p:txBody>
      </p:sp>
      <p:sp>
        <p:nvSpPr>
          <p:cNvPr id="7" name="Text Placeholder 6">
            <a:extLst>
              <a:ext uri="{FF2B5EF4-FFF2-40B4-BE49-F238E27FC236}">
                <a16:creationId xmlns:a16="http://schemas.microsoft.com/office/drawing/2014/main" id="{C276635D-6360-4C22-8B45-79EC0E156747}"/>
              </a:ext>
            </a:extLst>
          </p:cNvPr>
          <p:cNvSpPr>
            <a:spLocks noGrp="1"/>
          </p:cNvSpPr>
          <p:nvPr>
            <p:ph type="body" sz="quarter" idx="13"/>
          </p:nvPr>
        </p:nvSpPr>
        <p:spPr bwMode="gray">
          <a:xfrm>
            <a:off x="695325" y="728663"/>
            <a:ext cx="10801350" cy="288000"/>
          </a:xfrm>
        </p:spPr>
        <p:txBody>
          <a:bodyPr/>
          <a:lstStyle>
            <a:lvl1pPr>
              <a:lnSpc>
                <a:spcPct val="100000"/>
              </a:lnSpc>
              <a:spcBef>
                <a:spcPts val="0"/>
              </a:spcBef>
              <a:defRPr sz="1800">
                <a:solidFill>
                  <a:schemeClr val="accent1"/>
                </a:solidFill>
              </a:defRPr>
            </a:lvl1pPr>
            <a:lvl2pPr>
              <a:defRPr sz="2000"/>
            </a:lvl2pPr>
            <a:lvl3pPr>
              <a:defRPr sz="2000"/>
            </a:lvl3pPr>
            <a:lvl4pPr>
              <a:defRPr sz="2000"/>
            </a:lvl4pPr>
            <a:lvl5pPr>
              <a:defRPr sz="2000"/>
            </a:lvl5pPr>
          </a:lstStyle>
          <a:p>
            <a:pPr lvl="0"/>
            <a:r>
              <a:rPr lang="de-DE"/>
              <a:t>Mastertextformat bearbeiten</a:t>
            </a:r>
          </a:p>
        </p:txBody>
      </p:sp>
    </p:spTree>
    <p:extLst>
      <p:ext uri="{BB962C8B-B14F-4D97-AF65-F5344CB8AC3E}">
        <p14:creationId xmlns:p14="http://schemas.microsoft.com/office/powerpoint/2010/main" val="1989138543"/>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Free Content Human Blu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6005A68-75E8-4F73-BD33-A529B0F6C24B}"/>
              </a:ext>
            </a:extLst>
          </p:cNvPr>
          <p:cNvSpPr/>
          <p:nvPr/>
        </p:nvSpPr>
        <p:spPr bwMode="gray">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gn="ctr">
              <a:lnSpc>
                <a:spcPct val="110000"/>
              </a:lnSpc>
              <a:spcBef>
                <a:spcPts val="600"/>
              </a:spcBef>
            </a:pPr>
            <a:endParaRPr lang="en-US" sz="2000" dirty="0" err="1"/>
          </a:p>
        </p:txBody>
      </p:sp>
      <p:sp>
        <p:nvSpPr>
          <p:cNvPr id="3" name="Date Placeholder 2">
            <a:extLst>
              <a:ext uri="{FF2B5EF4-FFF2-40B4-BE49-F238E27FC236}">
                <a16:creationId xmlns:a16="http://schemas.microsoft.com/office/drawing/2014/main" id="{14606C0F-7DF5-496A-9E54-5AF9400EEA0C}"/>
              </a:ext>
            </a:extLst>
          </p:cNvPr>
          <p:cNvSpPr>
            <a:spLocks noGrp="1"/>
          </p:cNvSpPr>
          <p:nvPr>
            <p:ph type="dt" sz="half" idx="10"/>
          </p:nvPr>
        </p:nvSpPr>
        <p:spPr bwMode="gray"/>
        <p:txBody>
          <a:bodyPr/>
          <a:lstStyle>
            <a:lvl1pPr>
              <a:defRPr>
                <a:solidFill>
                  <a:schemeClr val="bg1"/>
                </a:solidFill>
              </a:defRPr>
            </a:lvl1pPr>
          </a:lstStyle>
          <a:p>
            <a:endParaRPr lang="en-US" dirty="0"/>
          </a:p>
        </p:txBody>
      </p:sp>
      <p:sp>
        <p:nvSpPr>
          <p:cNvPr id="4" name="Footer Placeholder 3">
            <a:extLst>
              <a:ext uri="{FF2B5EF4-FFF2-40B4-BE49-F238E27FC236}">
                <a16:creationId xmlns:a16="http://schemas.microsoft.com/office/drawing/2014/main" id="{FAD10D73-DE90-422D-97A2-45E46ABF00C6}"/>
              </a:ext>
            </a:extLst>
          </p:cNvPr>
          <p:cNvSpPr>
            <a:spLocks noGrp="1"/>
          </p:cNvSpPr>
          <p:nvPr>
            <p:ph type="ftr" sz="quarter" idx="11"/>
          </p:nvPr>
        </p:nvSpPr>
        <p:spPr bwMode="gray">
          <a:xfrm>
            <a:off x="695324" y="6563358"/>
            <a:ext cx="4464050" cy="88901"/>
          </a:xfrm>
        </p:spPr>
        <p:txBody>
          <a:bodyPr/>
          <a:lstStyle>
            <a:lvl1pPr>
              <a:defRPr>
                <a:solidFill>
                  <a:schemeClr val="bg1"/>
                </a:solidFill>
              </a:defRPr>
            </a:lvl1pPr>
          </a:lstStyle>
          <a:p>
            <a:r>
              <a:rPr lang="en-US">
                <a:solidFill>
                  <a:schemeClr val="bg1"/>
                </a:solidFill>
              </a:rPr>
              <a:t>© 2023 NTT DATA Corporation</a:t>
            </a:r>
            <a:endParaRPr lang="en-US" dirty="0">
              <a:solidFill>
                <a:schemeClr val="bg1"/>
              </a:solidFill>
            </a:endParaRPr>
          </a:p>
        </p:txBody>
      </p:sp>
      <p:sp>
        <p:nvSpPr>
          <p:cNvPr id="5" name="Slide Number Placeholder 4">
            <a:extLst>
              <a:ext uri="{FF2B5EF4-FFF2-40B4-BE49-F238E27FC236}">
                <a16:creationId xmlns:a16="http://schemas.microsoft.com/office/drawing/2014/main" id="{6371C782-0585-4457-B882-01D9113B299A}"/>
              </a:ext>
            </a:extLst>
          </p:cNvPr>
          <p:cNvSpPr>
            <a:spLocks noGrp="1"/>
          </p:cNvSpPr>
          <p:nvPr>
            <p:ph type="sldNum" sz="quarter" idx="12"/>
          </p:nvPr>
        </p:nvSpPr>
        <p:spPr bwMode="gray"/>
        <p:txBody>
          <a:bodyPr/>
          <a:lstStyle>
            <a:lvl1pPr>
              <a:defRPr>
                <a:solidFill>
                  <a:schemeClr val="bg1"/>
                </a:solidFill>
              </a:defRPr>
            </a:lvl1pPr>
          </a:lstStyle>
          <a:p>
            <a:fld id="{13CE6DAF-806F-404B-BC68-339BFCB57E5C}" type="slidenum">
              <a:rPr lang="en-US" smtClean="0"/>
              <a:pPr/>
              <a:t>‹Nr.›</a:t>
            </a:fld>
            <a:endParaRPr lang="en-US" dirty="0"/>
          </a:p>
        </p:txBody>
      </p:sp>
      <p:pic>
        <p:nvPicPr>
          <p:cNvPr id="9" name="Picture 8" descr="A picture containing drawing&#10;&#10;Description automatically generated">
            <a:extLst>
              <a:ext uri="{FF2B5EF4-FFF2-40B4-BE49-F238E27FC236}">
                <a16:creationId xmlns:a16="http://schemas.microsoft.com/office/drawing/2014/main" id="{73788F8E-5F46-4B9A-8FB5-DC4B07917E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10987043" y="6496706"/>
            <a:ext cx="993593" cy="147477"/>
          </a:xfrm>
          <a:prstGeom prst="rect">
            <a:avLst/>
          </a:prstGeom>
        </p:spPr>
      </p:pic>
      <p:sp>
        <p:nvSpPr>
          <p:cNvPr id="8" name="Title 7">
            <a:extLst>
              <a:ext uri="{FF2B5EF4-FFF2-40B4-BE49-F238E27FC236}">
                <a16:creationId xmlns:a16="http://schemas.microsoft.com/office/drawing/2014/main" id="{6435E64E-9333-4DC6-B105-D4FB2D02EE99}"/>
              </a:ext>
            </a:extLst>
          </p:cNvPr>
          <p:cNvSpPr>
            <a:spLocks noGrp="1"/>
          </p:cNvSpPr>
          <p:nvPr>
            <p:ph type="title"/>
          </p:nvPr>
        </p:nvSpPr>
        <p:spPr bwMode="gray"/>
        <p:txBody>
          <a:bodyPr/>
          <a:lstStyle>
            <a:lvl1pPr>
              <a:defRPr>
                <a:solidFill>
                  <a:schemeClr val="bg1"/>
                </a:solidFill>
              </a:defRPr>
            </a:lvl1pPr>
          </a:lstStyle>
          <a:p>
            <a:r>
              <a:rPr lang="de-DE"/>
              <a:t>Mastertitelformat bearbeiten</a:t>
            </a:r>
            <a:endParaRPr lang="en-US" dirty="0"/>
          </a:p>
        </p:txBody>
      </p:sp>
    </p:spTree>
    <p:extLst>
      <p:ext uri="{BB962C8B-B14F-4D97-AF65-F5344CB8AC3E}">
        <p14:creationId xmlns:p14="http://schemas.microsoft.com/office/powerpoint/2010/main" val="34929068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Free Content Light Blu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6005A68-75E8-4F73-BD33-A529B0F6C24B}"/>
              </a:ext>
            </a:extLst>
          </p:cNvPr>
          <p:cNvSpPr/>
          <p:nvPr/>
        </p:nvSpPr>
        <p:spPr bwMode="gray">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gn="ctr">
              <a:lnSpc>
                <a:spcPct val="110000"/>
              </a:lnSpc>
              <a:spcBef>
                <a:spcPts val="600"/>
              </a:spcBef>
            </a:pPr>
            <a:endParaRPr lang="en-US" sz="2000" dirty="0" err="1"/>
          </a:p>
        </p:txBody>
      </p:sp>
      <p:sp>
        <p:nvSpPr>
          <p:cNvPr id="2" name="Title 1">
            <a:extLst>
              <a:ext uri="{FF2B5EF4-FFF2-40B4-BE49-F238E27FC236}">
                <a16:creationId xmlns:a16="http://schemas.microsoft.com/office/drawing/2014/main" id="{676E1323-4A41-45F0-B86E-EF0144DD60DC}"/>
              </a:ext>
            </a:extLst>
          </p:cNvPr>
          <p:cNvSpPr>
            <a:spLocks noGrp="1"/>
          </p:cNvSpPr>
          <p:nvPr>
            <p:ph type="title"/>
          </p:nvPr>
        </p:nvSpPr>
        <p:spPr bwMode="gray"/>
        <p:txBody>
          <a:bodyPr/>
          <a:lstStyle/>
          <a:p>
            <a:r>
              <a:rPr lang="de-DE"/>
              <a:t>Mastertitelformat bearbeiten</a:t>
            </a:r>
            <a:endParaRPr lang="en-US" dirty="0"/>
          </a:p>
        </p:txBody>
      </p:sp>
      <p:pic>
        <p:nvPicPr>
          <p:cNvPr id="9" name="図 1">
            <a:extLst>
              <a:ext uri="{FF2B5EF4-FFF2-40B4-BE49-F238E27FC236}">
                <a16:creationId xmlns:a16="http://schemas.microsoft.com/office/drawing/2014/main" id="{AA3056BF-ACD7-438A-9C89-D5125228CF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10916818" y="6426860"/>
            <a:ext cx="1137600" cy="289571"/>
          </a:xfrm>
          <a:prstGeom prst="rect">
            <a:avLst/>
          </a:prstGeom>
        </p:spPr>
      </p:pic>
      <p:sp>
        <p:nvSpPr>
          <p:cNvPr id="3" name="Date Placeholder 2">
            <a:extLst>
              <a:ext uri="{FF2B5EF4-FFF2-40B4-BE49-F238E27FC236}">
                <a16:creationId xmlns:a16="http://schemas.microsoft.com/office/drawing/2014/main" id="{023373A5-33F1-400B-90BD-9192BA80C827}"/>
              </a:ext>
            </a:extLst>
          </p:cNvPr>
          <p:cNvSpPr>
            <a:spLocks noGrp="1"/>
          </p:cNvSpPr>
          <p:nvPr>
            <p:ph type="dt" sz="half" idx="10"/>
          </p:nvPr>
        </p:nvSpPr>
        <p:spPr bwMode="gray"/>
        <p:txBody>
          <a:bodyPr/>
          <a:lstStyle/>
          <a:p>
            <a:endParaRPr lang="en-US" dirty="0"/>
          </a:p>
        </p:txBody>
      </p:sp>
      <p:sp>
        <p:nvSpPr>
          <p:cNvPr id="4" name="Footer Placeholder 3">
            <a:extLst>
              <a:ext uri="{FF2B5EF4-FFF2-40B4-BE49-F238E27FC236}">
                <a16:creationId xmlns:a16="http://schemas.microsoft.com/office/drawing/2014/main" id="{5B19953D-1FF5-4405-80AF-36FF160C2D05}"/>
              </a:ext>
            </a:extLst>
          </p:cNvPr>
          <p:cNvSpPr>
            <a:spLocks noGrp="1"/>
          </p:cNvSpPr>
          <p:nvPr>
            <p:ph type="ftr" sz="quarter" idx="11"/>
          </p:nvPr>
        </p:nvSpPr>
        <p:spPr bwMode="gray"/>
        <p:txBody>
          <a:bodyPr/>
          <a:lstStyle/>
          <a:p>
            <a:r>
              <a:rPr lang="en-US"/>
              <a:t>© 2023 NTT DATA Corporation</a:t>
            </a:r>
            <a:endParaRPr lang="en-US" dirty="0"/>
          </a:p>
        </p:txBody>
      </p:sp>
      <p:sp>
        <p:nvSpPr>
          <p:cNvPr id="5" name="Slide Number Placeholder 4">
            <a:extLst>
              <a:ext uri="{FF2B5EF4-FFF2-40B4-BE49-F238E27FC236}">
                <a16:creationId xmlns:a16="http://schemas.microsoft.com/office/drawing/2014/main" id="{44DCB6B3-F483-4215-92B8-82D3C4B0A4D0}"/>
              </a:ext>
            </a:extLst>
          </p:cNvPr>
          <p:cNvSpPr>
            <a:spLocks noGrp="1"/>
          </p:cNvSpPr>
          <p:nvPr>
            <p:ph type="sldNum" sz="quarter" idx="12"/>
          </p:nvPr>
        </p:nvSpPr>
        <p:spPr bwMode="gray"/>
        <p:txBody>
          <a:bodyPr/>
          <a:lstStyle/>
          <a:p>
            <a:fld id="{13CE6DAF-806F-404B-BC68-339BFCB57E5C}" type="slidenum">
              <a:rPr lang="en-US" smtClean="0"/>
              <a:pPr/>
              <a:t>‹Nr.›</a:t>
            </a:fld>
            <a:endParaRPr lang="en-US" dirty="0"/>
          </a:p>
        </p:txBody>
      </p:sp>
    </p:spTree>
    <p:extLst>
      <p:ext uri="{BB962C8B-B14F-4D97-AF65-F5344CB8AC3E}">
        <p14:creationId xmlns:p14="http://schemas.microsoft.com/office/powerpoint/2010/main" val="42834209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hort Text and Picture Right with Descripti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C522206-88E9-485C-B6AC-A1C3A263E599}"/>
              </a:ext>
            </a:extLst>
          </p:cNvPr>
          <p:cNvSpPr/>
          <p:nvPr/>
        </p:nvSpPr>
        <p:spPr bwMode="gray">
          <a:xfrm>
            <a:off x="8189913" y="4572000"/>
            <a:ext cx="4002087" cy="228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gn="ctr">
              <a:lnSpc>
                <a:spcPct val="110000"/>
              </a:lnSpc>
              <a:spcBef>
                <a:spcPts val="600"/>
              </a:spcBef>
            </a:pPr>
            <a:endParaRPr lang="en-US" sz="2000" dirty="0" err="1"/>
          </a:p>
        </p:txBody>
      </p:sp>
      <p:sp>
        <p:nvSpPr>
          <p:cNvPr id="15" name="Picture Placeholder 14">
            <a:extLst>
              <a:ext uri="{FF2B5EF4-FFF2-40B4-BE49-F238E27FC236}">
                <a16:creationId xmlns:a16="http://schemas.microsoft.com/office/drawing/2014/main" id="{B86F1811-F239-4806-B877-B939712F30A0}"/>
              </a:ext>
            </a:extLst>
          </p:cNvPr>
          <p:cNvSpPr>
            <a:spLocks noGrp="1"/>
          </p:cNvSpPr>
          <p:nvPr>
            <p:ph type="pic" sz="quarter" idx="15"/>
          </p:nvPr>
        </p:nvSpPr>
        <p:spPr bwMode="gray">
          <a:xfrm>
            <a:off x="8189913" y="0"/>
            <a:ext cx="4002087" cy="4572000"/>
          </a:xfrm>
        </p:spPr>
        <p:txBody>
          <a:bodyPr/>
          <a:lstStyle/>
          <a:p>
            <a:r>
              <a:rPr lang="de-DE"/>
              <a:t>Bild durch Klicken auf Symbol hinzufügen</a:t>
            </a:r>
            <a:endParaRPr lang="en-US" dirty="0"/>
          </a:p>
        </p:txBody>
      </p:sp>
      <p:sp>
        <p:nvSpPr>
          <p:cNvPr id="7" name="Text Placeholder 6">
            <a:extLst>
              <a:ext uri="{FF2B5EF4-FFF2-40B4-BE49-F238E27FC236}">
                <a16:creationId xmlns:a16="http://schemas.microsoft.com/office/drawing/2014/main" id="{7CC77950-C87C-4B7B-AF6A-7BAD6433C3C3}"/>
              </a:ext>
            </a:extLst>
          </p:cNvPr>
          <p:cNvSpPr>
            <a:spLocks noGrp="1"/>
          </p:cNvSpPr>
          <p:nvPr>
            <p:ph type="body" sz="quarter" idx="13"/>
          </p:nvPr>
        </p:nvSpPr>
        <p:spPr bwMode="gray">
          <a:xfrm>
            <a:off x="695325" y="1160462"/>
            <a:ext cx="7206500" cy="5076825"/>
          </a:xfrm>
        </p:spPr>
        <p:txBody>
          <a:bodyPr anchor="ctr"/>
          <a:lstStyle>
            <a:lvl1pPr>
              <a:defRPr sz="2000">
                <a:solidFill>
                  <a:schemeClr val="tx2"/>
                </a:solidFill>
              </a:defRPr>
            </a:lvl1pPr>
            <a:lvl2pPr>
              <a:defRPr sz="2000">
                <a:solidFill>
                  <a:schemeClr val="tx2"/>
                </a:solidFill>
              </a:defRPr>
            </a:lvl2pPr>
            <a:lvl3pPr>
              <a:defRPr sz="1800">
                <a:solidFill>
                  <a:schemeClr val="tx2"/>
                </a:solidFill>
              </a:defRPr>
            </a:lvl3pPr>
            <a:lvl4pPr>
              <a:defRPr sz="1800">
                <a:solidFill>
                  <a:schemeClr val="tx2"/>
                </a:solidFill>
              </a:defRPr>
            </a:lvl4pPr>
            <a:lvl5pPr>
              <a:defRPr sz="1800">
                <a:solidFill>
                  <a:schemeClr val="tx2"/>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6" name="Text Placeholder 5">
            <a:extLst>
              <a:ext uri="{FF2B5EF4-FFF2-40B4-BE49-F238E27FC236}">
                <a16:creationId xmlns:a16="http://schemas.microsoft.com/office/drawing/2014/main" id="{031715D9-9768-4EC3-8B70-074E3CEC4228}"/>
              </a:ext>
            </a:extLst>
          </p:cNvPr>
          <p:cNvSpPr>
            <a:spLocks noGrp="1"/>
          </p:cNvSpPr>
          <p:nvPr>
            <p:ph type="body" sz="quarter" idx="23"/>
          </p:nvPr>
        </p:nvSpPr>
        <p:spPr bwMode="gray">
          <a:xfrm>
            <a:off x="8407400" y="4838187"/>
            <a:ext cx="3089275" cy="1399101"/>
          </a:xfrm>
        </p:spPr>
        <p:txBody>
          <a:bodyPr/>
          <a:lstStyle>
            <a:lvl1pPr algn="l">
              <a:lnSpc>
                <a:spcPct val="90000"/>
              </a:lnSpc>
              <a:defRPr sz="14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de-DE"/>
              <a:t>Mastertextformat bearbeiten</a:t>
            </a:r>
          </a:p>
        </p:txBody>
      </p:sp>
      <p:sp>
        <p:nvSpPr>
          <p:cNvPr id="11" name="Title 10">
            <a:extLst>
              <a:ext uri="{FF2B5EF4-FFF2-40B4-BE49-F238E27FC236}">
                <a16:creationId xmlns:a16="http://schemas.microsoft.com/office/drawing/2014/main" id="{8F760BFF-7CF4-426E-8940-004184CA9AA3}"/>
              </a:ext>
            </a:extLst>
          </p:cNvPr>
          <p:cNvSpPr>
            <a:spLocks noGrp="1"/>
          </p:cNvSpPr>
          <p:nvPr>
            <p:ph type="title"/>
          </p:nvPr>
        </p:nvSpPr>
        <p:spPr bwMode="gray">
          <a:xfrm>
            <a:off x="695325" y="344552"/>
            <a:ext cx="7206500" cy="792000"/>
          </a:xfrm>
        </p:spPr>
        <p:txBody>
          <a:bodyPr/>
          <a:lstStyle/>
          <a:p>
            <a:r>
              <a:rPr lang="de-DE"/>
              <a:t>Mastertitelformat bearbeiten</a:t>
            </a:r>
            <a:endParaRPr lang="en-US" dirty="0"/>
          </a:p>
        </p:txBody>
      </p:sp>
      <p:pic>
        <p:nvPicPr>
          <p:cNvPr id="16" name="Picture 15" descr="A picture containing drawing&#10;&#10;Description automatically generated">
            <a:extLst>
              <a:ext uri="{FF2B5EF4-FFF2-40B4-BE49-F238E27FC236}">
                <a16:creationId xmlns:a16="http://schemas.microsoft.com/office/drawing/2014/main" id="{20FE9A8F-BCCD-43A9-AB5D-9AF6EE79C3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10987042" y="6499086"/>
            <a:ext cx="993593" cy="147477"/>
          </a:xfrm>
          <a:prstGeom prst="rect">
            <a:avLst/>
          </a:prstGeom>
        </p:spPr>
      </p:pic>
      <p:sp>
        <p:nvSpPr>
          <p:cNvPr id="4" name="Date Placeholder 3">
            <a:extLst>
              <a:ext uri="{FF2B5EF4-FFF2-40B4-BE49-F238E27FC236}">
                <a16:creationId xmlns:a16="http://schemas.microsoft.com/office/drawing/2014/main" id="{9C6626AB-A6A8-4C54-AEB2-B9E53394D6C9}"/>
              </a:ext>
            </a:extLst>
          </p:cNvPr>
          <p:cNvSpPr>
            <a:spLocks noGrp="1"/>
          </p:cNvSpPr>
          <p:nvPr>
            <p:ph type="dt" sz="half" idx="24"/>
          </p:nvPr>
        </p:nvSpPr>
        <p:spPr bwMode="gray"/>
        <p:txBody>
          <a:bodyPr/>
          <a:lstStyle/>
          <a:p>
            <a:endParaRPr lang="en-US" dirty="0"/>
          </a:p>
        </p:txBody>
      </p:sp>
      <p:sp>
        <p:nvSpPr>
          <p:cNvPr id="8" name="Footer Placeholder 7">
            <a:extLst>
              <a:ext uri="{FF2B5EF4-FFF2-40B4-BE49-F238E27FC236}">
                <a16:creationId xmlns:a16="http://schemas.microsoft.com/office/drawing/2014/main" id="{7B8FE4DA-0849-46D8-9238-DBAE93F8C128}"/>
              </a:ext>
            </a:extLst>
          </p:cNvPr>
          <p:cNvSpPr>
            <a:spLocks noGrp="1"/>
          </p:cNvSpPr>
          <p:nvPr>
            <p:ph type="ftr" sz="quarter" idx="25"/>
          </p:nvPr>
        </p:nvSpPr>
        <p:spPr bwMode="gray"/>
        <p:txBody>
          <a:bodyPr/>
          <a:lstStyle/>
          <a:p>
            <a:r>
              <a:rPr lang="en-US"/>
              <a:t>© 2023 NTT DATA Corporation</a:t>
            </a:r>
            <a:endParaRPr lang="en-US" dirty="0"/>
          </a:p>
        </p:txBody>
      </p:sp>
      <p:sp>
        <p:nvSpPr>
          <p:cNvPr id="12" name="Slide Number Placeholder 11">
            <a:extLst>
              <a:ext uri="{FF2B5EF4-FFF2-40B4-BE49-F238E27FC236}">
                <a16:creationId xmlns:a16="http://schemas.microsoft.com/office/drawing/2014/main" id="{B98D61E0-2B32-4DDD-915D-EC94244A09F6}"/>
              </a:ext>
            </a:extLst>
          </p:cNvPr>
          <p:cNvSpPr>
            <a:spLocks noGrp="1"/>
          </p:cNvSpPr>
          <p:nvPr>
            <p:ph type="sldNum" sz="quarter" idx="26"/>
          </p:nvPr>
        </p:nvSpPr>
        <p:spPr bwMode="gray"/>
        <p:txBody>
          <a:bodyPr/>
          <a:lstStyle/>
          <a:p>
            <a:fld id="{13CE6DAF-806F-404B-BC68-339BFCB57E5C}" type="slidenum">
              <a:rPr lang="en-US" smtClean="0"/>
              <a:pPr/>
              <a:t>‹Nr.›</a:t>
            </a:fld>
            <a:endParaRPr lang="en-US" dirty="0"/>
          </a:p>
        </p:txBody>
      </p:sp>
    </p:spTree>
    <p:extLst>
      <p:ext uri="{BB962C8B-B14F-4D97-AF65-F5344CB8AC3E}">
        <p14:creationId xmlns:p14="http://schemas.microsoft.com/office/powerpoint/2010/main" val="3552278140"/>
      </p:ext>
    </p:extLst>
  </p:cSld>
  <p:clrMapOvr>
    <a:masterClrMapping/>
  </p:clrMapOvr>
  <p:extLst>
    <p:ext uri="{DCECCB84-F9BA-43D5-87BE-67443E8EF086}">
      <p15:sldGuideLst xmlns:p15="http://schemas.microsoft.com/office/powerpoint/2012/main">
        <p15:guide id="2" pos="4974" userDrawn="1">
          <p15:clr>
            <a:srgbClr val="FBAE40"/>
          </p15:clr>
        </p15:guide>
        <p15:guide id="3" orient="horz" pos="731"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Short Text and Picture Left">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7CC77950-C87C-4B7B-AF6A-7BAD6433C3C3}"/>
              </a:ext>
            </a:extLst>
          </p:cNvPr>
          <p:cNvSpPr>
            <a:spLocks noGrp="1"/>
          </p:cNvSpPr>
          <p:nvPr>
            <p:ph type="body" sz="quarter" idx="13"/>
          </p:nvPr>
        </p:nvSpPr>
        <p:spPr bwMode="gray">
          <a:xfrm>
            <a:off x="4295774" y="1160463"/>
            <a:ext cx="7200901" cy="4779537"/>
          </a:xfrm>
        </p:spPr>
        <p:txBody>
          <a:bodyPr anchor="ctr"/>
          <a:lstStyle>
            <a:lvl1pPr>
              <a:defRPr sz="2000">
                <a:solidFill>
                  <a:schemeClr val="tx2"/>
                </a:solidFill>
              </a:defRPr>
            </a:lvl1pPr>
            <a:lvl2pPr>
              <a:defRPr sz="2000">
                <a:solidFill>
                  <a:schemeClr val="tx2"/>
                </a:solidFill>
              </a:defRPr>
            </a:lvl2pPr>
            <a:lvl3pPr>
              <a:defRPr sz="1800">
                <a:solidFill>
                  <a:schemeClr val="tx2"/>
                </a:solidFill>
              </a:defRPr>
            </a:lvl3pPr>
            <a:lvl4pPr>
              <a:defRPr sz="1800">
                <a:solidFill>
                  <a:schemeClr val="tx2"/>
                </a:solidFill>
              </a:defRPr>
            </a:lvl4pPr>
            <a:lvl5pPr>
              <a:defRPr sz="1800">
                <a:solidFill>
                  <a:schemeClr val="tx2"/>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9" name="Title 8">
            <a:extLst>
              <a:ext uri="{FF2B5EF4-FFF2-40B4-BE49-F238E27FC236}">
                <a16:creationId xmlns:a16="http://schemas.microsoft.com/office/drawing/2014/main" id="{B5E7DEF3-4DD9-4817-9C2E-E51B8AAECB5C}"/>
              </a:ext>
            </a:extLst>
          </p:cNvPr>
          <p:cNvSpPr>
            <a:spLocks noGrp="1"/>
          </p:cNvSpPr>
          <p:nvPr>
            <p:ph type="title"/>
          </p:nvPr>
        </p:nvSpPr>
        <p:spPr bwMode="gray">
          <a:xfrm>
            <a:off x="4295773" y="344552"/>
            <a:ext cx="7199552" cy="792000"/>
          </a:xfrm>
        </p:spPr>
        <p:txBody>
          <a:bodyPr/>
          <a:lstStyle>
            <a:lvl1pPr>
              <a:defRPr>
                <a:solidFill>
                  <a:schemeClr val="accent1"/>
                </a:solidFill>
              </a:defRPr>
            </a:lvl1pPr>
          </a:lstStyle>
          <a:p>
            <a:r>
              <a:rPr lang="de-DE"/>
              <a:t>Mastertitelformat bearbeiten</a:t>
            </a:r>
            <a:endParaRPr lang="en-US" dirty="0"/>
          </a:p>
        </p:txBody>
      </p:sp>
      <p:sp>
        <p:nvSpPr>
          <p:cNvPr id="13" name="Text Placeholder 12">
            <a:extLst>
              <a:ext uri="{FF2B5EF4-FFF2-40B4-BE49-F238E27FC236}">
                <a16:creationId xmlns:a16="http://schemas.microsoft.com/office/drawing/2014/main" id="{AC804E35-4501-4587-8509-12D2B2F5ADA1}"/>
              </a:ext>
            </a:extLst>
          </p:cNvPr>
          <p:cNvSpPr>
            <a:spLocks noGrp="1"/>
          </p:cNvSpPr>
          <p:nvPr>
            <p:ph type="body" sz="quarter" idx="26" hasCustomPrompt="1"/>
          </p:nvPr>
        </p:nvSpPr>
        <p:spPr bwMode="gray">
          <a:xfrm>
            <a:off x="4295774" y="6053138"/>
            <a:ext cx="7200901" cy="190500"/>
          </a:xfrm>
        </p:spPr>
        <p:txBody>
          <a:bodyPr/>
          <a:lstStyle>
            <a:lvl1pPr>
              <a:lnSpc>
                <a:spcPct val="90000"/>
              </a:lnSpc>
              <a:defRPr sz="1400">
                <a:solidFill>
                  <a:schemeClr val="tx2"/>
                </a:solidFill>
              </a:defRPr>
            </a:lvl1pPr>
          </a:lstStyle>
          <a:p>
            <a:pPr lvl="0"/>
            <a:r>
              <a:rPr lang="en-US" dirty="0"/>
              <a:t>Optional Source</a:t>
            </a:r>
          </a:p>
        </p:txBody>
      </p:sp>
      <p:pic>
        <p:nvPicPr>
          <p:cNvPr id="16" name="図 1">
            <a:extLst>
              <a:ext uri="{FF2B5EF4-FFF2-40B4-BE49-F238E27FC236}">
                <a16:creationId xmlns:a16="http://schemas.microsoft.com/office/drawing/2014/main" id="{CF86DACB-B20E-45EE-BC89-99FF853011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10916818" y="6426860"/>
            <a:ext cx="1137600" cy="289571"/>
          </a:xfrm>
          <a:prstGeom prst="rect">
            <a:avLst/>
          </a:prstGeom>
        </p:spPr>
      </p:pic>
      <p:sp>
        <p:nvSpPr>
          <p:cNvPr id="15" name="Picture Placeholder 14">
            <a:extLst>
              <a:ext uri="{FF2B5EF4-FFF2-40B4-BE49-F238E27FC236}">
                <a16:creationId xmlns:a16="http://schemas.microsoft.com/office/drawing/2014/main" id="{B86F1811-F239-4806-B877-B939712F30A0}"/>
              </a:ext>
            </a:extLst>
          </p:cNvPr>
          <p:cNvSpPr>
            <a:spLocks noGrp="1"/>
          </p:cNvSpPr>
          <p:nvPr>
            <p:ph type="pic" sz="quarter" idx="15"/>
          </p:nvPr>
        </p:nvSpPr>
        <p:spPr bwMode="gray">
          <a:xfrm>
            <a:off x="0" y="0"/>
            <a:ext cx="4002087" cy="6858000"/>
          </a:xfrm>
        </p:spPr>
        <p:txBody>
          <a:bodyPr/>
          <a:lstStyle/>
          <a:p>
            <a:r>
              <a:rPr lang="de-DE"/>
              <a:t>Bild durch Klicken auf Symbol hinzufügen</a:t>
            </a:r>
            <a:endParaRPr lang="en-US" dirty="0"/>
          </a:p>
        </p:txBody>
      </p:sp>
      <p:sp>
        <p:nvSpPr>
          <p:cNvPr id="11" name="Text Placeholder 5">
            <a:extLst>
              <a:ext uri="{FF2B5EF4-FFF2-40B4-BE49-F238E27FC236}">
                <a16:creationId xmlns:a16="http://schemas.microsoft.com/office/drawing/2014/main" id="{B3B032DF-4A26-4EA8-8AA2-E465D1D8E5A7}"/>
              </a:ext>
            </a:extLst>
          </p:cNvPr>
          <p:cNvSpPr>
            <a:spLocks noGrp="1"/>
          </p:cNvSpPr>
          <p:nvPr>
            <p:ph type="body" sz="quarter" idx="27" hasCustomPrompt="1"/>
          </p:nvPr>
        </p:nvSpPr>
        <p:spPr bwMode="gray">
          <a:xfrm>
            <a:off x="0" y="5202000"/>
            <a:ext cx="4002087" cy="1656000"/>
          </a:xfrm>
          <a:gradFill>
            <a:gsLst>
              <a:gs pos="0">
                <a:schemeClr val="accent2">
                  <a:alpha val="70000"/>
                </a:schemeClr>
              </a:gs>
              <a:gs pos="80000">
                <a:schemeClr val="accent2">
                  <a:alpha val="0"/>
                </a:schemeClr>
              </a:gs>
            </a:gsLst>
            <a:lin ang="16200000" scaled="1"/>
          </a:gradFill>
        </p:spPr>
        <p:txBody>
          <a:bodyPr vert="horz" wrap="square" lIns="0" tIns="0" rIns="0" bIns="0" rtlCol="0">
            <a:noAutofit/>
          </a:bodyPr>
          <a:lstStyle>
            <a:lvl1pPr>
              <a:defRPr lang="en-US" sz="100" dirty="0"/>
            </a:lvl1pPr>
          </a:lstStyle>
          <a:p>
            <a:pPr lvl="0"/>
            <a:r>
              <a:rPr lang="en-US" dirty="0"/>
              <a:t> </a:t>
            </a:r>
          </a:p>
        </p:txBody>
      </p:sp>
      <p:sp>
        <p:nvSpPr>
          <p:cNvPr id="5" name="Slide Number Placeholder 4">
            <a:extLst>
              <a:ext uri="{FF2B5EF4-FFF2-40B4-BE49-F238E27FC236}">
                <a16:creationId xmlns:a16="http://schemas.microsoft.com/office/drawing/2014/main" id="{A3413B1F-3CF6-481B-9BA6-5779EE88779F}"/>
              </a:ext>
            </a:extLst>
          </p:cNvPr>
          <p:cNvSpPr>
            <a:spLocks noGrp="1"/>
          </p:cNvSpPr>
          <p:nvPr>
            <p:ph type="sldNum" sz="quarter" idx="25"/>
          </p:nvPr>
        </p:nvSpPr>
        <p:spPr bwMode="gray"/>
        <p:txBody>
          <a:bodyPr/>
          <a:lstStyle>
            <a:lvl1pPr>
              <a:defRPr>
                <a:solidFill>
                  <a:schemeClr val="bg1"/>
                </a:solidFill>
              </a:defRPr>
            </a:lvl1pPr>
          </a:lstStyle>
          <a:p>
            <a:fld id="{13CE6DAF-806F-404B-BC68-339BFCB57E5C}" type="slidenum">
              <a:rPr lang="en-US" smtClean="0"/>
              <a:pPr/>
              <a:t>‹Nr.›</a:t>
            </a:fld>
            <a:endParaRPr lang="en-US" dirty="0"/>
          </a:p>
        </p:txBody>
      </p:sp>
    </p:spTree>
    <p:extLst>
      <p:ext uri="{BB962C8B-B14F-4D97-AF65-F5344CB8AC3E}">
        <p14:creationId xmlns:p14="http://schemas.microsoft.com/office/powerpoint/2010/main" val="2502363682"/>
      </p:ext>
    </p:extLst>
  </p:cSld>
  <p:clrMapOvr>
    <a:masterClrMapping/>
  </p:clrMapOvr>
  <p:extLst>
    <p:ext uri="{DCECCB84-F9BA-43D5-87BE-67443E8EF086}">
      <p15:sldGuideLst xmlns:p15="http://schemas.microsoft.com/office/powerpoint/2012/main">
        <p15:guide id="2" pos="2706" userDrawn="1">
          <p15:clr>
            <a:srgbClr val="FBAE40"/>
          </p15:clr>
        </p15:guide>
        <p15:guide id="3" orient="horz" pos="731"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Short Text and Picture Righ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B86F1811-F239-4806-B877-B939712F30A0}"/>
              </a:ext>
            </a:extLst>
          </p:cNvPr>
          <p:cNvSpPr>
            <a:spLocks noGrp="1"/>
          </p:cNvSpPr>
          <p:nvPr>
            <p:ph type="pic" sz="quarter" idx="15"/>
          </p:nvPr>
        </p:nvSpPr>
        <p:spPr bwMode="gray">
          <a:xfrm>
            <a:off x="8189913" y="0"/>
            <a:ext cx="4002087" cy="6858000"/>
          </a:xfrm>
        </p:spPr>
        <p:txBody>
          <a:bodyPr/>
          <a:lstStyle/>
          <a:p>
            <a:r>
              <a:rPr lang="de-DE"/>
              <a:t>Bild durch Klicken auf Symbol hinzufügen</a:t>
            </a:r>
            <a:endParaRPr lang="en-US" dirty="0"/>
          </a:p>
        </p:txBody>
      </p:sp>
      <p:sp>
        <p:nvSpPr>
          <p:cNvPr id="7" name="Text Placeholder 6">
            <a:extLst>
              <a:ext uri="{FF2B5EF4-FFF2-40B4-BE49-F238E27FC236}">
                <a16:creationId xmlns:a16="http://schemas.microsoft.com/office/drawing/2014/main" id="{7CC77950-C87C-4B7B-AF6A-7BAD6433C3C3}"/>
              </a:ext>
            </a:extLst>
          </p:cNvPr>
          <p:cNvSpPr>
            <a:spLocks noGrp="1"/>
          </p:cNvSpPr>
          <p:nvPr>
            <p:ph type="body" sz="quarter" idx="13"/>
          </p:nvPr>
        </p:nvSpPr>
        <p:spPr bwMode="gray">
          <a:xfrm>
            <a:off x="716228" y="1160463"/>
            <a:ext cx="7200901" cy="4779537"/>
          </a:xfrm>
        </p:spPr>
        <p:txBody>
          <a:bodyPr anchor="ctr"/>
          <a:lstStyle>
            <a:lvl1pPr>
              <a:defRPr sz="2000">
                <a:solidFill>
                  <a:schemeClr val="tx2"/>
                </a:solidFill>
              </a:defRPr>
            </a:lvl1pPr>
            <a:lvl2pPr>
              <a:defRPr sz="2000">
                <a:solidFill>
                  <a:schemeClr val="tx2"/>
                </a:solidFill>
              </a:defRPr>
            </a:lvl2pPr>
            <a:lvl3pPr>
              <a:defRPr sz="1800">
                <a:solidFill>
                  <a:schemeClr val="tx2"/>
                </a:solidFill>
              </a:defRPr>
            </a:lvl3pPr>
            <a:lvl4pPr>
              <a:defRPr sz="1800">
                <a:solidFill>
                  <a:schemeClr val="tx2"/>
                </a:solidFill>
              </a:defRPr>
            </a:lvl4pPr>
            <a:lvl5pPr>
              <a:defRPr sz="1800">
                <a:solidFill>
                  <a:schemeClr val="tx2"/>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3" name="Date Placeholder 2">
            <a:extLst>
              <a:ext uri="{FF2B5EF4-FFF2-40B4-BE49-F238E27FC236}">
                <a16:creationId xmlns:a16="http://schemas.microsoft.com/office/drawing/2014/main" id="{7C183B28-3A1D-4F6E-952E-620AB9813007}"/>
              </a:ext>
            </a:extLst>
          </p:cNvPr>
          <p:cNvSpPr>
            <a:spLocks noGrp="1"/>
          </p:cNvSpPr>
          <p:nvPr>
            <p:ph type="dt" sz="half" idx="23"/>
          </p:nvPr>
        </p:nvSpPr>
        <p:spPr bwMode="gray"/>
        <p:txBody>
          <a:bodyPr/>
          <a:lstStyle>
            <a:lvl1pPr>
              <a:defRPr>
                <a:solidFill>
                  <a:schemeClr val="tx2"/>
                </a:solidFill>
              </a:defRPr>
            </a:lvl1pPr>
          </a:lstStyle>
          <a:p>
            <a:endParaRPr lang="en-US" dirty="0"/>
          </a:p>
        </p:txBody>
      </p:sp>
      <p:sp>
        <p:nvSpPr>
          <p:cNvPr id="4" name="Footer Placeholder 3">
            <a:extLst>
              <a:ext uri="{FF2B5EF4-FFF2-40B4-BE49-F238E27FC236}">
                <a16:creationId xmlns:a16="http://schemas.microsoft.com/office/drawing/2014/main" id="{D1015A41-BC86-455E-89C5-BBB22602E2FF}"/>
              </a:ext>
            </a:extLst>
          </p:cNvPr>
          <p:cNvSpPr>
            <a:spLocks noGrp="1"/>
          </p:cNvSpPr>
          <p:nvPr>
            <p:ph type="ftr" sz="quarter" idx="24"/>
          </p:nvPr>
        </p:nvSpPr>
        <p:spPr bwMode="gray"/>
        <p:txBody>
          <a:bodyPr/>
          <a:lstStyle>
            <a:lvl1pPr>
              <a:defRPr>
                <a:solidFill>
                  <a:schemeClr val="tx2"/>
                </a:solidFill>
              </a:defRPr>
            </a:lvl1pPr>
          </a:lstStyle>
          <a:p>
            <a:r>
              <a:rPr lang="en-US"/>
              <a:t>© 2023 NTT DATA Corporation</a:t>
            </a:r>
            <a:endParaRPr lang="en-US" dirty="0"/>
          </a:p>
        </p:txBody>
      </p:sp>
      <p:sp>
        <p:nvSpPr>
          <p:cNvPr id="9" name="Title 8">
            <a:extLst>
              <a:ext uri="{FF2B5EF4-FFF2-40B4-BE49-F238E27FC236}">
                <a16:creationId xmlns:a16="http://schemas.microsoft.com/office/drawing/2014/main" id="{B5E7DEF3-4DD9-4817-9C2E-E51B8AAECB5C}"/>
              </a:ext>
            </a:extLst>
          </p:cNvPr>
          <p:cNvSpPr>
            <a:spLocks noGrp="1"/>
          </p:cNvSpPr>
          <p:nvPr>
            <p:ph type="title"/>
          </p:nvPr>
        </p:nvSpPr>
        <p:spPr bwMode="gray">
          <a:xfrm>
            <a:off x="716227" y="344552"/>
            <a:ext cx="7199552" cy="792000"/>
          </a:xfrm>
        </p:spPr>
        <p:txBody>
          <a:bodyPr/>
          <a:lstStyle>
            <a:lvl1pPr>
              <a:defRPr>
                <a:solidFill>
                  <a:schemeClr val="accent1"/>
                </a:solidFill>
              </a:defRPr>
            </a:lvl1pPr>
          </a:lstStyle>
          <a:p>
            <a:r>
              <a:rPr lang="de-DE"/>
              <a:t>Mastertitelformat bearbeiten</a:t>
            </a:r>
            <a:endParaRPr lang="en-US" dirty="0"/>
          </a:p>
        </p:txBody>
      </p:sp>
      <p:sp>
        <p:nvSpPr>
          <p:cNvPr id="13" name="Text Placeholder 12">
            <a:extLst>
              <a:ext uri="{FF2B5EF4-FFF2-40B4-BE49-F238E27FC236}">
                <a16:creationId xmlns:a16="http://schemas.microsoft.com/office/drawing/2014/main" id="{AC804E35-4501-4587-8509-12D2B2F5ADA1}"/>
              </a:ext>
            </a:extLst>
          </p:cNvPr>
          <p:cNvSpPr>
            <a:spLocks noGrp="1"/>
          </p:cNvSpPr>
          <p:nvPr>
            <p:ph type="body" sz="quarter" idx="26" hasCustomPrompt="1"/>
          </p:nvPr>
        </p:nvSpPr>
        <p:spPr bwMode="gray">
          <a:xfrm>
            <a:off x="716228" y="6053138"/>
            <a:ext cx="7200901" cy="190500"/>
          </a:xfrm>
        </p:spPr>
        <p:txBody>
          <a:bodyPr/>
          <a:lstStyle>
            <a:lvl1pPr>
              <a:lnSpc>
                <a:spcPct val="90000"/>
              </a:lnSpc>
              <a:defRPr sz="1400">
                <a:solidFill>
                  <a:schemeClr val="tx2"/>
                </a:solidFill>
              </a:defRPr>
            </a:lvl1pPr>
          </a:lstStyle>
          <a:p>
            <a:pPr lvl="0"/>
            <a:r>
              <a:rPr lang="en-US" dirty="0"/>
              <a:t>Optional Source</a:t>
            </a:r>
          </a:p>
        </p:txBody>
      </p:sp>
      <p:sp>
        <p:nvSpPr>
          <p:cNvPr id="5" name="Slide Number Placeholder 4">
            <a:extLst>
              <a:ext uri="{FF2B5EF4-FFF2-40B4-BE49-F238E27FC236}">
                <a16:creationId xmlns:a16="http://schemas.microsoft.com/office/drawing/2014/main" id="{A3413B1F-3CF6-481B-9BA6-5779EE88779F}"/>
              </a:ext>
            </a:extLst>
          </p:cNvPr>
          <p:cNvSpPr>
            <a:spLocks noGrp="1"/>
          </p:cNvSpPr>
          <p:nvPr>
            <p:ph type="sldNum" sz="quarter" idx="25"/>
          </p:nvPr>
        </p:nvSpPr>
        <p:spPr bwMode="gray"/>
        <p:txBody>
          <a:bodyPr/>
          <a:lstStyle>
            <a:lvl1pPr>
              <a:defRPr>
                <a:solidFill>
                  <a:schemeClr val="tx2"/>
                </a:solidFill>
              </a:defRPr>
            </a:lvl1pPr>
          </a:lstStyle>
          <a:p>
            <a:fld id="{13CE6DAF-806F-404B-BC68-339BFCB57E5C}" type="slidenum">
              <a:rPr lang="en-US" smtClean="0"/>
              <a:pPr/>
              <a:t>‹Nr.›</a:t>
            </a:fld>
            <a:endParaRPr lang="en-US" dirty="0"/>
          </a:p>
        </p:txBody>
      </p:sp>
      <p:sp>
        <p:nvSpPr>
          <p:cNvPr id="6" name="Text Placeholder 5">
            <a:extLst>
              <a:ext uri="{FF2B5EF4-FFF2-40B4-BE49-F238E27FC236}">
                <a16:creationId xmlns:a16="http://schemas.microsoft.com/office/drawing/2014/main" id="{44B63968-CDD3-4C25-ABB8-6DEEF476B9C5}"/>
              </a:ext>
            </a:extLst>
          </p:cNvPr>
          <p:cNvSpPr>
            <a:spLocks noGrp="1"/>
          </p:cNvSpPr>
          <p:nvPr>
            <p:ph type="body" sz="quarter" idx="27" hasCustomPrompt="1"/>
          </p:nvPr>
        </p:nvSpPr>
        <p:spPr bwMode="gray">
          <a:xfrm>
            <a:off x="8189913" y="5202000"/>
            <a:ext cx="4002087" cy="1656000"/>
          </a:xfrm>
          <a:gradFill>
            <a:gsLst>
              <a:gs pos="0">
                <a:schemeClr val="accent2">
                  <a:alpha val="70000"/>
                </a:schemeClr>
              </a:gs>
              <a:gs pos="80000">
                <a:schemeClr val="accent2">
                  <a:alpha val="0"/>
                </a:schemeClr>
              </a:gs>
            </a:gsLst>
            <a:lin ang="16200000" scaled="1"/>
          </a:gradFill>
        </p:spPr>
        <p:txBody>
          <a:bodyPr vert="horz" wrap="square" lIns="0" tIns="0" rIns="0" bIns="0" rtlCol="0">
            <a:noAutofit/>
          </a:bodyPr>
          <a:lstStyle>
            <a:lvl1pPr>
              <a:defRPr lang="en-US" sz="100" dirty="0"/>
            </a:lvl1pPr>
          </a:lstStyle>
          <a:p>
            <a:pPr lvl="0"/>
            <a:r>
              <a:rPr lang="en-US" dirty="0"/>
              <a:t> </a:t>
            </a:r>
          </a:p>
        </p:txBody>
      </p:sp>
      <p:sp>
        <p:nvSpPr>
          <p:cNvPr id="11" name="Text Placeholder 14">
            <a:extLst>
              <a:ext uri="{FF2B5EF4-FFF2-40B4-BE49-F238E27FC236}">
                <a16:creationId xmlns:a16="http://schemas.microsoft.com/office/drawing/2014/main" id="{5B7CC774-B190-4CA3-BFB2-56702F472878}"/>
              </a:ext>
            </a:extLst>
          </p:cNvPr>
          <p:cNvSpPr>
            <a:spLocks noGrp="1" noChangeAspect="1"/>
          </p:cNvSpPr>
          <p:nvPr>
            <p:ph type="body" sz="quarter" idx="21" hasCustomPrompt="1"/>
          </p:nvPr>
        </p:nvSpPr>
        <p:spPr bwMode="gray">
          <a:xfrm>
            <a:off x="10987042" y="6496705"/>
            <a:ext cx="995835" cy="147477"/>
          </a:xfrm>
          <a:custGeom>
            <a:avLst/>
            <a:gdLst>
              <a:gd name="connsiteX0" fmla="*/ 0 w 3190875"/>
              <a:gd name="connsiteY0" fmla="*/ 0 h 1514475"/>
              <a:gd name="connsiteX1" fmla="*/ 3190875 w 3190875"/>
              <a:gd name="connsiteY1" fmla="*/ 0 h 1514475"/>
              <a:gd name="connsiteX2" fmla="*/ 3190875 w 3190875"/>
              <a:gd name="connsiteY2" fmla="*/ 1514475 h 1514475"/>
              <a:gd name="connsiteX3" fmla="*/ 0 w 3190875"/>
              <a:gd name="connsiteY3" fmla="*/ 1514475 h 1514475"/>
            </a:gdLst>
            <a:ahLst/>
            <a:cxnLst>
              <a:cxn ang="0">
                <a:pos x="connsiteX0" y="connsiteY0"/>
              </a:cxn>
              <a:cxn ang="0">
                <a:pos x="connsiteX1" y="connsiteY1"/>
              </a:cxn>
              <a:cxn ang="0">
                <a:pos x="connsiteX2" y="connsiteY2"/>
              </a:cxn>
              <a:cxn ang="0">
                <a:pos x="connsiteX3" y="connsiteY3"/>
              </a:cxn>
            </a:cxnLst>
            <a:rect l="l" t="t" r="r" b="b"/>
            <a:pathLst>
              <a:path w="3190875" h="1514475">
                <a:moveTo>
                  <a:pt x="0" y="0"/>
                </a:moveTo>
                <a:lnTo>
                  <a:pt x="3190875" y="0"/>
                </a:lnTo>
                <a:lnTo>
                  <a:pt x="3190875" y="1514475"/>
                </a:lnTo>
                <a:lnTo>
                  <a:pt x="0" y="1514475"/>
                </a:lnTo>
                <a:close/>
              </a:path>
            </a:pathLst>
          </a:custGeom>
          <a:blipFill>
            <a:blip r:embed="rId2">
              <a:extLst>
                <a:ext uri="{28A0092B-C50C-407E-A947-70E740481C1C}">
                  <a14:useLocalDpi xmlns:a14="http://schemas.microsoft.com/office/drawing/2010/main" val="0"/>
                </a:ext>
              </a:extLst>
            </a:blip>
            <a:stretch>
              <a:fillRect/>
            </a:stretch>
          </a:blipFill>
        </p:spPr>
        <p:txBody>
          <a:bodyPr wrap="square">
            <a:noAutofit/>
          </a:bodyPr>
          <a:lstStyle>
            <a:lvl1pPr>
              <a:defRPr sz="100">
                <a:solidFill>
                  <a:schemeClr val="bg1"/>
                </a:solidFill>
              </a:defRPr>
            </a:lvl1pPr>
          </a:lstStyle>
          <a:p>
            <a:pPr lvl="0"/>
            <a:r>
              <a:rPr lang="en-US" dirty="0"/>
              <a:t>.</a:t>
            </a:r>
          </a:p>
        </p:txBody>
      </p:sp>
    </p:spTree>
    <p:extLst>
      <p:ext uri="{BB962C8B-B14F-4D97-AF65-F5344CB8AC3E}">
        <p14:creationId xmlns:p14="http://schemas.microsoft.com/office/powerpoint/2010/main" val="2161733621"/>
      </p:ext>
    </p:extLst>
  </p:cSld>
  <p:clrMapOvr>
    <a:masterClrMapping/>
  </p:clrMapOvr>
  <p:extLst>
    <p:ext uri="{DCECCB84-F9BA-43D5-87BE-67443E8EF086}">
      <p15:sldGuideLst xmlns:p15="http://schemas.microsoft.com/office/powerpoint/2012/main">
        <p15:guide id="2" pos="2706" userDrawn="1">
          <p15:clr>
            <a:srgbClr val="FBAE40"/>
          </p15:clr>
        </p15:guide>
        <p15:guide id="3" orient="horz" pos="731"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Short Text and Half Picture Left">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7CC77950-C87C-4B7B-AF6A-7BAD6433C3C3}"/>
              </a:ext>
            </a:extLst>
          </p:cNvPr>
          <p:cNvSpPr>
            <a:spLocks noGrp="1"/>
          </p:cNvSpPr>
          <p:nvPr>
            <p:ph type="body" sz="quarter" idx="13"/>
          </p:nvPr>
        </p:nvSpPr>
        <p:spPr bwMode="gray">
          <a:xfrm>
            <a:off x="6311900" y="1160463"/>
            <a:ext cx="5184775" cy="5076825"/>
          </a:xfrm>
        </p:spPr>
        <p:txBody>
          <a:bodyPr anchor="ctr"/>
          <a:lstStyle>
            <a:lvl1pPr>
              <a:defRPr sz="2000">
                <a:solidFill>
                  <a:schemeClr val="tx2"/>
                </a:solidFill>
              </a:defRPr>
            </a:lvl1pPr>
            <a:lvl2pPr>
              <a:defRPr sz="2000">
                <a:solidFill>
                  <a:schemeClr val="tx2"/>
                </a:solidFill>
              </a:defRPr>
            </a:lvl2pPr>
            <a:lvl3pPr>
              <a:defRPr sz="1800">
                <a:solidFill>
                  <a:schemeClr val="tx2"/>
                </a:solidFill>
              </a:defRPr>
            </a:lvl3pPr>
            <a:lvl4pPr>
              <a:defRPr sz="1800">
                <a:solidFill>
                  <a:schemeClr val="tx2"/>
                </a:solidFill>
              </a:defRPr>
            </a:lvl4pPr>
            <a:lvl5pPr>
              <a:defRPr sz="1800">
                <a:solidFill>
                  <a:schemeClr val="tx2"/>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9" name="Title 8">
            <a:extLst>
              <a:ext uri="{FF2B5EF4-FFF2-40B4-BE49-F238E27FC236}">
                <a16:creationId xmlns:a16="http://schemas.microsoft.com/office/drawing/2014/main" id="{B5E7DEF3-4DD9-4817-9C2E-E51B8AAECB5C}"/>
              </a:ext>
            </a:extLst>
          </p:cNvPr>
          <p:cNvSpPr>
            <a:spLocks noGrp="1"/>
          </p:cNvSpPr>
          <p:nvPr>
            <p:ph type="title"/>
          </p:nvPr>
        </p:nvSpPr>
        <p:spPr bwMode="gray">
          <a:xfrm>
            <a:off x="6311521" y="344552"/>
            <a:ext cx="5183804" cy="792000"/>
          </a:xfrm>
        </p:spPr>
        <p:txBody>
          <a:bodyPr/>
          <a:lstStyle>
            <a:lvl1pPr>
              <a:defRPr>
                <a:solidFill>
                  <a:schemeClr val="accent1"/>
                </a:solidFill>
              </a:defRPr>
            </a:lvl1pPr>
          </a:lstStyle>
          <a:p>
            <a:r>
              <a:rPr lang="de-DE"/>
              <a:t>Mastertitelformat bearbeiten</a:t>
            </a:r>
            <a:endParaRPr lang="en-US" dirty="0"/>
          </a:p>
        </p:txBody>
      </p:sp>
      <p:pic>
        <p:nvPicPr>
          <p:cNvPr id="16" name="図 1">
            <a:extLst>
              <a:ext uri="{FF2B5EF4-FFF2-40B4-BE49-F238E27FC236}">
                <a16:creationId xmlns:a16="http://schemas.microsoft.com/office/drawing/2014/main" id="{CF86DACB-B20E-45EE-BC89-99FF853011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10916818" y="6426860"/>
            <a:ext cx="1137600" cy="289571"/>
          </a:xfrm>
          <a:prstGeom prst="rect">
            <a:avLst/>
          </a:prstGeom>
        </p:spPr>
      </p:pic>
      <p:sp>
        <p:nvSpPr>
          <p:cNvPr id="15" name="Picture Placeholder 14">
            <a:extLst>
              <a:ext uri="{FF2B5EF4-FFF2-40B4-BE49-F238E27FC236}">
                <a16:creationId xmlns:a16="http://schemas.microsoft.com/office/drawing/2014/main" id="{B86F1811-F239-4806-B877-B939712F30A0}"/>
              </a:ext>
            </a:extLst>
          </p:cNvPr>
          <p:cNvSpPr>
            <a:spLocks noGrp="1"/>
          </p:cNvSpPr>
          <p:nvPr>
            <p:ph type="pic" sz="quarter" idx="15"/>
          </p:nvPr>
        </p:nvSpPr>
        <p:spPr bwMode="gray">
          <a:xfrm>
            <a:off x="0" y="0"/>
            <a:ext cx="5880100" cy="6858000"/>
          </a:xfrm>
        </p:spPr>
        <p:txBody>
          <a:bodyPr/>
          <a:lstStyle/>
          <a:p>
            <a:r>
              <a:rPr lang="de-DE"/>
              <a:t>Bild durch Klicken auf Symbol hinzufügen</a:t>
            </a:r>
            <a:endParaRPr lang="en-US" dirty="0"/>
          </a:p>
        </p:txBody>
      </p:sp>
      <p:sp>
        <p:nvSpPr>
          <p:cNvPr id="11" name="Text Placeholder 5">
            <a:extLst>
              <a:ext uri="{FF2B5EF4-FFF2-40B4-BE49-F238E27FC236}">
                <a16:creationId xmlns:a16="http://schemas.microsoft.com/office/drawing/2014/main" id="{B3B032DF-4A26-4EA8-8AA2-E465D1D8E5A7}"/>
              </a:ext>
            </a:extLst>
          </p:cNvPr>
          <p:cNvSpPr>
            <a:spLocks noGrp="1"/>
          </p:cNvSpPr>
          <p:nvPr>
            <p:ph type="body" sz="quarter" idx="27" hasCustomPrompt="1"/>
          </p:nvPr>
        </p:nvSpPr>
        <p:spPr bwMode="gray">
          <a:xfrm>
            <a:off x="0" y="5202000"/>
            <a:ext cx="5880100" cy="1656000"/>
          </a:xfrm>
          <a:gradFill>
            <a:gsLst>
              <a:gs pos="0">
                <a:schemeClr val="accent2">
                  <a:alpha val="70000"/>
                </a:schemeClr>
              </a:gs>
              <a:gs pos="80000">
                <a:schemeClr val="accent2">
                  <a:alpha val="0"/>
                </a:schemeClr>
              </a:gs>
            </a:gsLst>
            <a:lin ang="16200000" scaled="1"/>
          </a:gradFill>
        </p:spPr>
        <p:txBody>
          <a:bodyPr vert="horz" wrap="square" lIns="0" tIns="0" rIns="0" bIns="0" rtlCol="0">
            <a:noAutofit/>
          </a:bodyPr>
          <a:lstStyle>
            <a:lvl1pPr>
              <a:defRPr lang="en-US" sz="100" dirty="0"/>
            </a:lvl1pPr>
          </a:lstStyle>
          <a:p>
            <a:pPr lvl="0"/>
            <a:r>
              <a:rPr lang="en-US" dirty="0"/>
              <a:t> </a:t>
            </a:r>
          </a:p>
        </p:txBody>
      </p:sp>
      <p:sp>
        <p:nvSpPr>
          <p:cNvPr id="5" name="Slide Number Placeholder 4">
            <a:extLst>
              <a:ext uri="{FF2B5EF4-FFF2-40B4-BE49-F238E27FC236}">
                <a16:creationId xmlns:a16="http://schemas.microsoft.com/office/drawing/2014/main" id="{A3413B1F-3CF6-481B-9BA6-5779EE88779F}"/>
              </a:ext>
            </a:extLst>
          </p:cNvPr>
          <p:cNvSpPr>
            <a:spLocks noGrp="1"/>
          </p:cNvSpPr>
          <p:nvPr>
            <p:ph type="sldNum" sz="quarter" idx="25"/>
          </p:nvPr>
        </p:nvSpPr>
        <p:spPr bwMode="gray"/>
        <p:txBody>
          <a:bodyPr/>
          <a:lstStyle>
            <a:lvl1pPr>
              <a:defRPr>
                <a:solidFill>
                  <a:schemeClr val="bg1"/>
                </a:solidFill>
              </a:defRPr>
            </a:lvl1pPr>
          </a:lstStyle>
          <a:p>
            <a:fld id="{13CE6DAF-806F-404B-BC68-339BFCB57E5C}" type="slidenum">
              <a:rPr lang="en-US" smtClean="0"/>
              <a:pPr/>
              <a:t>‹Nr.›</a:t>
            </a:fld>
            <a:endParaRPr lang="en-US" dirty="0"/>
          </a:p>
        </p:txBody>
      </p:sp>
    </p:spTree>
    <p:extLst>
      <p:ext uri="{BB962C8B-B14F-4D97-AF65-F5344CB8AC3E}">
        <p14:creationId xmlns:p14="http://schemas.microsoft.com/office/powerpoint/2010/main" val="1954193380"/>
      </p:ext>
    </p:extLst>
  </p:cSld>
  <p:clrMapOvr>
    <a:masterClrMapping/>
  </p:clrMapOvr>
  <p:extLst>
    <p:ext uri="{DCECCB84-F9BA-43D5-87BE-67443E8EF086}">
      <p15:sldGuideLst xmlns:p15="http://schemas.microsoft.com/office/powerpoint/2012/main">
        <p15:guide id="2" pos="3976" userDrawn="1">
          <p15:clr>
            <a:srgbClr val="FBAE40"/>
          </p15:clr>
        </p15:guide>
        <p15:guide id="3" orient="horz" pos="731"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Short Text and Half Picture Righ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B86F1811-F239-4806-B877-B939712F30A0}"/>
              </a:ext>
            </a:extLst>
          </p:cNvPr>
          <p:cNvSpPr>
            <a:spLocks noGrp="1"/>
          </p:cNvSpPr>
          <p:nvPr>
            <p:ph type="pic" sz="quarter" idx="15"/>
          </p:nvPr>
        </p:nvSpPr>
        <p:spPr bwMode="gray">
          <a:xfrm>
            <a:off x="6311901" y="0"/>
            <a:ext cx="5880100" cy="6858000"/>
          </a:xfrm>
        </p:spPr>
        <p:txBody>
          <a:bodyPr/>
          <a:lstStyle/>
          <a:p>
            <a:r>
              <a:rPr lang="de-DE"/>
              <a:t>Bild durch Klicken auf Symbol hinzufügen</a:t>
            </a:r>
            <a:endParaRPr lang="en-US" dirty="0"/>
          </a:p>
        </p:txBody>
      </p:sp>
      <p:sp>
        <p:nvSpPr>
          <p:cNvPr id="7" name="Text Placeholder 6">
            <a:extLst>
              <a:ext uri="{FF2B5EF4-FFF2-40B4-BE49-F238E27FC236}">
                <a16:creationId xmlns:a16="http://schemas.microsoft.com/office/drawing/2014/main" id="{7CC77950-C87C-4B7B-AF6A-7BAD6433C3C3}"/>
              </a:ext>
            </a:extLst>
          </p:cNvPr>
          <p:cNvSpPr>
            <a:spLocks noGrp="1"/>
          </p:cNvSpPr>
          <p:nvPr>
            <p:ph type="body" sz="quarter" idx="13"/>
          </p:nvPr>
        </p:nvSpPr>
        <p:spPr bwMode="gray">
          <a:xfrm>
            <a:off x="716229" y="1160463"/>
            <a:ext cx="5163872" cy="5076825"/>
          </a:xfrm>
        </p:spPr>
        <p:txBody>
          <a:bodyPr anchor="ctr"/>
          <a:lstStyle>
            <a:lvl1pPr>
              <a:defRPr sz="2000">
                <a:solidFill>
                  <a:schemeClr val="tx2"/>
                </a:solidFill>
              </a:defRPr>
            </a:lvl1pPr>
            <a:lvl2pPr>
              <a:defRPr sz="2000">
                <a:solidFill>
                  <a:schemeClr val="tx2"/>
                </a:solidFill>
              </a:defRPr>
            </a:lvl2pPr>
            <a:lvl3pPr>
              <a:defRPr sz="1800">
                <a:solidFill>
                  <a:schemeClr val="tx2"/>
                </a:solidFill>
              </a:defRPr>
            </a:lvl3pPr>
            <a:lvl4pPr>
              <a:defRPr sz="1800">
                <a:solidFill>
                  <a:schemeClr val="tx2"/>
                </a:solidFill>
              </a:defRPr>
            </a:lvl4pPr>
            <a:lvl5pPr>
              <a:defRPr sz="1800">
                <a:solidFill>
                  <a:schemeClr val="tx2"/>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3" name="Date Placeholder 2">
            <a:extLst>
              <a:ext uri="{FF2B5EF4-FFF2-40B4-BE49-F238E27FC236}">
                <a16:creationId xmlns:a16="http://schemas.microsoft.com/office/drawing/2014/main" id="{7C183B28-3A1D-4F6E-952E-620AB9813007}"/>
              </a:ext>
            </a:extLst>
          </p:cNvPr>
          <p:cNvSpPr>
            <a:spLocks noGrp="1"/>
          </p:cNvSpPr>
          <p:nvPr>
            <p:ph type="dt" sz="half" idx="23"/>
          </p:nvPr>
        </p:nvSpPr>
        <p:spPr bwMode="gray"/>
        <p:txBody>
          <a:bodyPr/>
          <a:lstStyle/>
          <a:p>
            <a:endParaRPr lang="en-US" dirty="0"/>
          </a:p>
        </p:txBody>
      </p:sp>
      <p:sp>
        <p:nvSpPr>
          <p:cNvPr id="4" name="Footer Placeholder 3">
            <a:extLst>
              <a:ext uri="{FF2B5EF4-FFF2-40B4-BE49-F238E27FC236}">
                <a16:creationId xmlns:a16="http://schemas.microsoft.com/office/drawing/2014/main" id="{D1015A41-BC86-455E-89C5-BBB22602E2FF}"/>
              </a:ext>
            </a:extLst>
          </p:cNvPr>
          <p:cNvSpPr>
            <a:spLocks noGrp="1"/>
          </p:cNvSpPr>
          <p:nvPr>
            <p:ph type="ftr" sz="quarter" idx="24"/>
          </p:nvPr>
        </p:nvSpPr>
        <p:spPr bwMode="gray"/>
        <p:txBody>
          <a:bodyPr/>
          <a:lstStyle/>
          <a:p>
            <a:r>
              <a:rPr lang="en-US"/>
              <a:t>© 2023 NTT DATA Corporation</a:t>
            </a:r>
            <a:endParaRPr lang="en-US" dirty="0"/>
          </a:p>
        </p:txBody>
      </p:sp>
      <p:sp>
        <p:nvSpPr>
          <p:cNvPr id="9" name="Title 8">
            <a:extLst>
              <a:ext uri="{FF2B5EF4-FFF2-40B4-BE49-F238E27FC236}">
                <a16:creationId xmlns:a16="http://schemas.microsoft.com/office/drawing/2014/main" id="{B5E7DEF3-4DD9-4817-9C2E-E51B8AAECB5C}"/>
              </a:ext>
            </a:extLst>
          </p:cNvPr>
          <p:cNvSpPr>
            <a:spLocks noGrp="1"/>
          </p:cNvSpPr>
          <p:nvPr>
            <p:ph type="title"/>
          </p:nvPr>
        </p:nvSpPr>
        <p:spPr bwMode="gray">
          <a:xfrm>
            <a:off x="716227" y="344552"/>
            <a:ext cx="5162905" cy="792000"/>
          </a:xfrm>
        </p:spPr>
        <p:txBody>
          <a:bodyPr/>
          <a:lstStyle>
            <a:lvl1pPr>
              <a:defRPr>
                <a:solidFill>
                  <a:schemeClr val="accent1"/>
                </a:solidFill>
              </a:defRPr>
            </a:lvl1pPr>
          </a:lstStyle>
          <a:p>
            <a:r>
              <a:rPr lang="de-DE"/>
              <a:t>Mastertitelformat bearbeiten</a:t>
            </a:r>
            <a:endParaRPr lang="en-US" dirty="0"/>
          </a:p>
        </p:txBody>
      </p:sp>
      <p:sp>
        <p:nvSpPr>
          <p:cNvPr id="5" name="Slide Number Placeholder 4">
            <a:extLst>
              <a:ext uri="{FF2B5EF4-FFF2-40B4-BE49-F238E27FC236}">
                <a16:creationId xmlns:a16="http://schemas.microsoft.com/office/drawing/2014/main" id="{A3413B1F-3CF6-481B-9BA6-5779EE88779F}"/>
              </a:ext>
            </a:extLst>
          </p:cNvPr>
          <p:cNvSpPr>
            <a:spLocks noGrp="1"/>
          </p:cNvSpPr>
          <p:nvPr>
            <p:ph type="sldNum" sz="quarter" idx="25"/>
          </p:nvPr>
        </p:nvSpPr>
        <p:spPr bwMode="gray"/>
        <p:txBody>
          <a:bodyPr/>
          <a:lstStyle>
            <a:lvl1pPr>
              <a:defRPr>
                <a:solidFill>
                  <a:schemeClr val="tx2"/>
                </a:solidFill>
              </a:defRPr>
            </a:lvl1pPr>
          </a:lstStyle>
          <a:p>
            <a:fld id="{13CE6DAF-806F-404B-BC68-339BFCB57E5C}" type="slidenum">
              <a:rPr lang="en-US" smtClean="0"/>
              <a:pPr/>
              <a:t>‹Nr.›</a:t>
            </a:fld>
            <a:endParaRPr lang="en-US" dirty="0"/>
          </a:p>
        </p:txBody>
      </p:sp>
      <p:sp>
        <p:nvSpPr>
          <p:cNvPr id="6" name="Text Placeholder 5">
            <a:extLst>
              <a:ext uri="{FF2B5EF4-FFF2-40B4-BE49-F238E27FC236}">
                <a16:creationId xmlns:a16="http://schemas.microsoft.com/office/drawing/2014/main" id="{44B63968-CDD3-4C25-ABB8-6DEEF476B9C5}"/>
              </a:ext>
            </a:extLst>
          </p:cNvPr>
          <p:cNvSpPr>
            <a:spLocks noGrp="1"/>
          </p:cNvSpPr>
          <p:nvPr>
            <p:ph type="body" sz="quarter" idx="27" hasCustomPrompt="1"/>
          </p:nvPr>
        </p:nvSpPr>
        <p:spPr bwMode="gray">
          <a:xfrm>
            <a:off x="6311901" y="5202000"/>
            <a:ext cx="5880100" cy="1656000"/>
          </a:xfrm>
          <a:gradFill>
            <a:gsLst>
              <a:gs pos="0">
                <a:schemeClr val="accent2">
                  <a:alpha val="70000"/>
                </a:schemeClr>
              </a:gs>
              <a:gs pos="80000">
                <a:schemeClr val="accent2">
                  <a:alpha val="0"/>
                </a:schemeClr>
              </a:gs>
            </a:gsLst>
            <a:lin ang="16200000" scaled="1"/>
          </a:gradFill>
        </p:spPr>
        <p:txBody>
          <a:bodyPr vert="horz" wrap="square" lIns="0" tIns="0" rIns="0" bIns="0" rtlCol="0">
            <a:noAutofit/>
          </a:bodyPr>
          <a:lstStyle>
            <a:lvl1pPr>
              <a:defRPr lang="en-US" sz="100" dirty="0"/>
            </a:lvl1pPr>
          </a:lstStyle>
          <a:p>
            <a:pPr lvl="0"/>
            <a:r>
              <a:rPr lang="en-US" dirty="0"/>
              <a:t> </a:t>
            </a:r>
          </a:p>
        </p:txBody>
      </p:sp>
      <p:sp>
        <p:nvSpPr>
          <p:cNvPr id="11" name="Text Placeholder 14">
            <a:extLst>
              <a:ext uri="{FF2B5EF4-FFF2-40B4-BE49-F238E27FC236}">
                <a16:creationId xmlns:a16="http://schemas.microsoft.com/office/drawing/2014/main" id="{5B7CC774-B190-4CA3-BFB2-56702F472878}"/>
              </a:ext>
            </a:extLst>
          </p:cNvPr>
          <p:cNvSpPr>
            <a:spLocks noGrp="1" noChangeAspect="1"/>
          </p:cNvSpPr>
          <p:nvPr>
            <p:ph type="body" sz="quarter" idx="21" hasCustomPrompt="1"/>
          </p:nvPr>
        </p:nvSpPr>
        <p:spPr bwMode="gray">
          <a:xfrm>
            <a:off x="10987042" y="6496705"/>
            <a:ext cx="995835" cy="147477"/>
          </a:xfrm>
          <a:custGeom>
            <a:avLst/>
            <a:gdLst>
              <a:gd name="connsiteX0" fmla="*/ 0 w 3190875"/>
              <a:gd name="connsiteY0" fmla="*/ 0 h 1514475"/>
              <a:gd name="connsiteX1" fmla="*/ 3190875 w 3190875"/>
              <a:gd name="connsiteY1" fmla="*/ 0 h 1514475"/>
              <a:gd name="connsiteX2" fmla="*/ 3190875 w 3190875"/>
              <a:gd name="connsiteY2" fmla="*/ 1514475 h 1514475"/>
              <a:gd name="connsiteX3" fmla="*/ 0 w 3190875"/>
              <a:gd name="connsiteY3" fmla="*/ 1514475 h 1514475"/>
            </a:gdLst>
            <a:ahLst/>
            <a:cxnLst>
              <a:cxn ang="0">
                <a:pos x="connsiteX0" y="connsiteY0"/>
              </a:cxn>
              <a:cxn ang="0">
                <a:pos x="connsiteX1" y="connsiteY1"/>
              </a:cxn>
              <a:cxn ang="0">
                <a:pos x="connsiteX2" y="connsiteY2"/>
              </a:cxn>
              <a:cxn ang="0">
                <a:pos x="connsiteX3" y="connsiteY3"/>
              </a:cxn>
            </a:cxnLst>
            <a:rect l="l" t="t" r="r" b="b"/>
            <a:pathLst>
              <a:path w="3190875" h="1514475">
                <a:moveTo>
                  <a:pt x="0" y="0"/>
                </a:moveTo>
                <a:lnTo>
                  <a:pt x="3190875" y="0"/>
                </a:lnTo>
                <a:lnTo>
                  <a:pt x="3190875" y="1514475"/>
                </a:lnTo>
                <a:lnTo>
                  <a:pt x="0" y="1514475"/>
                </a:lnTo>
                <a:close/>
              </a:path>
            </a:pathLst>
          </a:custGeom>
          <a:blipFill>
            <a:blip r:embed="rId2">
              <a:extLst>
                <a:ext uri="{28A0092B-C50C-407E-A947-70E740481C1C}">
                  <a14:useLocalDpi xmlns:a14="http://schemas.microsoft.com/office/drawing/2010/main" val="0"/>
                </a:ext>
              </a:extLst>
            </a:blip>
            <a:stretch>
              <a:fillRect/>
            </a:stretch>
          </a:blipFill>
        </p:spPr>
        <p:txBody>
          <a:bodyPr wrap="square">
            <a:noAutofit/>
          </a:bodyPr>
          <a:lstStyle>
            <a:lvl1pPr>
              <a:defRPr sz="100">
                <a:solidFill>
                  <a:schemeClr val="bg1"/>
                </a:solidFill>
              </a:defRPr>
            </a:lvl1pPr>
          </a:lstStyle>
          <a:p>
            <a:pPr lvl="0"/>
            <a:r>
              <a:rPr lang="en-US" dirty="0"/>
              <a:t>.</a:t>
            </a:r>
          </a:p>
        </p:txBody>
      </p:sp>
    </p:spTree>
    <p:extLst>
      <p:ext uri="{BB962C8B-B14F-4D97-AF65-F5344CB8AC3E}">
        <p14:creationId xmlns:p14="http://schemas.microsoft.com/office/powerpoint/2010/main" val="3079398245"/>
      </p:ext>
    </p:extLst>
  </p:cSld>
  <p:clrMapOvr>
    <a:masterClrMapping/>
  </p:clrMapOvr>
  <p:extLst>
    <p:ext uri="{DCECCB84-F9BA-43D5-87BE-67443E8EF086}">
      <p15:sldGuideLst xmlns:p15="http://schemas.microsoft.com/office/powerpoint/2012/main">
        <p15:guide id="2" pos="3976" userDrawn="1">
          <p15:clr>
            <a:srgbClr val="FBAE40"/>
          </p15:clr>
        </p15:guide>
        <p15:guide id="3" orient="horz" pos="731"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Curve Picture Right">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09E2E549-57C5-4798-8D85-C969FFE2EC02}"/>
              </a:ext>
            </a:extLst>
          </p:cNvPr>
          <p:cNvSpPr>
            <a:spLocks noGrp="1"/>
          </p:cNvSpPr>
          <p:nvPr>
            <p:ph type="pic" sz="quarter" idx="21"/>
          </p:nvPr>
        </p:nvSpPr>
        <p:spPr bwMode="gray">
          <a:xfrm>
            <a:off x="3771900" y="0"/>
            <a:ext cx="8420100" cy="6858000"/>
          </a:xfrm>
          <a:custGeom>
            <a:avLst/>
            <a:gdLst>
              <a:gd name="connsiteX0" fmla="*/ 26065 w 8420100"/>
              <a:gd name="connsiteY0" fmla="*/ 0 h 6858000"/>
              <a:gd name="connsiteX1" fmla="*/ 8420100 w 8420100"/>
              <a:gd name="connsiteY1" fmla="*/ 0 h 6858000"/>
              <a:gd name="connsiteX2" fmla="*/ 8420100 w 8420100"/>
              <a:gd name="connsiteY2" fmla="*/ 6858000 h 6858000"/>
              <a:gd name="connsiteX3" fmla="*/ 5221076 w 8420100"/>
              <a:gd name="connsiteY3" fmla="*/ 6858000 h 6858000"/>
              <a:gd name="connsiteX4" fmla="*/ 3558228 w 8420100"/>
              <a:gd name="connsiteY4" fmla="*/ 3532304 h 6858000"/>
              <a:gd name="connsiteX5" fmla="*/ 215830 w 8420100"/>
              <a:gd name="connsiteY5" fmla="*/ 11097 h 6858000"/>
              <a:gd name="connsiteX6" fmla="*/ 0 w 8420100"/>
              <a:gd name="connsiteY6" fmla="*/ 0 h 6858000"/>
              <a:gd name="connsiteX7" fmla="*/ 26048 w 8420100"/>
              <a:gd name="connsiteY7" fmla="*/ 0 h 6858000"/>
              <a:gd name="connsiteX8" fmla="*/ 26048 w 8420100"/>
              <a:gd name="connsiteY8" fmla="*/ 747 h 6858000"/>
              <a:gd name="connsiteX9" fmla="*/ 0 w 8420100"/>
              <a:gd name="connsiteY9" fmla="*/ 44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20100" h="6858000">
                <a:moveTo>
                  <a:pt x="26065" y="0"/>
                </a:moveTo>
                <a:lnTo>
                  <a:pt x="8420100" y="0"/>
                </a:lnTo>
                <a:lnTo>
                  <a:pt x="8420100" y="6858000"/>
                </a:lnTo>
                <a:lnTo>
                  <a:pt x="5221076" y="6858000"/>
                </a:lnTo>
                <a:lnTo>
                  <a:pt x="3558228" y="3532304"/>
                </a:lnTo>
                <a:cubicBezTo>
                  <a:pt x="3005111" y="2424740"/>
                  <a:pt x="2142327" y="193002"/>
                  <a:pt x="215830" y="11097"/>
                </a:cubicBezTo>
                <a:close/>
                <a:moveTo>
                  <a:pt x="0" y="0"/>
                </a:moveTo>
                <a:lnTo>
                  <a:pt x="26048" y="0"/>
                </a:lnTo>
                <a:lnTo>
                  <a:pt x="26048" y="747"/>
                </a:lnTo>
                <a:lnTo>
                  <a:pt x="0" y="446"/>
                </a:lnTo>
                <a:close/>
              </a:path>
            </a:pathLst>
          </a:custGeom>
        </p:spPr>
        <p:txBody>
          <a:bodyPr wrap="square">
            <a:noAutofit/>
          </a:bodyPr>
          <a:lstStyle>
            <a:lvl1pPr algn="ctr">
              <a:defRPr/>
            </a:lvl1pPr>
          </a:lstStyle>
          <a:p>
            <a:r>
              <a:rPr lang="de-DE"/>
              <a:t>Bild durch Klicken auf Symbol hinzufügen</a:t>
            </a:r>
            <a:endParaRPr lang="en-US" dirty="0"/>
          </a:p>
        </p:txBody>
      </p:sp>
      <p:sp>
        <p:nvSpPr>
          <p:cNvPr id="31" name="Text Placeholder 30">
            <a:extLst>
              <a:ext uri="{FF2B5EF4-FFF2-40B4-BE49-F238E27FC236}">
                <a16:creationId xmlns:a16="http://schemas.microsoft.com/office/drawing/2014/main" id="{4190E172-B8B3-4F5C-A6AE-9FB234379083}"/>
              </a:ext>
            </a:extLst>
          </p:cNvPr>
          <p:cNvSpPr>
            <a:spLocks noGrp="1"/>
          </p:cNvSpPr>
          <p:nvPr>
            <p:ph type="body" sz="quarter" idx="14" hasCustomPrompt="1"/>
          </p:nvPr>
        </p:nvSpPr>
        <p:spPr bwMode="gray">
          <a:xfrm>
            <a:off x="8173140" y="5194300"/>
            <a:ext cx="4018861" cy="1663700"/>
          </a:xfrm>
          <a:custGeom>
            <a:avLst/>
            <a:gdLst>
              <a:gd name="connsiteX0" fmla="*/ 0 w 4018861"/>
              <a:gd name="connsiteY0" fmla="*/ 0 h 1663700"/>
              <a:gd name="connsiteX1" fmla="*/ 4018861 w 4018861"/>
              <a:gd name="connsiteY1" fmla="*/ 0 h 1663700"/>
              <a:gd name="connsiteX2" fmla="*/ 4018861 w 4018861"/>
              <a:gd name="connsiteY2" fmla="*/ 1663700 h 1663700"/>
              <a:gd name="connsiteX3" fmla="*/ 825880 w 4018861"/>
              <a:gd name="connsiteY3" fmla="*/ 1663700 h 1663700"/>
              <a:gd name="connsiteX4" fmla="*/ 825848 w 4018861"/>
              <a:gd name="connsiteY4" fmla="*/ 1663636 h 1663700"/>
              <a:gd name="connsiteX5" fmla="*/ 831815 w 4018861"/>
              <a:gd name="connsiteY5" fmla="*/ 1663636 h 166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18861" h="1663700">
                <a:moveTo>
                  <a:pt x="0" y="0"/>
                </a:moveTo>
                <a:lnTo>
                  <a:pt x="4018861" y="0"/>
                </a:lnTo>
                <a:lnTo>
                  <a:pt x="4018861" y="1663700"/>
                </a:lnTo>
                <a:lnTo>
                  <a:pt x="825880" y="1663700"/>
                </a:lnTo>
                <a:lnTo>
                  <a:pt x="825848" y="1663636"/>
                </a:lnTo>
                <a:lnTo>
                  <a:pt x="831815" y="1663636"/>
                </a:lnTo>
                <a:close/>
              </a:path>
            </a:pathLst>
          </a:custGeom>
          <a:gradFill>
            <a:gsLst>
              <a:gs pos="0">
                <a:schemeClr val="accent2">
                  <a:alpha val="70000"/>
                </a:schemeClr>
              </a:gs>
              <a:gs pos="80000">
                <a:schemeClr val="accent2">
                  <a:alpha val="0"/>
                </a:schemeClr>
              </a:gs>
            </a:gsLst>
            <a:lin ang="16200000" scaled="1"/>
          </a:gradFill>
        </p:spPr>
        <p:txBody>
          <a:bodyPr vert="horz" wrap="square" lIns="0" tIns="0" rIns="0" bIns="0" rtlCol="0">
            <a:noAutofit/>
          </a:bodyPr>
          <a:lstStyle>
            <a:lvl1pPr>
              <a:defRPr lang="en-US" sz="100" dirty="0"/>
            </a:lvl1pPr>
          </a:lstStyle>
          <a:p>
            <a:pPr lvl="0"/>
            <a:r>
              <a:rPr lang="en-US" dirty="0"/>
              <a:t>.</a:t>
            </a:r>
          </a:p>
        </p:txBody>
      </p:sp>
      <p:sp>
        <p:nvSpPr>
          <p:cNvPr id="23" name="Text Placeholder 14">
            <a:extLst>
              <a:ext uri="{FF2B5EF4-FFF2-40B4-BE49-F238E27FC236}">
                <a16:creationId xmlns:a16="http://schemas.microsoft.com/office/drawing/2014/main" id="{A68DFDCB-65DA-4823-8F44-CFD177B45DE0}"/>
              </a:ext>
            </a:extLst>
          </p:cNvPr>
          <p:cNvSpPr>
            <a:spLocks noGrp="1" noChangeAspect="1"/>
          </p:cNvSpPr>
          <p:nvPr>
            <p:ph type="body" sz="quarter" idx="26" hasCustomPrompt="1"/>
          </p:nvPr>
        </p:nvSpPr>
        <p:spPr bwMode="gray">
          <a:xfrm>
            <a:off x="10987043" y="6496706"/>
            <a:ext cx="995835" cy="147477"/>
          </a:xfrm>
          <a:custGeom>
            <a:avLst/>
            <a:gdLst>
              <a:gd name="connsiteX0" fmla="*/ 0 w 3190875"/>
              <a:gd name="connsiteY0" fmla="*/ 0 h 1514475"/>
              <a:gd name="connsiteX1" fmla="*/ 3190875 w 3190875"/>
              <a:gd name="connsiteY1" fmla="*/ 0 h 1514475"/>
              <a:gd name="connsiteX2" fmla="*/ 3190875 w 3190875"/>
              <a:gd name="connsiteY2" fmla="*/ 1514475 h 1514475"/>
              <a:gd name="connsiteX3" fmla="*/ 0 w 3190875"/>
              <a:gd name="connsiteY3" fmla="*/ 1514475 h 1514475"/>
            </a:gdLst>
            <a:ahLst/>
            <a:cxnLst>
              <a:cxn ang="0">
                <a:pos x="connsiteX0" y="connsiteY0"/>
              </a:cxn>
              <a:cxn ang="0">
                <a:pos x="connsiteX1" y="connsiteY1"/>
              </a:cxn>
              <a:cxn ang="0">
                <a:pos x="connsiteX2" y="connsiteY2"/>
              </a:cxn>
              <a:cxn ang="0">
                <a:pos x="connsiteX3" y="connsiteY3"/>
              </a:cxn>
            </a:cxnLst>
            <a:rect l="l" t="t" r="r" b="b"/>
            <a:pathLst>
              <a:path w="3190875" h="1514475">
                <a:moveTo>
                  <a:pt x="0" y="0"/>
                </a:moveTo>
                <a:lnTo>
                  <a:pt x="3190875" y="0"/>
                </a:lnTo>
                <a:lnTo>
                  <a:pt x="3190875" y="1514475"/>
                </a:lnTo>
                <a:lnTo>
                  <a:pt x="0" y="1514475"/>
                </a:lnTo>
                <a:close/>
              </a:path>
            </a:pathLst>
          </a:custGeom>
          <a:blipFill>
            <a:blip r:embed="rId2">
              <a:extLst>
                <a:ext uri="{28A0092B-C50C-407E-A947-70E740481C1C}">
                  <a14:useLocalDpi xmlns:a14="http://schemas.microsoft.com/office/drawing/2010/main" val="0"/>
                </a:ext>
              </a:extLst>
            </a:blip>
            <a:stretch>
              <a:fillRect/>
            </a:stretch>
          </a:blipFill>
        </p:spPr>
        <p:txBody>
          <a:bodyPr wrap="square">
            <a:noAutofit/>
          </a:bodyPr>
          <a:lstStyle>
            <a:lvl1pPr>
              <a:defRPr sz="100">
                <a:solidFill>
                  <a:schemeClr val="bg1"/>
                </a:solidFill>
              </a:defRPr>
            </a:lvl1pPr>
          </a:lstStyle>
          <a:p>
            <a:pPr lvl="0"/>
            <a:r>
              <a:rPr lang="en-US" dirty="0"/>
              <a:t>.</a:t>
            </a:r>
          </a:p>
        </p:txBody>
      </p:sp>
      <p:sp>
        <p:nvSpPr>
          <p:cNvPr id="4" name="Date Placeholder 3">
            <a:extLst>
              <a:ext uri="{FF2B5EF4-FFF2-40B4-BE49-F238E27FC236}">
                <a16:creationId xmlns:a16="http://schemas.microsoft.com/office/drawing/2014/main" id="{3DC1B51A-8ACF-4312-B845-69EADFA285C1}"/>
              </a:ext>
            </a:extLst>
          </p:cNvPr>
          <p:cNvSpPr>
            <a:spLocks noGrp="1"/>
          </p:cNvSpPr>
          <p:nvPr>
            <p:ph type="dt" sz="half" idx="27"/>
          </p:nvPr>
        </p:nvSpPr>
        <p:spPr bwMode="gray"/>
        <p:txBody>
          <a:bodyPr/>
          <a:lstStyle/>
          <a:p>
            <a:endParaRPr lang="en-US" dirty="0"/>
          </a:p>
        </p:txBody>
      </p:sp>
      <p:sp>
        <p:nvSpPr>
          <p:cNvPr id="5" name="Footer Placeholder 4">
            <a:extLst>
              <a:ext uri="{FF2B5EF4-FFF2-40B4-BE49-F238E27FC236}">
                <a16:creationId xmlns:a16="http://schemas.microsoft.com/office/drawing/2014/main" id="{BF384B8A-C24E-4099-AB72-02417E6D99A7}"/>
              </a:ext>
            </a:extLst>
          </p:cNvPr>
          <p:cNvSpPr>
            <a:spLocks noGrp="1"/>
          </p:cNvSpPr>
          <p:nvPr>
            <p:ph type="ftr" sz="quarter" idx="28"/>
          </p:nvPr>
        </p:nvSpPr>
        <p:spPr bwMode="gray"/>
        <p:txBody>
          <a:bodyPr/>
          <a:lstStyle/>
          <a:p>
            <a:r>
              <a:rPr lang="en-US"/>
              <a:t>© 2023 NTT DATA Corporation</a:t>
            </a:r>
            <a:endParaRPr lang="en-US" dirty="0"/>
          </a:p>
        </p:txBody>
      </p:sp>
      <p:sp>
        <p:nvSpPr>
          <p:cNvPr id="6" name="Slide Number Placeholder 5">
            <a:extLst>
              <a:ext uri="{FF2B5EF4-FFF2-40B4-BE49-F238E27FC236}">
                <a16:creationId xmlns:a16="http://schemas.microsoft.com/office/drawing/2014/main" id="{A39E7617-37C9-453E-9CDC-AE055635737A}"/>
              </a:ext>
            </a:extLst>
          </p:cNvPr>
          <p:cNvSpPr>
            <a:spLocks noGrp="1"/>
          </p:cNvSpPr>
          <p:nvPr>
            <p:ph type="sldNum" sz="quarter" idx="29"/>
          </p:nvPr>
        </p:nvSpPr>
        <p:spPr bwMode="gray"/>
        <p:txBody>
          <a:bodyPr/>
          <a:lstStyle/>
          <a:p>
            <a:fld id="{13CE6DAF-806F-404B-BC68-339BFCB57E5C}" type="slidenum">
              <a:rPr lang="en-US" smtClean="0"/>
              <a:pPr/>
              <a:t>‹Nr.›</a:t>
            </a:fld>
            <a:endParaRPr lang="en-US" dirty="0"/>
          </a:p>
        </p:txBody>
      </p:sp>
      <p:sp>
        <p:nvSpPr>
          <p:cNvPr id="2" name="Text Placeholder 2">
            <a:extLst>
              <a:ext uri="{FF2B5EF4-FFF2-40B4-BE49-F238E27FC236}">
                <a16:creationId xmlns:a16="http://schemas.microsoft.com/office/drawing/2014/main" id="{BF42BD09-1970-AF67-94E1-1ADC3303B808}"/>
              </a:ext>
            </a:extLst>
          </p:cNvPr>
          <p:cNvSpPr>
            <a:spLocks noGrp="1"/>
          </p:cNvSpPr>
          <p:nvPr>
            <p:ph type="body" sz="quarter" idx="30"/>
          </p:nvPr>
        </p:nvSpPr>
        <p:spPr>
          <a:xfrm>
            <a:off x="695325" y="1412874"/>
            <a:ext cx="5437188" cy="4824414"/>
          </a:xfrm>
        </p:spPr>
        <p:txBody>
          <a:bodyPr anchor="ctr"/>
          <a:lstStyle>
            <a:lvl1pPr>
              <a:defRPr sz="2000"/>
            </a:lvl1pPr>
            <a:lvl2pPr>
              <a:defRPr sz="2000"/>
            </a:lvl2pPr>
            <a:lvl3pPr>
              <a:defRPr sz="1800"/>
            </a:lvl3pPr>
            <a:lvl4pPr>
              <a:defRPr sz="1800"/>
            </a:lvl4pPr>
            <a:lvl5pPr>
              <a:defRPr sz="18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3867545568"/>
      </p:ext>
    </p:extLst>
  </p:cSld>
  <p:clrMapOvr>
    <a:masterClrMapping/>
  </p:clrMapOvr>
  <p:extLst>
    <p:ext uri="{DCECCB84-F9BA-43D5-87BE-67443E8EF086}">
      <p15:sldGuideLst xmlns:p15="http://schemas.microsoft.com/office/powerpoint/2012/main">
        <p15:guide id="1" pos="3863"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Curve Picture Left">
    <p:spTree>
      <p:nvGrpSpPr>
        <p:cNvPr id="1" name=""/>
        <p:cNvGrpSpPr/>
        <p:nvPr/>
      </p:nvGrpSpPr>
      <p:grpSpPr>
        <a:xfrm>
          <a:off x="0" y="0"/>
          <a:ext cx="0" cy="0"/>
          <a:chOff x="0" y="0"/>
          <a:chExt cx="0" cy="0"/>
        </a:xfrm>
      </p:grpSpPr>
      <p:sp>
        <p:nvSpPr>
          <p:cNvPr id="24" name="Picture Placeholder 23">
            <a:extLst>
              <a:ext uri="{FF2B5EF4-FFF2-40B4-BE49-F238E27FC236}">
                <a16:creationId xmlns:a16="http://schemas.microsoft.com/office/drawing/2014/main" id="{CF2D1CF9-7686-4D9E-A06E-656AF040316B}"/>
              </a:ext>
            </a:extLst>
          </p:cNvPr>
          <p:cNvSpPr>
            <a:spLocks noGrp="1"/>
          </p:cNvSpPr>
          <p:nvPr>
            <p:ph type="pic" sz="quarter" idx="27"/>
          </p:nvPr>
        </p:nvSpPr>
        <p:spPr bwMode="gray">
          <a:xfrm>
            <a:off x="0" y="0"/>
            <a:ext cx="6775526" cy="6858000"/>
          </a:xfrm>
          <a:custGeom>
            <a:avLst/>
            <a:gdLst>
              <a:gd name="connsiteX0" fmla="*/ 0 w 6775526"/>
              <a:gd name="connsiteY0" fmla="*/ 0 h 6858000"/>
              <a:gd name="connsiteX1" fmla="*/ 768350 w 6775526"/>
              <a:gd name="connsiteY1" fmla="*/ 0 h 6858000"/>
              <a:gd name="connsiteX2" fmla="*/ 1159714 w 6775526"/>
              <a:gd name="connsiteY2" fmla="*/ 0 h 6858000"/>
              <a:gd name="connsiteX3" fmla="*/ 1504950 w 6775526"/>
              <a:gd name="connsiteY3" fmla="*/ 0 h 6858000"/>
              <a:gd name="connsiteX4" fmla="*/ 1504950 w 6775526"/>
              <a:gd name="connsiteY4" fmla="*/ 675 h 6858000"/>
              <a:gd name="connsiteX5" fmla="*/ 1569333 w 6775526"/>
              <a:gd name="connsiteY5" fmla="*/ 0 h 6858000"/>
              <a:gd name="connsiteX6" fmla="*/ 1632109 w 6775526"/>
              <a:gd name="connsiteY6" fmla="*/ 719 h 6858000"/>
              <a:gd name="connsiteX7" fmla="*/ 1632109 w 6775526"/>
              <a:gd name="connsiteY7" fmla="*/ 0 h 6858000"/>
              <a:gd name="connsiteX8" fmla="*/ 5061063 w 6775526"/>
              <a:gd name="connsiteY8" fmla="*/ 3429060 h 6858000"/>
              <a:gd name="connsiteX9" fmla="*/ 6775526 w 6775526"/>
              <a:gd name="connsiteY9" fmla="*/ 6858000 h 6858000"/>
              <a:gd name="connsiteX10" fmla="*/ 0 w 6775526"/>
              <a:gd name="connsiteY1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75526" h="6858000">
                <a:moveTo>
                  <a:pt x="0" y="0"/>
                </a:moveTo>
                <a:lnTo>
                  <a:pt x="768350" y="0"/>
                </a:lnTo>
                <a:lnTo>
                  <a:pt x="1159714" y="0"/>
                </a:lnTo>
                <a:lnTo>
                  <a:pt x="1504950" y="0"/>
                </a:lnTo>
                <a:lnTo>
                  <a:pt x="1504950" y="675"/>
                </a:lnTo>
                <a:lnTo>
                  <a:pt x="1569333" y="0"/>
                </a:lnTo>
                <a:lnTo>
                  <a:pt x="1632109" y="719"/>
                </a:lnTo>
                <a:lnTo>
                  <a:pt x="1632109" y="0"/>
                </a:lnTo>
                <a:cubicBezTo>
                  <a:pt x="3632192" y="46447"/>
                  <a:pt x="4506780" y="2319189"/>
                  <a:pt x="5061063" y="3429060"/>
                </a:cubicBezTo>
                <a:lnTo>
                  <a:pt x="6775526" y="6858000"/>
                </a:lnTo>
                <a:lnTo>
                  <a:pt x="0" y="6858000"/>
                </a:lnTo>
                <a:close/>
              </a:path>
            </a:pathLst>
          </a:custGeom>
          <a:noFill/>
        </p:spPr>
        <p:txBody>
          <a:bodyPr wrap="square">
            <a:noAutofit/>
          </a:bodyPr>
          <a:lstStyle/>
          <a:p>
            <a:r>
              <a:rPr lang="de-DE"/>
              <a:t>Bild durch Klicken auf Symbol hinzufügen</a:t>
            </a:r>
            <a:endParaRPr lang="en-US" dirty="0"/>
          </a:p>
        </p:txBody>
      </p:sp>
      <p:pic>
        <p:nvPicPr>
          <p:cNvPr id="29" name="図 1">
            <a:extLst>
              <a:ext uri="{FF2B5EF4-FFF2-40B4-BE49-F238E27FC236}">
                <a16:creationId xmlns:a16="http://schemas.microsoft.com/office/drawing/2014/main" id="{C7019F4B-7104-46F5-BADD-A2B9092250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10913087" y="6426860"/>
            <a:ext cx="1137600" cy="289571"/>
          </a:xfrm>
          <a:prstGeom prst="rect">
            <a:avLst/>
          </a:prstGeom>
        </p:spPr>
      </p:pic>
      <p:sp>
        <p:nvSpPr>
          <p:cNvPr id="34" name="Text Placeholder 33">
            <a:extLst>
              <a:ext uri="{FF2B5EF4-FFF2-40B4-BE49-F238E27FC236}">
                <a16:creationId xmlns:a16="http://schemas.microsoft.com/office/drawing/2014/main" id="{74530AF6-B720-4689-A1F7-D0B205FCE0DF}"/>
              </a:ext>
            </a:extLst>
          </p:cNvPr>
          <p:cNvSpPr>
            <a:spLocks noGrp="1"/>
          </p:cNvSpPr>
          <p:nvPr>
            <p:ph type="body" sz="quarter" idx="14" hasCustomPrompt="1"/>
          </p:nvPr>
        </p:nvSpPr>
        <p:spPr bwMode="gray">
          <a:xfrm>
            <a:off x="0" y="5194300"/>
            <a:ext cx="6775526" cy="1663700"/>
          </a:xfrm>
          <a:custGeom>
            <a:avLst/>
            <a:gdLst>
              <a:gd name="connsiteX0" fmla="*/ 0 w 6775526"/>
              <a:gd name="connsiteY0" fmla="*/ 0 h 1663700"/>
              <a:gd name="connsiteX1" fmla="*/ 5943712 w 6775526"/>
              <a:gd name="connsiteY1" fmla="*/ 0 h 1663700"/>
              <a:gd name="connsiteX2" fmla="*/ 6775526 w 6775526"/>
              <a:gd name="connsiteY2" fmla="*/ 1663636 h 1663700"/>
              <a:gd name="connsiteX3" fmla="*/ 1074574 w 6775526"/>
              <a:gd name="connsiteY3" fmla="*/ 1663636 h 1663700"/>
              <a:gd name="connsiteX4" fmla="*/ 1074574 w 6775526"/>
              <a:gd name="connsiteY4" fmla="*/ 1663700 h 1663700"/>
              <a:gd name="connsiteX5" fmla="*/ 0 w 6775526"/>
              <a:gd name="connsiteY5" fmla="*/ 1663700 h 166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75526" h="1663700">
                <a:moveTo>
                  <a:pt x="0" y="0"/>
                </a:moveTo>
                <a:lnTo>
                  <a:pt x="5943712" y="0"/>
                </a:lnTo>
                <a:lnTo>
                  <a:pt x="6775526" y="1663636"/>
                </a:lnTo>
                <a:lnTo>
                  <a:pt x="1074574" y="1663636"/>
                </a:lnTo>
                <a:lnTo>
                  <a:pt x="1074574" y="1663700"/>
                </a:lnTo>
                <a:lnTo>
                  <a:pt x="0" y="1663700"/>
                </a:lnTo>
                <a:close/>
              </a:path>
            </a:pathLst>
          </a:custGeom>
          <a:gradFill>
            <a:gsLst>
              <a:gs pos="0">
                <a:schemeClr val="accent2">
                  <a:alpha val="70000"/>
                </a:schemeClr>
              </a:gs>
              <a:gs pos="80000">
                <a:schemeClr val="accent2">
                  <a:alpha val="0"/>
                </a:schemeClr>
              </a:gs>
            </a:gsLst>
            <a:lin ang="16200000" scaled="1"/>
          </a:gradFill>
        </p:spPr>
        <p:txBody>
          <a:bodyPr vert="horz" wrap="square" lIns="0" tIns="0" rIns="0" bIns="0" rtlCol="0">
            <a:noAutofit/>
          </a:bodyPr>
          <a:lstStyle>
            <a:lvl1pPr>
              <a:defRPr lang="en-US" sz="100" dirty="0"/>
            </a:lvl1pPr>
          </a:lstStyle>
          <a:p>
            <a:pPr lvl="0"/>
            <a:r>
              <a:rPr lang="en-US" dirty="0"/>
              <a:t>.</a:t>
            </a:r>
          </a:p>
        </p:txBody>
      </p:sp>
      <p:sp>
        <p:nvSpPr>
          <p:cNvPr id="7" name="Slide Number Placeholder 4">
            <a:extLst>
              <a:ext uri="{FF2B5EF4-FFF2-40B4-BE49-F238E27FC236}">
                <a16:creationId xmlns:a16="http://schemas.microsoft.com/office/drawing/2014/main" id="{DFDF9657-A622-495E-AF9E-A463C102B635}"/>
              </a:ext>
            </a:extLst>
          </p:cNvPr>
          <p:cNvSpPr>
            <a:spLocks noGrp="1"/>
          </p:cNvSpPr>
          <p:nvPr>
            <p:ph type="sldNum" sz="quarter" idx="25"/>
          </p:nvPr>
        </p:nvSpPr>
        <p:spPr bwMode="gray">
          <a:xfrm>
            <a:off x="164045" y="6563358"/>
            <a:ext cx="304800" cy="88901"/>
          </a:xfrm>
        </p:spPr>
        <p:txBody>
          <a:bodyPr/>
          <a:lstStyle>
            <a:lvl1pPr>
              <a:defRPr>
                <a:solidFill>
                  <a:schemeClr val="bg1"/>
                </a:solidFill>
              </a:defRPr>
            </a:lvl1pPr>
          </a:lstStyle>
          <a:p>
            <a:fld id="{13CE6DAF-806F-404B-BC68-339BFCB57E5C}" type="slidenum">
              <a:rPr lang="en-US" smtClean="0"/>
              <a:pPr/>
              <a:t>‹Nr.›</a:t>
            </a:fld>
            <a:endParaRPr lang="en-US" dirty="0"/>
          </a:p>
        </p:txBody>
      </p:sp>
      <p:sp>
        <p:nvSpPr>
          <p:cNvPr id="2" name="Title 10">
            <a:extLst>
              <a:ext uri="{FF2B5EF4-FFF2-40B4-BE49-F238E27FC236}">
                <a16:creationId xmlns:a16="http://schemas.microsoft.com/office/drawing/2014/main" id="{459A3D63-3193-99D8-776D-677025216EF4}"/>
              </a:ext>
            </a:extLst>
          </p:cNvPr>
          <p:cNvSpPr>
            <a:spLocks noGrp="1"/>
          </p:cNvSpPr>
          <p:nvPr>
            <p:ph type="title"/>
          </p:nvPr>
        </p:nvSpPr>
        <p:spPr bwMode="gray">
          <a:xfrm>
            <a:off x="6311899" y="344552"/>
            <a:ext cx="5183425" cy="792000"/>
          </a:xfrm>
        </p:spPr>
        <p:txBody>
          <a:bodyPr/>
          <a:lstStyle/>
          <a:p>
            <a:r>
              <a:rPr lang="de-DE"/>
              <a:t>Mastertitelformat bearbeiten</a:t>
            </a:r>
            <a:endParaRPr lang="en-US" dirty="0"/>
          </a:p>
        </p:txBody>
      </p:sp>
      <p:sp>
        <p:nvSpPr>
          <p:cNvPr id="3" name="Text Placeholder 2">
            <a:extLst>
              <a:ext uri="{FF2B5EF4-FFF2-40B4-BE49-F238E27FC236}">
                <a16:creationId xmlns:a16="http://schemas.microsoft.com/office/drawing/2014/main" id="{0B462BD2-B280-92A9-6392-87DA81292294}"/>
              </a:ext>
            </a:extLst>
          </p:cNvPr>
          <p:cNvSpPr>
            <a:spLocks noGrp="1"/>
          </p:cNvSpPr>
          <p:nvPr>
            <p:ph type="body" sz="quarter" idx="28"/>
          </p:nvPr>
        </p:nvSpPr>
        <p:spPr>
          <a:xfrm>
            <a:off x="6311901" y="1412876"/>
            <a:ext cx="5183188" cy="4248000"/>
          </a:xfrm>
        </p:spPr>
        <p:txBody>
          <a:bodyPr anchor="ctr"/>
          <a:lstStyle>
            <a:lvl1pPr>
              <a:defRPr sz="2000"/>
            </a:lvl1pPr>
            <a:lvl2pPr>
              <a:defRPr sz="2000"/>
            </a:lvl2pPr>
            <a:lvl3pPr>
              <a:defRPr sz="1800"/>
            </a:lvl3pPr>
            <a:lvl4pPr>
              <a:defRPr sz="1800"/>
            </a:lvl4pPr>
            <a:lvl5pPr>
              <a:defRPr sz="18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1517348224"/>
      </p:ext>
    </p:extLst>
  </p:cSld>
  <p:clrMapOvr>
    <a:masterClrMapping/>
  </p:clrMapOvr>
  <p:extLst>
    <p:ext uri="{DCECCB84-F9BA-43D5-87BE-67443E8EF086}">
      <p15:sldGuideLst xmlns:p15="http://schemas.microsoft.com/office/powerpoint/2012/main">
        <p15:guide id="1" pos="2547"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with Picture (Blue Logotype)">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1E137802-7EB9-4B49-AD0A-79E8311DBC13}"/>
              </a:ext>
            </a:extLst>
          </p:cNvPr>
          <p:cNvSpPr>
            <a:spLocks noGrp="1"/>
          </p:cNvSpPr>
          <p:nvPr>
            <p:ph type="pic" sz="quarter" idx="15"/>
          </p:nvPr>
        </p:nvSpPr>
        <p:spPr bwMode="gray">
          <a:xfrm>
            <a:off x="0" y="0"/>
            <a:ext cx="12192000" cy="6858000"/>
          </a:xfrm>
          <a:noFill/>
        </p:spPr>
        <p:txBody>
          <a:bodyPr/>
          <a:lstStyle>
            <a:lvl1pPr>
              <a:defRPr sz="1800"/>
            </a:lvl1pPr>
          </a:lstStyle>
          <a:p>
            <a:r>
              <a:rPr lang="de-DE"/>
              <a:t>Bild durch Klicken auf Symbol hinzufügen</a:t>
            </a:r>
            <a:endParaRPr lang="en-US" dirty="0"/>
          </a:p>
        </p:txBody>
      </p:sp>
      <p:sp>
        <p:nvSpPr>
          <p:cNvPr id="9" name="Text Placeholder 15">
            <a:extLst>
              <a:ext uri="{FF2B5EF4-FFF2-40B4-BE49-F238E27FC236}">
                <a16:creationId xmlns:a16="http://schemas.microsoft.com/office/drawing/2014/main" id="{D76D5EFC-4313-4B53-B707-4E2A3BB727C0}"/>
              </a:ext>
            </a:extLst>
          </p:cNvPr>
          <p:cNvSpPr>
            <a:spLocks noGrp="1"/>
          </p:cNvSpPr>
          <p:nvPr>
            <p:ph type="body" sz="quarter" idx="20" hasCustomPrompt="1"/>
          </p:nvPr>
        </p:nvSpPr>
        <p:spPr bwMode="gray">
          <a:xfrm>
            <a:off x="0" y="-1"/>
            <a:ext cx="5142774" cy="6858000"/>
          </a:xfrm>
          <a:blipFill>
            <a:blip r:embed="rId2"/>
            <a:stretch>
              <a:fillRect/>
            </a:stretch>
          </a:blipFill>
        </p:spPr>
        <p:txBody>
          <a:bodyPr/>
          <a:lstStyle>
            <a:lvl1pPr>
              <a:defRPr sz="100">
                <a:solidFill>
                  <a:schemeClr val="bg1"/>
                </a:solidFill>
              </a:defRPr>
            </a:lvl1pPr>
          </a:lstStyle>
          <a:p>
            <a:pPr lvl="0"/>
            <a:r>
              <a:rPr lang="en-US" dirty="0"/>
              <a:t>.</a:t>
            </a:r>
          </a:p>
        </p:txBody>
      </p:sp>
      <p:sp>
        <p:nvSpPr>
          <p:cNvPr id="2" name="Title 1">
            <a:extLst>
              <a:ext uri="{FF2B5EF4-FFF2-40B4-BE49-F238E27FC236}">
                <a16:creationId xmlns:a16="http://schemas.microsoft.com/office/drawing/2014/main" id="{FD381FC7-DDD4-4EC7-BAAF-6F72A410BA01}"/>
              </a:ext>
            </a:extLst>
          </p:cNvPr>
          <p:cNvSpPr>
            <a:spLocks noGrp="1"/>
          </p:cNvSpPr>
          <p:nvPr>
            <p:ph type="ctrTitle" hasCustomPrompt="1"/>
          </p:nvPr>
        </p:nvSpPr>
        <p:spPr bwMode="gray">
          <a:xfrm>
            <a:off x="1" y="3546000"/>
            <a:ext cx="12191999" cy="3312000"/>
          </a:xfrm>
          <a:gradFill flip="none" rotWithShape="1">
            <a:gsLst>
              <a:gs pos="0">
                <a:schemeClr val="accent2">
                  <a:alpha val="70000"/>
                </a:schemeClr>
              </a:gs>
              <a:gs pos="80000">
                <a:schemeClr val="accent2">
                  <a:alpha val="0"/>
                </a:schemeClr>
              </a:gs>
            </a:gsLst>
            <a:lin ang="16200000" scaled="1"/>
            <a:tileRect/>
          </a:gradFill>
        </p:spPr>
        <p:txBody>
          <a:bodyPr vert="horz" lIns="684000" tIns="0" rIns="1800000" bIns="1152000" rtlCol="0" anchor="b">
            <a:noAutofit/>
          </a:bodyPr>
          <a:lstStyle>
            <a:lvl1pPr>
              <a:defRPr lang="en-US" sz="4000" dirty="0">
                <a:solidFill>
                  <a:schemeClr val="bg1"/>
                </a:solidFill>
              </a:defRPr>
            </a:lvl1pPr>
          </a:lstStyle>
          <a:p>
            <a:pPr lvl="0">
              <a:lnSpc>
                <a:spcPct val="85000"/>
              </a:lnSpc>
            </a:pPr>
            <a:r>
              <a:rPr lang="en-US" dirty="0"/>
              <a:t>Click to edit Master title Style</a:t>
            </a:r>
          </a:p>
        </p:txBody>
      </p:sp>
      <p:sp>
        <p:nvSpPr>
          <p:cNvPr id="3" name="Subtitle 2">
            <a:extLst>
              <a:ext uri="{FF2B5EF4-FFF2-40B4-BE49-F238E27FC236}">
                <a16:creationId xmlns:a16="http://schemas.microsoft.com/office/drawing/2014/main" id="{95F6F6C0-0391-4072-AC9D-3C7228E007E1}"/>
              </a:ext>
            </a:extLst>
          </p:cNvPr>
          <p:cNvSpPr>
            <a:spLocks noGrp="1"/>
          </p:cNvSpPr>
          <p:nvPr>
            <p:ph type="subTitle" idx="1"/>
          </p:nvPr>
        </p:nvSpPr>
        <p:spPr bwMode="gray">
          <a:xfrm>
            <a:off x="694800" y="5698800"/>
            <a:ext cx="8568000" cy="576000"/>
          </a:xfrm>
        </p:spPr>
        <p:txBody>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dirty="0"/>
          </a:p>
        </p:txBody>
      </p:sp>
      <p:sp>
        <p:nvSpPr>
          <p:cNvPr id="15" name="Text Placeholder 14">
            <a:extLst>
              <a:ext uri="{FF2B5EF4-FFF2-40B4-BE49-F238E27FC236}">
                <a16:creationId xmlns:a16="http://schemas.microsoft.com/office/drawing/2014/main" id="{993B419C-C964-4275-9DE5-6208B4D567D3}"/>
              </a:ext>
            </a:extLst>
          </p:cNvPr>
          <p:cNvSpPr>
            <a:spLocks noGrp="1"/>
          </p:cNvSpPr>
          <p:nvPr>
            <p:ph type="body" sz="quarter" idx="14" hasCustomPrompt="1"/>
          </p:nvPr>
        </p:nvSpPr>
        <p:spPr bwMode="gray">
          <a:xfrm>
            <a:off x="694800" y="6530400"/>
            <a:ext cx="8568000" cy="203200"/>
          </a:xfrm>
        </p:spPr>
        <p:txBody>
          <a:bodyPr/>
          <a:lstStyle>
            <a:lvl1pPr>
              <a:lnSpc>
                <a:spcPct val="90000"/>
              </a:lnSpc>
              <a:defRPr sz="1100">
                <a:solidFill>
                  <a:schemeClr val="bg1"/>
                </a:solidFill>
              </a:defRPr>
            </a:lvl1pPr>
            <a:lvl2pPr>
              <a:defRPr sz="1600"/>
            </a:lvl2pPr>
            <a:lvl3pPr>
              <a:defRPr sz="1600"/>
            </a:lvl3pPr>
            <a:lvl4pPr>
              <a:defRPr sz="1600"/>
            </a:lvl4pPr>
            <a:lvl5pPr>
              <a:defRPr sz="1600"/>
            </a:lvl5pPr>
          </a:lstStyle>
          <a:p>
            <a:pPr lvl="0"/>
            <a:r>
              <a:rPr lang="en-US" dirty="0"/>
              <a:t>© 2023 NTT DATA</a:t>
            </a:r>
          </a:p>
        </p:txBody>
      </p:sp>
      <p:sp>
        <p:nvSpPr>
          <p:cNvPr id="7" name="Text Placeholder 6">
            <a:extLst>
              <a:ext uri="{FF2B5EF4-FFF2-40B4-BE49-F238E27FC236}">
                <a16:creationId xmlns:a16="http://schemas.microsoft.com/office/drawing/2014/main" id="{1CEE0DB4-BA8E-45E9-BD97-829FEDDD091E}"/>
              </a:ext>
            </a:extLst>
          </p:cNvPr>
          <p:cNvSpPr>
            <a:spLocks noGrp="1"/>
          </p:cNvSpPr>
          <p:nvPr>
            <p:ph type="body" sz="quarter" idx="19" hasCustomPrompt="1"/>
          </p:nvPr>
        </p:nvSpPr>
        <p:spPr bwMode="gray">
          <a:xfrm>
            <a:off x="9273600" y="253134"/>
            <a:ext cx="2635200" cy="902800"/>
          </a:xfrm>
          <a:custGeom>
            <a:avLst/>
            <a:gdLst>
              <a:gd name="connsiteX0" fmla="*/ 0 w 1847850"/>
              <a:gd name="connsiteY0" fmla="*/ 0 h 866775"/>
              <a:gd name="connsiteX1" fmla="*/ 1847850 w 1847850"/>
              <a:gd name="connsiteY1" fmla="*/ 0 h 866775"/>
              <a:gd name="connsiteX2" fmla="*/ 1847850 w 1847850"/>
              <a:gd name="connsiteY2" fmla="*/ 866775 h 866775"/>
              <a:gd name="connsiteX3" fmla="*/ 0 w 1847850"/>
              <a:gd name="connsiteY3" fmla="*/ 866775 h 866775"/>
            </a:gdLst>
            <a:ahLst/>
            <a:cxnLst>
              <a:cxn ang="0">
                <a:pos x="connsiteX0" y="connsiteY0"/>
              </a:cxn>
              <a:cxn ang="0">
                <a:pos x="connsiteX1" y="connsiteY1"/>
              </a:cxn>
              <a:cxn ang="0">
                <a:pos x="connsiteX2" y="connsiteY2"/>
              </a:cxn>
              <a:cxn ang="0">
                <a:pos x="connsiteX3" y="connsiteY3"/>
              </a:cxn>
            </a:cxnLst>
            <a:rect l="l" t="t" r="r" b="b"/>
            <a:pathLst>
              <a:path w="1847850" h="866775">
                <a:moveTo>
                  <a:pt x="0" y="0"/>
                </a:moveTo>
                <a:lnTo>
                  <a:pt x="1847850" y="0"/>
                </a:lnTo>
                <a:lnTo>
                  <a:pt x="1847850" y="866775"/>
                </a:lnTo>
                <a:lnTo>
                  <a:pt x="0" y="866775"/>
                </a:lnTo>
                <a:close/>
              </a:path>
            </a:pathLst>
          </a:custGeom>
          <a:blipFill>
            <a:blip r:embed="rId3">
              <a:extLst>
                <a:ext uri="{28A0092B-C50C-407E-A947-70E740481C1C}">
                  <a14:useLocalDpi xmlns:a14="http://schemas.microsoft.com/office/drawing/2010/main" val="0"/>
                </a:ext>
              </a:extLst>
            </a:blip>
            <a:stretch>
              <a:fillRect/>
            </a:stretch>
          </a:blipFill>
        </p:spPr>
        <p:txBody>
          <a:bodyPr wrap="square">
            <a:noAutofit/>
          </a:bodyPr>
          <a:lstStyle>
            <a:lvl1pPr>
              <a:defRPr sz="100">
                <a:solidFill>
                  <a:schemeClr val="bg1"/>
                </a:solidFill>
              </a:defRPr>
            </a:lvl1pPr>
          </a:lstStyle>
          <a:p>
            <a:pPr lvl="0"/>
            <a:r>
              <a:rPr lang="en-US" dirty="0"/>
              <a:t>.</a:t>
            </a:r>
          </a:p>
        </p:txBody>
      </p:sp>
    </p:spTree>
    <p:extLst>
      <p:ext uri="{BB962C8B-B14F-4D97-AF65-F5344CB8AC3E}">
        <p14:creationId xmlns:p14="http://schemas.microsoft.com/office/powerpoint/2010/main" val="16598108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Small Curve Picture Righ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E2C9E1EA-BA55-4A12-9029-D9F2409288D8}"/>
              </a:ext>
            </a:extLst>
          </p:cNvPr>
          <p:cNvSpPr>
            <a:spLocks noGrp="1"/>
          </p:cNvSpPr>
          <p:nvPr>
            <p:ph type="pic" sz="quarter" idx="13"/>
          </p:nvPr>
        </p:nvSpPr>
        <p:spPr bwMode="gray">
          <a:xfrm>
            <a:off x="8757328" y="0"/>
            <a:ext cx="3436938" cy="6869965"/>
          </a:xfrm>
          <a:custGeom>
            <a:avLst/>
            <a:gdLst>
              <a:gd name="connsiteX0" fmla="*/ 1775003 w 3436938"/>
              <a:gd name="connsiteY0" fmla="*/ 0 h 6869965"/>
              <a:gd name="connsiteX1" fmla="*/ 1807309 w 3436938"/>
              <a:gd name="connsiteY1" fmla="*/ 0 h 6869965"/>
              <a:gd name="connsiteX2" fmla="*/ 3436938 w 3436938"/>
              <a:gd name="connsiteY2" fmla="*/ 0 h 6869965"/>
              <a:gd name="connsiteX3" fmla="*/ 3436938 w 3436938"/>
              <a:gd name="connsiteY3" fmla="*/ 6868147 h 6869965"/>
              <a:gd name="connsiteX4" fmla="*/ 2257790 w 3436938"/>
              <a:gd name="connsiteY4" fmla="*/ 6868147 h 6869965"/>
              <a:gd name="connsiteX5" fmla="*/ 2257790 w 3436938"/>
              <a:gd name="connsiteY5" fmla="*/ 6869965 h 6869965"/>
              <a:gd name="connsiteX6" fmla="*/ 0 w 3436938"/>
              <a:gd name="connsiteY6" fmla="*/ 6869965 h 6869965"/>
              <a:gd name="connsiteX7" fmla="*/ 0 w 3436938"/>
              <a:gd name="connsiteY7" fmla="*/ 1832961 h 6869965"/>
              <a:gd name="connsiteX8" fmla="*/ 0 w 3436938"/>
              <a:gd name="connsiteY8" fmla="*/ 1827505 h 6869965"/>
              <a:gd name="connsiteX9" fmla="*/ 0 w 3436938"/>
              <a:gd name="connsiteY9" fmla="*/ 1809321 h 6869965"/>
              <a:gd name="connsiteX10" fmla="*/ 1795 w 3436938"/>
              <a:gd name="connsiteY10" fmla="*/ 1809321 h 6869965"/>
              <a:gd name="connsiteX11" fmla="*/ 1696035 w 3436938"/>
              <a:gd name="connsiteY11" fmla="*/ 1819 h 6869965"/>
              <a:gd name="connsiteX12" fmla="*/ 1775003 w 3436938"/>
              <a:gd name="connsiteY12" fmla="*/ 0 h 6869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36938" h="6869965">
                <a:moveTo>
                  <a:pt x="1775003" y="0"/>
                </a:moveTo>
                <a:cubicBezTo>
                  <a:pt x="1775003" y="0"/>
                  <a:pt x="1775003" y="0"/>
                  <a:pt x="1807309" y="0"/>
                </a:cubicBezTo>
                <a:cubicBezTo>
                  <a:pt x="1807309" y="0"/>
                  <a:pt x="1807309" y="0"/>
                  <a:pt x="3436938" y="0"/>
                </a:cubicBezTo>
                <a:lnTo>
                  <a:pt x="3436938" y="6868147"/>
                </a:lnTo>
                <a:cubicBezTo>
                  <a:pt x="3436938" y="6868147"/>
                  <a:pt x="3436938" y="6868147"/>
                  <a:pt x="2257790" y="6868147"/>
                </a:cubicBezTo>
                <a:cubicBezTo>
                  <a:pt x="2257790" y="6868147"/>
                  <a:pt x="2257790" y="6868147"/>
                  <a:pt x="2257790" y="6869965"/>
                </a:cubicBezTo>
                <a:cubicBezTo>
                  <a:pt x="2257790" y="6869965"/>
                  <a:pt x="2257790" y="6869965"/>
                  <a:pt x="0" y="6869965"/>
                </a:cubicBezTo>
                <a:cubicBezTo>
                  <a:pt x="0" y="6869965"/>
                  <a:pt x="0" y="6869965"/>
                  <a:pt x="0" y="1832961"/>
                </a:cubicBezTo>
                <a:cubicBezTo>
                  <a:pt x="0" y="1832961"/>
                  <a:pt x="0" y="1832961"/>
                  <a:pt x="0" y="1827505"/>
                </a:cubicBezTo>
                <a:cubicBezTo>
                  <a:pt x="0" y="1827505"/>
                  <a:pt x="0" y="1827505"/>
                  <a:pt x="0" y="1809321"/>
                </a:cubicBezTo>
                <a:cubicBezTo>
                  <a:pt x="0" y="1809321"/>
                  <a:pt x="0" y="1809321"/>
                  <a:pt x="1795" y="1809321"/>
                </a:cubicBezTo>
                <a:cubicBezTo>
                  <a:pt x="118453" y="290946"/>
                  <a:pt x="949421" y="1819"/>
                  <a:pt x="1696035" y="1819"/>
                </a:cubicBezTo>
                <a:cubicBezTo>
                  <a:pt x="1696035" y="1819"/>
                  <a:pt x="1696035" y="1819"/>
                  <a:pt x="1775003" y="0"/>
                </a:cubicBezTo>
                <a:close/>
              </a:path>
            </a:pathLst>
          </a:custGeom>
        </p:spPr>
        <p:txBody>
          <a:bodyPr wrap="square">
            <a:noAutofit/>
          </a:bodyPr>
          <a:lstStyle/>
          <a:p>
            <a:r>
              <a:rPr lang="de-DE"/>
              <a:t>Bild durch Klicken auf Symbol hinzufügen</a:t>
            </a:r>
            <a:endParaRPr lang="en-US" dirty="0"/>
          </a:p>
        </p:txBody>
      </p:sp>
      <p:sp>
        <p:nvSpPr>
          <p:cNvPr id="3" name="Date Placeholder 2">
            <a:extLst>
              <a:ext uri="{FF2B5EF4-FFF2-40B4-BE49-F238E27FC236}">
                <a16:creationId xmlns:a16="http://schemas.microsoft.com/office/drawing/2014/main" id="{696D8A67-0743-48CD-A693-D9BC406CD4CA}"/>
              </a:ext>
            </a:extLst>
          </p:cNvPr>
          <p:cNvSpPr>
            <a:spLocks noGrp="1"/>
          </p:cNvSpPr>
          <p:nvPr>
            <p:ph type="dt" sz="half" idx="10"/>
          </p:nvPr>
        </p:nvSpPr>
        <p:spPr bwMode="gray"/>
        <p:txBody>
          <a:bodyPr/>
          <a:lstStyle/>
          <a:p>
            <a:endParaRPr lang="en-US" dirty="0"/>
          </a:p>
        </p:txBody>
      </p:sp>
      <p:sp>
        <p:nvSpPr>
          <p:cNvPr id="4" name="Footer Placeholder 3">
            <a:extLst>
              <a:ext uri="{FF2B5EF4-FFF2-40B4-BE49-F238E27FC236}">
                <a16:creationId xmlns:a16="http://schemas.microsoft.com/office/drawing/2014/main" id="{AF08A416-1FC8-497E-B5B5-76295CEF7D0D}"/>
              </a:ext>
            </a:extLst>
          </p:cNvPr>
          <p:cNvSpPr>
            <a:spLocks noGrp="1"/>
          </p:cNvSpPr>
          <p:nvPr>
            <p:ph type="ftr" sz="quarter" idx="11"/>
          </p:nvPr>
        </p:nvSpPr>
        <p:spPr bwMode="gray"/>
        <p:txBody>
          <a:bodyPr/>
          <a:lstStyle/>
          <a:p>
            <a:r>
              <a:rPr lang="en-US"/>
              <a:t>© 2023 NTT DATA Corporation</a:t>
            </a:r>
            <a:endParaRPr lang="en-US" dirty="0"/>
          </a:p>
        </p:txBody>
      </p:sp>
      <p:sp>
        <p:nvSpPr>
          <p:cNvPr id="5" name="Slide Number Placeholder 4">
            <a:extLst>
              <a:ext uri="{FF2B5EF4-FFF2-40B4-BE49-F238E27FC236}">
                <a16:creationId xmlns:a16="http://schemas.microsoft.com/office/drawing/2014/main" id="{CBBFAC88-9D42-484E-8782-9DB56A2313E3}"/>
              </a:ext>
            </a:extLst>
          </p:cNvPr>
          <p:cNvSpPr>
            <a:spLocks noGrp="1"/>
          </p:cNvSpPr>
          <p:nvPr>
            <p:ph type="sldNum" sz="quarter" idx="12"/>
          </p:nvPr>
        </p:nvSpPr>
        <p:spPr bwMode="gray"/>
        <p:txBody>
          <a:bodyPr/>
          <a:lstStyle/>
          <a:p>
            <a:fld id="{13CE6DAF-806F-404B-BC68-339BFCB57E5C}" type="slidenum">
              <a:rPr lang="en-US" smtClean="0"/>
              <a:pPr/>
              <a:t>‹Nr.›</a:t>
            </a:fld>
            <a:endParaRPr lang="en-US" dirty="0"/>
          </a:p>
        </p:txBody>
      </p:sp>
      <p:sp>
        <p:nvSpPr>
          <p:cNvPr id="26" name="Text Placeholder 5">
            <a:extLst>
              <a:ext uri="{FF2B5EF4-FFF2-40B4-BE49-F238E27FC236}">
                <a16:creationId xmlns:a16="http://schemas.microsoft.com/office/drawing/2014/main" id="{A2E1471D-5074-4D2C-9FAF-B23A097D63AE}"/>
              </a:ext>
            </a:extLst>
          </p:cNvPr>
          <p:cNvSpPr>
            <a:spLocks noGrp="1"/>
          </p:cNvSpPr>
          <p:nvPr>
            <p:ph type="body" sz="quarter" idx="27" hasCustomPrompt="1"/>
          </p:nvPr>
        </p:nvSpPr>
        <p:spPr bwMode="gray">
          <a:xfrm>
            <a:off x="8752115" y="5202000"/>
            <a:ext cx="3439886" cy="1656000"/>
          </a:xfrm>
          <a:gradFill>
            <a:gsLst>
              <a:gs pos="0">
                <a:schemeClr val="accent2">
                  <a:alpha val="70000"/>
                </a:schemeClr>
              </a:gs>
              <a:gs pos="80000">
                <a:schemeClr val="accent2">
                  <a:alpha val="0"/>
                </a:schemeClr>
              </a:gs>
            </a:gsLst>
            <a:lin ang="16200000" scaled="1"/>
          </a:gradFill>
        </p:spPr>
        <p:txBody>
          <a:bodyPr vert="horz" wrap="square" lIns="0" tIns="0" rIns="0" bIns="0" rtlCol="0">
            <a:noAutofit/>
          </a:bodyPr>
          <a:lstStyle>
            <a:lvl1pPr>
              <a:defRPr lang="en-US" sz="100" dirty="0"/>
            </a:lvl1pPr>
          </a:lstStyle>
          <a:p>
            <a:pPr lvl="0"/>
            <a:r>
              <a:rPr lang="en-US" dirty="0"/>
              <a:t> </a:t>
            </a:r>
          </a:p>
        </p:txBody>
      </p:sp>
      <p:sp>
        <p:nvSpPr>
          <p:cNvPr id="27" name="Text Placeholder 14">
            <a:extLst>
              <a:ext uri="{FF2B5EF4-FFF2-40B4-BE49-F238E27FC236}">
                <a16:creationId xmlns:a16="http://schemas.microsoft.com/office/drawing/2014/main" id="{F875FACE-114E-4C8F-AE15-98D19768611E}"/>
              </a:ext>
            </a:extLst>
          </p:cNvPr>
          <p:cNvSpPr>
            <a:spLocks noGrp="1" noChangeAspect="1"/>
          </p:cNvSpPr>
          <p:nvPr>
            <p:ph type="body" sz="quarter" idx="21" hasCustomPrompt="1"/>
          </p:nvPr>
        </p:nvSpPr>
        <p:spPr bwMode="gray">
          <a:xfrm>
            <a:off x="10987042" y="6496705"/>
            <a:ext cx="995835" cy="147477"/>
          </a:xfrm>
          <a:custGeom>
            <a:avLst/>
            <a:gdLst>
              <a:gd name="connsiteX0" fmla="*/ 0 w 3190875"/>
              <a:gd name="connsiteY0" fmla="*/ 0 h 1514475"/>
              <a:gd name="connsiteX1" fmla="*/ 3190875 w 3190875"/>
              <a:gd name="connsiteY1" fmla="*/ 0 h 1514475"/>
              <a:gd name="connsiteX2" fmla="*/ 3190875 w 3190875"/>
              <a:gd name="connsiteY2" fmla="*/ 1514475 h 1514475"/>
              <a:gd name="connsiteX3" fmla="*/ 0 w 3190875"/>
              <a:gd name="connsiteY3" fmla="*/ 1514475 h 1514475"/>
            </a:gdLst>
            <a:ahLst/>
            <a:cxnLst>
              <a:cxn ang="0">
                <a:pos x="connsiteX0" y="connsiteY0"/>
              </a:cxn>
              <a:cxn ang="0">
                <a:pos x="connsiteX1" y="connsiteY1"/>
              </a:cxn>
              <a:cxn ang="0">
                <a:pos x="connsiteX2" y="connsiteY2"/>
              </a:cxn>
              <a:cxn ang="0">
                <a:pos x="connsiteX3" y="connsiteY3"/>
              </a:cxn>
            </a:cxnLst>
            <a:rect l="l" t="t" r="r" b="b"/>
            <a:pathLst>
              <a:path w="3190875" h="1514475">
                <a:moveTo>
                  <a:pt x="0" y="0"/>
                </a:moveTo>
                <a:lnTo>
                  <a:pt x="3190875" y="0"/>
                </a:lnTo>
                <a:lnTo>
                  <a:pt x="3190875" y="1514475"/>
                </a:lnTo>
                <a:lnTo>
                  <a:pt x="0" y="1514475"/>
                </a:lnTo>
                <a:close/>
              </a:path>
            </a:pathLst>
          </a:custGeom>
          <a:blipFill>
            <a:blip r:embed="rId2">
              <a:extLst>
                <a:ext uri="{28A0092B-C50C-407E-A947-70E740481C1C}">
                  <a14:useLocalDpi xmlns:a14="http://schemas.microsoft.com/office/drawing/2010/main" val="0"/>
                </a:ext>
              </a:extLst>
            </a:blip>
            <a:stretch>
              <a:fillRect/>
            </a:stretch>
          </a:blipFill>
        </p:spPr>
        <p:txBody>
          <a:bodyPr wrap="square">
            <a:noAutofit/>
          </a:bodyPr>
          <a:lstStyle>
            <a:lvl1pPr>
              <a:defRPr sz="100">
                <a:solidFill>
                  <a:schemeClr val="bg1"/>
                </a:solidFill>
              </a:defRPr>
            </a:lvl1pPr>
          </a:lstStyle>
          <a:p>
            <a:pPr lvl="0"/>
            <a:r>
              <a:rPr lang="en-US" dirty="0"/>
              <a:t>.</a:t>
            </a:r>
          </a:p>
        </p:txBody>
      </p:sp>
      <p:sp>
        <p:nvSpPr>
          <p:cNvPr id="6" name="Title 1">
            <a:extLst>
              <a:ext uri="{FF2B5EF4-FFF2-40B4-BE49-F238E27FC236}">
                <a16:creationId xmlns:a16="http://schemas.microsoft.com/office/drawing/2014/main" id="{0216704F-BDB5-9F2E-C5F4-B52909E6F30C}"/>
              </a:ext>
            </a:extLst>
          </p:cNvPr>
          <p:cNvSpPr>
            <a:spLocks noGrp="1"/>
          </p:cNvSpPr>
          <p:nvPr>
            <p:ph type="title"/>
          </p:nvPr>
        </p:nvSpPr>
        <p:spPr bwMode="gray">
          <a:xfrm>
            <a:off x="695325" y="344552"/>
            <a:ext cx="7632000" cy="792000"/>
          </a:xfrm>
        </p:spPr>
        <p:txBody>
          <a:bodyPr/>
          <a:lstStyle/>
          <a:p>
            <a:r>
              <a:rPr lang="de-DE"/>
              <a:t>Mastertitelformat bearbeiten</a:t>
            </a:r>
            <a:endParaRPr lang="en-US" dirty="0"/>
          </a:p>
        </p:txBody>
      </p:sp>
      <p:sp>
        <p:nvSpPr>
          <p:cNvPr id="7" name="Text Placeholder 6">
            <a:extLst>
              <a:ext uri="{FF2B5EF4-FFF2-40B4-BE49-F238E27FC236}">
                <a16:creationId xmlns:a16="http://schemas.microsoft.com/office/drawing/2014/main" id="{08C7008D-07EE-3A2A-0EFB-74304E366301}"/>
              </a:ext>
            </a:extLst>
          </p:cNvPr>
          <p:cNvSpPr>
            <a:spLocks noGrp="1"/>
          </p:cNvSpPr>
          <p:nvPr>
            <p:ph type="body" sz="quarter" idx="28"/>
          </p:nvPr>
        </p:nvSpPr>
        <p:spPr>
          <a:xfrm>
            <a:off x="695325" y="1136553"/>
            <a:ext cx="7632000" cy="5100736"/>
          </a:xfrm>
        </p:spPr>
        <p:txBody>
          <a:bodyPr anchor="ctr"/>
          <a:lstStyle>
            <a:lvl1pPr>
              <a:defRPr sz="2000"/>
            </a:lvl1pPr>
            <a:lvl2pPr>
              <a:defRPr sz="2000"/>
            </a:lvl2pPr>
            <a:lvl3pPr>
              <a:defRPr sz="1800"/>
            </a:lvl3pPr>
            <a:lvl4pPr>
              <a:defRPr sz="1800"/>
            </a:lvl4pPr>
            <a:lvl5pPr>
              <a:defRPr sz="18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19391307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hree Pictures">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2799AD32-EACB-40FD-ACFA-9178E8D00357}"/>
              </a:ext>
            </a:extLst>
          </p:cNvPr>
          <p:cNvSpPr>
            <a:spLocks noGrp="1"/>
          </p:cNvSpPr>
          <p:nvPr>
            <p:ph type="pic" sz="quarter" idx="13"/>
          </p:nvPr>
        </p:nvSpPr>
        <p:spPr bwMode="gray">
          <a:xfrm>
            <a:off x="1" y="1412875"/>
            <a:ext cx="4015999" cy="2772000"/>
          </a:xfrm>
        </p:spPr>
        <p:txBody>
          <a:bodyPr/>
          <a:lstStyle/>
          <a:p>
            <a:r>
              <a:rPr lang="de-DE"/>
              <a:t>Bild durch Klicken auf Symbol hinzufügen</a:t>
            </a:r>
            <a:endParaRPr lang="en-US" dirty="0"/>
          </a:p>
        </p:txBody>
      </p:sp>
      <p:sp>
        <p:nvSpPr>
          <p:cNvPr id="8" name="Picture Placeholder 6">
            <a:extLst>
              <a:ext uri="{FF2B5EF4-FFF2-40B4-BE49-F238E27FC236}">
                <a16:creationId xmlns:a16="http://schemas.microsoft.com/office/drawing/2014/main" id="{C73D5620-2B8C-49E1-ADF3-9ADE2BF3BA3C}"/>
              </a:ext>
            </a:extLst>
          </p:cNvPr>
          <p:cNvSpPr>
            <a:spLocks noGrp="1"/>
          </p:cNvSpPr>
          <p:nvPr>
            <p:ph type="pic" sz="quarter" idx="14"/>
          </p:nvPr>
        </p:nvSpPr>
        <p:spPr bwMode="gray">
          <a:xfrm>
            <a:off x="4088000" y="1412875"/>
            <a:ext cx="4015999" cy="2772000"/>
          </a:xfrm>
        </p:spPr>
        <p:txBody>
          <a:bodyPr/>
          <a:lstStyle/>
          <a:p>
            <a:r>
              <a:rPr lang="de-DE"/>
              <a:t>Bild durch Klicken auf Symbol hinzufügen</a:t>
            </a:r>
            <a:endParaRPr lang="en-US" dirty="0"/>
          </a:p>
        </p:txBody>
      </p:sp>
      <p:sp>
        <p:nvSpPr>
          <p:cNvPr id="9" name="Picture Placeholder 6">
            <a:extLst>
              <a:ext uri="{FF2B5EF4-FFF2-40B4-BE49-F238E27FC236}">
                <a16:creationId xmlns:a16="http://schemas.microsoft.com/office/drawing/2014/main" id="{A31D45D1-5334-4DD5-8154-DAD52B3C3972}"/>
              </a:ext>
            </a:extLst>
          </p:cNvPr>
          <p:cNvSpPr>
            <a:spLocks noGrp="1"/>
          </p:cNvSpPr>
          <p:nvPr>
            <p:ph type="pic" sz="quarter" idx="15"/>
          </p:nvPr>
        </p:nvSpPr>
        <p:spPr bwMode="gray">
          <a:xfrm>
            <a:off x="8175999" y="1412875"/>
            <a:ext cx="4015999" cy="2772000"/>
          </a:xfrm>
        </p:spPr>
        <p:txBody>
          <a:bodyPr/>
          <a:lstStyle/>
          <a:p>
            <a:r>
              <a:rPr lang="de-DE"/>
              <a:t>Bild durch Klicken auf Symbol hinzufügen</a:t>
            </a:r>
            <a:endParaRPr lang="en-US" dirty="0"/>
          </a:p>
        </p:txBody>
      </p:sp>
      <p:sp>
        <p:nvSpPr>
          <p:cNvPr id="6" name="Title 5">
            <a:extLst>
              <a:ext uri="{FF2B5EF4-FFF2-40B4-BE49-F238E27FC236}">
                <a16:creationId xmlns:a16="http://schemas.microsoft.com/office/drawing/2014/main" id="{07792201-616E-4C9D-B2C5-4900CE58E947}"/>
              </a:ext>
            </a:extLst>
          </p:cNvPr>
          <p:cNvSpPr>
            <a:spLocks noGrp="1"/>
          </p:cNvSpPr>
          <p:nvPr>
            <p:ph type="title"/>
          </p:nvPr>
        </p:nvSpPr>
        <p:spPr bwMode="gray"/>
        <p:txBody>
          <a:bodyPr/>
          <a:lstStyle/>
          <a:p>
            <a:r>
              <a:rPr lang="de-DE"/>
              <a:t>Mastertitelformat bearbeiten</a:t>
            </a:r>
            <a:endParaRPr lang="en-US" dirty="0"/>
          </a:p>
        </p:txBody>
      </p:sp>
      <p:sp>
        <p:nvSpPr>
          <p:cNvPr id="12" name="Date Placeholder 11">
            <a:extLst>
              <a:ext uri="{FF2B5EF4-FFF2-40B4-BE49-F238E27FC236}">
                <a16:creationId xmlns:a16="http://schemas.microsoft.com/office/drawing/2014/main" id="{0507D976-68BB-49E4-A58B-4C58DDCAFCC3}"/>
              </a:ext>
            </a:extLst>
          </p:cNvPr>
          <p:cNvSpPr>
            <a:spLocks noGrp="1"/>
          </p:cNvSpPr>
          <p:nvPr>
            <p:ph type="dt" sz="half" idx="16"/>
          </p:nvPr>
        </p:nvSpPr>
        <p:spPr bwMode="gray"/>
        <p:txBody>
          <a:bodyPr/>
          <a:lstStyle/>
          <a:p>
            <a:endParaRPr lang="en-US" dirty="0"/>
          </a:p>
        </p:txBody>
      </p:sp>
      <p:sp>
        <p:nvSpPr>
          <p:cNvPr id="13" name="Footer Placeholder 12">
            <a:extLst>
              <a:ext uri="{FF2B5EF4-FFF2-40B4-BE49-F238E27FC236}">
                <a16:creationId xmlns:a16="http://schemas.microsoft.com/office/drawing/2014/main" id="{F8AD5003-10EA-4892-A42B-E48C1E42EED2}"/>
              </a:ext>
            </a:extLst>
          </p:cNvPr>
          <p:cNvSpPr>
            <a:spLocks noGrp="1"/>
          </p:cNvSpPr>
          <p:nvPr>
            <p:ph type="ftr" sz="quarter" idx="17"/>
          </p:nvPr>
        </p:nvSpPr>
        <p:spPr bwMode="gray"/>
        <p:txBody>
          <a:bodyPr/>
          <a:lstStyle/>
          <a:p>
            <a:r>
              <a:rPr lang="en-US"/>
              <a:t>© 2023 NTT DATA Corporation</a:t>
            </a:r>
            <a:endParaRPr lang="en-US" dirty="0"/>
          </a:p>
        </p:txBody>
      </p:sp>
      <p:sp>
        <p:nvSpPr>
          <p:cNvPr id="14" name="Slide Number Placeholder 13">
            <a:extLst>
              <a:ext uri="{FF2B5EF4-FFF2-40B4-BE49-F238E27FC236}">
                <a16:creationId xmlns:a16="http://schemas.microsoft.com/office/drawing/2014/main" id="{33A3CAA6-5A6B-4B10-9DEF-0B3C29684B1F}"/>
              </a:ext>
            </a:extLst>
          </p:cNvPr>
          <p:cNvSpPr>
            <a:spLocks noGrp="1"/>
          </p:cNvSpPr>
          <p:nvPr>
            <p:ph type="sldNum" sz="quarter" idx="18"/>
          </p:nvPr>
        </p:nvSpPr>
        <p:spPr bwMode="gray"/>
        <p:txBody>
          <a:bodyPr/>
          <a:lstStyle/>
          <a:p>
            <a:fld id="{13CE6DAF-806F-404B-BC68-339BFCB57E5C}" type="slidenum">
              <a:rPr lang="en-US" smtClean="0"/>
              <a:pPr/>
              <a:t>‹Nr.›</a:t>
            </a:fld>
            <a:endParaRPr lang="en-US" dirty="0"/>
          </a:p>
        </p:txBody>
      </p:sp>
    </p:spTree>
    <p:extLst>
      <p:ext uri="{BB962C8B-B14F-4D97-AF65-F5344CB8AC3E}">
        <p14:creationId xmlns:p14="http://schemas.microsoft.com/office/powerpoint/2010/main" val="4016446111"/>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References">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E5194267-E51C-4D30-8F9B-12247E86F342}"/>
              </a:ext>
            </a:extLst>
          </p:cNvPr>
          <p:cNvSpPr>
            <a:spLocks noGrp="1"/>
          </p:cNvSpPr>
          <p:nvPr>
            <p:ph type="pic" sz="quarter" idx="15"/>
          </p:nvPr>
        </p:nvSpPr>
        <p:spPr bwMode="gray">
          <a:xfrm>
            <a:off x="3217863" y="0"/>
            <a:ext cx="8974137" cy="5184116"/>
          </a:xfrm>
        </p:spPr>
        <p:txBody>
          <a:bodyPr/>
          <a:lstStyle/>
          <a:p>
            <a:r>
              <a:rPr lang="de-DE"/>
              <a:t>Bild durch Klicken auf Symbol hinzufügen</a:t>
            </a:r>
            <a:endParaRPr lang="en-US" dirty="0"/>
          </a:p>
        </p:txBody>
      </p:sp>
      <p:sp>
        <p:nvSpPr>
          <p:cNvPr id="28" name="Title 27">
            <a:extLst>
              <a:ext uri="{FF2B5EF4-FFF2-40B4-BE49-F238E27FC236}">
                <a16:creationId xmlns:a16="http://schemas.microsoft.com/office/drawing/2014/main" id="{B086D64E-16D3-4171-9692-D9CB3A40471D}"/>
              </a:ext>
            </a:extLst>
          </p:cNvPr>
          <p:cNvSpPr>
            <a:spLocks noGrp="1"/>
          </p:cNvSpPr>
          <p:nvPr>
            <p:ph type="title" hasCustomPrompt="1"/>
          </p:nvPr>
        </p:nvSpPr>
        <p:spPr bwMode="gray">
          <a:xfrm>
            <a:off x="0" y="0"/>
            <a:ext cx="7375559" cy="5184116"/>
          </a:xfrm>
          <a:custGeom>
            <a:avLst/>
            <a:gdLst>
              <a:gd name="connsiteX0" fmla="*/ 0 w 7375559"/>
              <a:gd name="connsiteY0" fmla="*/ 0 h 5184116"/>
              <a:gd name="connsiteX1" fmla="*/ 3218505 w 7375559"/>
              <a:gd name="connsiteY1" fmla="*/ 0 h 5184116"/>
              <a:gd name="connsiteX2" fmla="*/ 3487474 w 7375559"/>
              <a:gd name="connsiteY2" fmla="*/ 0 h 5184116"/>
              <a:gd name="connsiteX3" fmla="*/ 6079531 w 7375559"/>
              <a:gd name="connsiteY3" fmla="*/ 2592057 h 5184116"/>
              <a:gd name="connsiteX4" fmla="*/ 7375559 w 7375559"/>
              <a:gd name="connsiteY4" fmla="*/ 5184116 h 5184116"/>
              <a:gd name="connsiteX5" fmla="*/ 0 w 7375559"/>
              <a:gd name="connsiteY5" fmla="*/ 5184116 h 5184116"/>
              <a:gd name="connsiteX6" fmla="*/ 0 w 7375559"/>
              <a:gd name="connsiteY6" fmla="*/ 5184114 h 5184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75559" h="5184116">
                <a:moveTo>
                  <a:pt x="0" y="0"/>
                </a:moveTo>
                <a:lnTo>
                  <a:pt x="3218505" y="0"/>
                </a:lnTo>
                <a:lnTo>
                  <a:pt x="3487474" y="0"/>
                </a:lnTo>
                <a:cubicBezTo>
                  <a:pt x="4999400" y="35114"/>
                  <a:pt x="5660537" y="1753154"/>
                  <a:pt x="6079531" y="2592057"/>
                </a:cubicBezTo>
                <a:lnTo>
                  <a:pt x="7375559" y="5184116"/>
                </a:lnTo>
                <a:lnTo>
                  <a:pt x="0" y="5184116"/>
                </a:lnTo>
                <a:lnTo>
                  <a:pt x="0" y="5184114"/>
                </a:lnTo>
                <a:close/>
              </a:path>
            </a:pathLst>
          </a:custGeom>
          <a:solidFill>
            <a:schemeClr val="accent1"/>
          </a:solidFill>
        </p:spPr>
        <p:txBody>
          <a:bodyPr wrap="square" lIns="694800" tIns="324000" rIns="108000">
            <a:noAutofit/>
          </a:bodyPr>
          <a:lstStyle>
            <a:lvl1pPr>
              <a:defRPr sz="2400">
                <a:solidFill>
                  <a:schemeClr val="bg1"/>
                </a:solidFill>
              </a:defRPr>
            </a:lvl1pPr>
          </a:lstStyle>
          <a:p>
            <a:r>
              <a:rPr lang="en-US" dirty="0"/>
              <a:t>Add customer name</a:t>
            </a:r>
          </a:p>
        </p:txBody>
      </p:sp>
      <p:sp>
        <p:nvSpPr>
          <p:cNvPr id="11" name="Text Placeholder 10">
            <a:extLst>
              <a:ext uri="{FF2B5EF4-FFF2-40B4-BE49-F238E27FC236}">
                <a16:creationId xmlns:a16="http://schemas.microsoft.com/office/drawing/2014/main" id="{E0D5BD29-D96A-4C79-A899-19553480516F}"/>
              </a:ext>
            </a:extLst>
          </p:cNvPr>
          <p:cNvSpPr>
            <a:spLocks noGrp="1"/>
          </p:cNvSpPr>
          <p:nvPr>
            <p:ph type="body" sz="quarter" idx="14"/>
          </p:nvPr>
        </p:nvSpPr>
        <p:spPr bwMode="gray">
          <a:xfrm>
            <a:off x="695325" y="5435600"/>
            <a:ext cx="6680234" cy="801688"/>
          </a:xfrm>
        </p:spPr>
        <p:txBody>
          <a:bodyPr/>
          <a:lstStyle>
            <a:lvl1pPr>
              <a:defRPr sz="1400">
                <a:solidFill>
                  <a:schemeClr val="tx2"/>
                </a:solidFill>
              </a:defRPr>
            </a:lvl1pPr>
            <a:lvl2pPr>
              <a:defRPr sz="1400">
                <a:solidFill>
                  <a:schemeClr val="tx2"/>
                </a:solidFill>
              </a:defRPr>
            </a:lvl2pPr>
            <a:lvl3pPr>
              <a:defRPr sz="1400">
                <a:solidFill>
                  <a:schemeClr val="tx2"/>
                </a:solidFill>
              </a:defRPr>
            </a:lvl3pPr>
            <a:lvl4pPr>
              <a:defRPr>
                <a:solidFill>
                  <a:schemeClr val="tx2"/>
                </a:solidFill>
              </a:defRPr>
            </a:lvl4pPr>
            <a:lvl5pPr>
              <a:defRPr>
                <a:solidFill>
                  <a:schemeClr val="tx2"/>
                </a:solidFill>
              </a:defRPr>
            </a:lvl5pPr>
          </a:lstStyle>
          <a:p>
            <a:pPr lvl="0"/>
            <a:r>
              <a:rPr lang="de-DE"/>
              <a:t>Mastertextformat bearbeiten</a:t>
            </a:r>
          </a:p>
          <a:p>
            <a:pPr lvl="1"/>
            <a:r>
              <a:rPr lang="de-DE"/>
              <a:t>Zweite Ebene</a:t>
            </a:r>
          </a:p>
          <a:p>
            <a:pPr lvl="2"/>
            <a:r>
              <a:rPr lang="de-DE"/>
              <a:t>Dritte Ebene</a:t>
            </a:r>
          </a:p>
        </p:txBody>
      </p:sp>
      <p:sp>
        <p:nvSpPr>
          <p:cNvPr id="7" name="Content Placeholder 6">
            <a:extLst>
              <a:ext uri="{FF2B5EF4-FFF2-40B4-BE49-F238E27FC236}">
                <a16:creationId xmlns:a16="http://schemas.microsoft.com/office/drawing/2014/main" id="{B160C2D9-9623-453D-847C-E42C42C08DE5}"/>
              </a:ext>
            </a:extLst>
          </p:cNvPr>
          <p:cNvSpPr>
            <a:spLocks noGrp="1"/>
          </p:cNvSpPr>
          <p:nvPr>
            <p:ph sz="quarter" idx="16" hasCustomPrompt="1"/>
          </p:nvPr>
        </p:nvSpPr>
        <p:spPr bwMode="gray">
          <a:xfrm>
            <a:off x="695325" y="1250436"/>
            <a:ext cx="2151705" cy="846895"/>
          </a:xfrm>
        </p:spPr>
        <p:txBody>
          <a:bodyPr/>
          <a:lstStyle>
            <a:lvl1pPr>
              <a:defRPr sz="1000">
                <a:solidFill>
                  <a:schemeClr val="bg1"/>
                </a:solidFill>
              </a:defRPr>
            </a:lvl1pPr>
          </a:lstStyle>
          <a:p>
            <a:pPr lvl="0"/>
            <a:r>
              <a:rPr lang="en-US" dirty="0"/>
              <a:t>(for the use of logos use picture icon, please consult with the marketing department)</a:t>
            </a:r>
          </a:p>
        </p:txBody>
      </p:sp>
      <p:sp>
        <p:nvSpPr>
          <p:cNvPr id="6" name="Date Placeholder 5">
            <a:extLst>
              <a:ext uri="{FF2B5EF4-FFF2-40B4-BE49-F238E27FC236}">
                <a16:creationId xmlns:a16="http://schemas.microsoft.com/office/drawing/2014/main" id="{240A230E-40BB-48DE-8F81-AF237E9463B0}"/>
              </a:ext>
            </a:extLst>
          </p:cNvPr>
          <p:cNvSpPr>
            <a:spLocks noGrp="1"/>
          </p:cNvSpPr>
          <p:nvPr>
            <p:ph type="dt" sz="half" idx="17"/>
          </p:nvPr>
        </p:nvSpPr>
        <p:spPr bwMode="gray"/>
        <p:txBody>
          <a:bodyPr/>
          <a:lstStyle/>
          <a:p>
            <a:endParaRPr lang="en-US" dirty="0"/>
          </a:p>
        </p:txBody>
      </p:sp>
      <p:sp>
        <p:nvSpPr>
          <p:cNvPr id="8" name="Footer Placeholder 7">
            <a:extLst>
              <a:ext uri="{FF2B5EF4-FFF2-40B4-BE49-F238E27FC236}">
                <a16:creationId xmlns:a16="http://schemas.microsoft.com/office/drawing/2014/main" id="{68A5F17E-ABBF-4AB9-9874-9C540B28EFC1}"/>
              </a:ext>
            </a:extLst>
          </p:cNvPr>
          <p:cNvSpPr>
            <a:spLocks noGrp="1"/>
          </p:cNvSpPr>
          <p:nvPr>
            <p:ph type="ftr" sz="quarter" idx="18"/>
          </p:nvPr>
        </p:nvSpPr>
        <p:spPr bwMode="gray"/>
        <p:txBody>
          <a:bodyPr/>
          <a:lstStyle/>
          <a:p>
            <a:r>
              <a:rPr lang="en-US"/>
              <a:t>© 2023 NTT DATA Corporation</a:t>
            </a:r>
            <a:endParaRPr lang="en-US" dirty="0"/>
          </a:p>
        </p:txBody>
      </p:sp>
      <p:sp>
        <p:nvSpPr>
          <p:cNvPr id="9" name="Slide Number Placeholder 8">
            <a:extLst>
              <a:ext uri="{FF2B5EF4-FFF2-40B4-BE49-F238E27FC236}">
                <a16:creationId xmlns:a16="http://schemas.microsoft.com/office/drawing/2014/main" id="{1BDCBA2C-3ACB-4D5D-A3F2-C9612096C91F}"/>
              </a:ext>
            </a:extLst>
          </p:cNvPr>
          <p:cNvSpPr>
            <a:spLocks noGrp="1"/>
          </p:cNvSpPr>
          <p:nvPr>
            <p:ph type="sldNum" sz="quarter" idx="19"/>
          </p:nvPr>
        </p:nvSpPr>
        <p:spPr bwMode="gray"/>
        <p:txBody>
          <a:bodyPr/>
          <a:lstStyle/>
          <a:p>
            <a:fld id="{13CE6DAF-806F-404B-BC68-339BFCB57E5C}" type="slidenum">
              <a:rPr lang="en-US" smtClean="0"/>
              <a:pPr/>
              <a:t>‹Nr.›</a:t>
            </a:fld>
            <a:endParaRPr lang="en-US" dirty="0"/>
          </a:p>
        </p:txBody>
      </p:sp>
      <p:sp>
        <p:nvSpPr>
          <p:cNvPr id="30" name="Text Placeholder 29">
            <a:extLst>
              <a:ext uri="{FF2B5EF4-FFF2-40B4-BE49-F238E27FC236}">
                <a16:creationId xmlns:a16="http://schemas.microsoft.com/office/drawing/2014/main" id="{60DCDDD8-41C8-4232-B273-A8DB9A9EB251}"/>
              </a:ext>
            </a:extLst>
          </p:cNvPr>
          <p:cNvSpPr>
            <a:spLocks noGrp="1"/>
          </p:cNvSpPr>
          <p:nvPr>
            <p:ph type="body" sz="quarter" idx="20"/>
          </p:nvPr>
        </p:nvSpPr>
        <p:spPr bwMode="gray">
          <a:xfrm>
            <a:off x="695324" y="2348815"/>
            <a:ext cx="5184775" cy="2411855"/>
          </a:xfrm>
        </p:spPr>
        <p:txBody>
          <a:bodyPr/>
          <a:lstStyle>
            <a:lvl1pPr>
              <a:defRPr sz="2000">
                <a:solidFill>
                  <a:schemeClr val="bg1"/>
                </a:solidFill>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de-DE"/>
              <a:t>Mastertextformat bearbeiten</a:t>
            </a:r>
          </a:p>
        </p:txBody>
      </p:sp>
    </p:spTree>
    <p:extLst>
      <p:ext uri="{BB962C8B-B14F-4D97-AF65-F5344CB8AC3E}">
        <p14:creationId xmlns:p14="http://schemas.microsoft.com/office/powerpoint/2010/main" val="1966496952"/>
      </p:ext>
    </p:extLst>
  </p:cSld>
  <p:clrMapOvr>
    <a:masterClrMapping/>
  </p:clrMapOvr>
  <p:extLst>
    <p:ext uri="{DCECCB84-F9BA-43D5-87BE-67443E8EF086}">
      <p15:sldGuideLst xmlns:p15="http://schemas.microsoft.com/office/powerpoint/2012/main">
        <p15:guide id="1" pos="3704"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lient Case">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EA33050-09EB-4A5D-A082-BA0E33CD3339}"/>
              </a:ext>
            </a:extLst>
          </p:cNvPr>
          <p:cNvSpPr/>
          <p:nvPr/>
        </p:nvSpPr>
        <p:spPr bwMode="gray">
          <a:xfrm>
            <a:off x="3327400" y="2532063"/>
            <a:ext cx="2768600" cy="432593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gn="ctr">
              <a:lnSpc>
                <a:spcPct val="110000"/>
              </a:lnSpc>
              <a:spcBef>
                <a:spcPts val="600"/>
              </a:spcBef>
            </a:pPr>
            <a:endParaRPr lang="en-US" sz="2000" dirty="0" err="1"/>
          </a:p>
        </p:txBody>
      </p:sp>
      <p:sp>
        <p:nvSpPr>
          <p:cNvPr id="2" name="Title 1">
            <a:extLst>
              <a:ext uri="{FF2B5EF4-FFF2-40B4-BE49-F238E27FC236}">
                <a16:creationId xmlns:a16="http://schemas.microsoft.com/office/drawing/2014/main" id="{6598BE1D-46AF-4091-910F-46C0D054311B}"/>
              </a:ext>
            </a:extLst>
          </p:cNvPr>
          <p:cNvSpPr>
            <a:spLocks noGrp="1"/>
          </p:cNvSpPr>
          <p:nvPr>
            <p:ph type="title"/>
          </p:nvPr>
        </p:nvSpPr>
        <p:spPr bwMode="gray">
          <a:xfrm>
            <a:off x="695325" y="344552"/>
            <a:ext cx="10800000" cy="288000"/>
          </a:xfrm>
        </p:spPr>
        <p:txBody>
          <a:bodyPr/>
          <a:lstStyle/>
          <a:p>
            <a:r>
              <a:rPr lang="de-DE"/>
              <a:t>Mastertitelformat bearbeiten</a:t>
            </a:r>
            <a:endParaRPr lang="en-US" dirty="0"/>
          </a:p>
        </p:txBody>
      </p:sp>
      <p:sp>
        <p:nvSpPr>
          <p:cNvPr id="3" name="Date Placeholder 2">
            <a:extLst>
              <a:ext uri="{FF2B5EF4-FFF2-40B4-BE49-F238E27FC236}">
                <a16:creationId xmlns:a16="http://schemas.microsoft.com/office/drawing/2014/main" id="{41CE8EC6-E2E8-4427-843F-0FF1B88E5A2E}"/>
              </a:ext>
            </a:extLst>
          </p:cNvPr>
          <p:cNvSpPr>
            <a:spLocks noGrp="1"/>
          </p:cNvSpPr>
          <p:nvPr>
            <p:ph type="dt" sz="half" idx="10"/>
          </p:nvPr>
        </p:nvSpPr>
        <p:spPr bwMode="gray"/>
        <p:txBody>
          <a:bodyPr/>
          <a:lstStyle/>
          <a:p>
            <a:endParaRPr lang="en-US" dirty="0"/>
          </a:p>
        </p:txBody>
      </p:sp>
      <p:sp>
        <p:nvSpPr>
          <p:cNvPr id="4" name="Footer Placeholder 3">
            <a:extLst>
              <a:ext uri="{FF2B5EF4-FFF2-40B4-BE49-F238E27FC236}">
                <a16:creationId xmlns:a16="http://schemas.microsoft.com/office/drawing/2014/main" id="{D59D6460-9F3B-4A3F-9036-B8290DE6FFA1}"/>
              </a:ext>
            </a:extLst>
          </p:cNvPr>
          <p:cNvSpPr>
            <a:spLocks noGrp="1"/>
          </p:cNvSpPr>
          <p:nvPr>
            <p:ph type="ftr" sz="quarter" idx="11"/>
          </p:nvPr>
        </p:nvSpPr>
        <p:spPr bwMode="gray"/>
        <p:txBody>
          <a:bodyPr/>
          <a:lstStyle/>
          <a:p>
            <a:r>
              <a:rPr lang="en-US"/>
              <a:t>© 2023 NTT DATA Corporation</a:t>
            </a:r>
            <a:endParaRPr lang="en-US" dirty="0"/>
          </a:p>
        </p:txBody>
      </p:sp>
      <p:sp>
        <p:nvSpPr>
          <p:cNvPr id="5" name="Slide Number Placeholder 4">
            <a:extLst>
              <a:ext uri="{FF2B5EF4-FFF2-40B4-BE49-F238E27FC236}">
                <a16:creationId xmlns:a16="http://schemas.microsoft.com/office/drawing/2014/main" id="{0DAF39AE-1F65-449D-91D2-AE6CBCAF5C1F}"/>
              </a:ext>
            </a:extLst>
          </p:cNvPr>
          <p:cNvSpPr>
            <a:spLocks noGrp="1"/>
          </p:cNvSpPr>
          <p:nvPr>
            <p:ph type="sldNum" sz="quarter" idx="12"/>
          </p:nvPr>
        </p:nvSpPr>
        <p:spPr bwMode="gray"/>
        <p:txBody>
          <a:bodyPr/>
          <a:lstStyle/>
          <a:p>
            <a:fld id="{13CE6DAF-806F-404B-BC68-339BFCB57E5C}" type="slidenum">
              <a:rPr lang="en-US" smtClean="0"/>
              <a:pPr/>
              <a:t>‹Nr.›</a:t>
            </a:fld>
            <a:endParaRPr lang="en-US" dirty="0"/>
          </a:p>
        </p:txBody>
      </p:sp>
      <p:sp>
        <p:nvSpPr>
          <p:cNvPr id="15" name="Text Placeholder 6">
            <a:extLst>
              <a:ext uri="{FF2B5EF4-FFF2-40B4-BE49-F238E27FC236}">
                <a16:creationId xmlns:a16="http://schemas.microsoft.com/office/drawing/2014/main" id="{FE73A8F5-2C67-4301-A886-D80F68FCCF1D}"/>
              </a:ext>
            </a:extLst>
          </p:cNvPr>
          <p:cNvSpPr>
            <a:spLocks noGrp="1"/>
          </p:cNvSpPr>
          <p:nvPr>
            <p:ph type="body" sz="quarter" idx="17"/>
          </p:nvPr>
        </p:nvSpPr>
        <p:spPr bwMode="gray">
          <a:xfrm>
            <a:off x="695325" y="3248174"/>
            <a:ext cx="2484000" cy="2988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6" name="Text Placeholder 6">
            <a:extLst>
              <a:ext uri="{FF2B5EF4-FFF2-40B4-BE49-F238E27FC236}">
                <a16:creationId xmlns:a16="http://schemas.microsoft.com/office/drawing/2014/main" id="{11E50B03-AD9E-40B6-AE60-1BB4688410C3}"/>
              </a:ext>
            </a:extLst>
          </p:cNvPr>
          <p:cNvSpPr>
            <a:spLocks noGrp="1"/>
          </p:cNvSpPr>
          <p:nvPr>
            <p:ph type="body" sz="quarter" idx="18"/>
          </p:nvPr>
        </p:nvSpPr>
        <p:spPr bwMode="gray">
          <a:xfrm>
            <a:off x="3467325" y="3248174"/>
            <a:ext cx="2484000" cy="2988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7" name="Text Placeholder 6">
            <a:extLst>
              <a:ext uri="{FF2B5EF4-FFF2-40B4-BE49-F238E27FC236}">
                <a16:creationId xmlns:a16="http://schemas.microsoft.com/office/drawing/2014/main" id="{ABCF345C-1C63-4E2E-867B-B83A20A70899}"/>
              </a:ext>
            </a:extLst>
          </p:cNvPr>
          <p:cNvSpPr>
            <a:spLocks noGrp="1"/>
          </p:cNvSpPr>
          <p:nvPr>
            <p:ph type="body" sz="quarter" idx="19"/>
          </p:nvPr>
        </p:nvSpPr>
        <p:spPr bwMode="gray">
          <a:xfrm>
            <a:off x="6239325" y="3248174"/>
            <a:ext cx="2484000" cy="2988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8" name="Text Placeholder 6">
            <a:extLst>
              <a:ext uri="{FF2B5EF4-FFF2-40B4-BE49-F238E27FC236}">
                <a16:creationId xmlns:a16="http://schemas.microsoft.com/office/drawing/2014/main" id="{A5DB6CEF-A7B1-4AD6-8FDC-F2E3D6D95A50}"/>
              </a:ext>
            </a:extLst>
          </p:cNvPr>
          <p:cNvSpPr>
            <a:spLocks noGrp="1"/>
          </p:cNvSpPr>
          <p:nvPr>
            <p:ph type="body" sz="quarter" idx="20"/>
          </p:nvPr>
        </p:nvSpPr>
        <p:spPr bwMode="gray">
          <a:xfrm>
            <a:off x="9011325" y="3248174"/>
            <a:ext cx="2484000" cy="2988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9" name="Rectangle 18">
            <a:extLst>
              <a:ext uri="{FF2B5EF4-FFF2-40B4-BE49-F238E27FC236}">
                <a16:creationId xmlns:a16="http://schemas.microsoft.com/office/drawing/2014/main" id="{8C27821F-E8D8-4AEE-BAE3-3472E67E2C3E}"/>
              </a:ext>
            </a:extLst>
          </p:cNvPr>
          <p:cNvSpPr/>
          <p:nvPr/>
        </p:nvSpPr>
        <p:spPr bwMode="gray">
          <a:xfrm>
            <a:off x="1" y="840550"/>
            <a:ext cx="3327400" cy="1690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gn="ctr">
              <a:lnSpc>
                <a:spcPct val="110000"/>
              </a:lnSpc>
              <a:spcBef>
                <a:spcPts val="600"/>
              </a:spcBef>
            </a:pPr>
            <a:endParaRPr lang="en-US" sz="2000" dirty="0" err="1"/>
          </a:p>
        </p:txBody>
      </p:sp>
      <p:sp>
        <p:nvSpPr>
          <p:cNvPr id="42" name="Picture Placeholder 41">
            <a:extLst>
              <a:ext uri="{FF2B5EF4-FFF2-40B4-BE49-F238E27FC236}">
                <a16:creationId xmlns:a16="http://schemas.microsoft.com/office/drawing/2014/main" id="{57A0A1A9-A609-459C-8294-9303BC12AC6A}"/>
              </a:ext>
            </a:extLst>
          </p:cNvPr>
          <p:cNvSpPr>
            <a:spLocks noGrp="1"/>
          </p:cNvSpPr>
          <p:nvPr>
            <p:ph type="pic" sz="quarter" idx="21"/>
          </p:nvPr>
        </p:nvSpPr>
        <p:spPr bwMode="gray">
          <a:xfrm>
            <a:off x="3327401" y="840550"/>
            <a:ext cx="3612966" cy="1690750"/>
          </a:xfrm>
          <a:custGeom>
            <a:avLst/>
            <a:gdLst>
              <a:gd name="connsiteX0" fmla="*/ 0 w 3612966"/>
              <a:gd name="connsiteY0" fmla="*/ 0 h 1690750"/>
              <a:gd name="connsiteX1" fmla="*/ 3612966 w 3612966"/>
              <a:gd name="connsiteY1" fmla="*/ 0 h 1690750"/>
              <a:gd name="connsiteX2" fmla="*/ 3612966 w 3612966"/>
              <a:gd name="connsiteY2" fmla="*/ 873 h 1690750"/>
              <a:gd name="connsiteX3" fmla="*/ 3597495 w 3612966"/>
              <a:gd name="connsiteY3" fmla="*/ 694 h 1690750"/>
              <a:gd name="connsiteX4" fmla="*/ 3560530 w 3612966"/>
              <a:gd name="connsiteY4" fmla="*/ 1082 h 1690750"/>
              <a:gd name="connsiteX5" fmla="*/ 2767924 w 3612966"/>
              <a:gd name="connsiteY5" fmla="*/ 843650 h 1690750"/>
              <a:gd name="connsiteX6" fmla="*/ 2767924 w 3612966"/>
              <a:gd name="connsiteY6" fmla="*/ 1623494 h 1690750"/>
              <a:gd name="connsiteX7" fmla="*/ 2767249 w 3612966"/>
              <a:gd name="connsiteY7" fmla="*/ 1623494 h 1690750"/>
              <a:gd name="connsiteX8" fmla="*/ 2767249 w 3612966"/>
              <a:gd name="connsiteY8" fmla="*/ 1690750 h 1690750"/>
              <a:gd name="connsiteX9" fmla="*/ 0 w 3612966"/>
              <a:gd name="connsiteY9" fmla="*/ 1690750 h 1690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12966" h="1690750">
                <a:moveTo>
                  <a:pt x="0" y="0"/>
                </a:moveTo>
                <a:lnTo>
                  <a:pt x="3612966" y="0"/>
                </a:lnTo>
                <a:lnTo>
                  <a:pt x="3612966" y="873"/>
                </a:lnTo>
                <a:lnTo>
                  <a:pt x="3597495" y="694"/>
                </a:lnTo>
                <a:lnTo>
                  <a:pt x="3560530" y="1082"/>
                </a:lnTo>
                <a:cubicBezTo>
                  <a:pt x="3210374" y="1082"/>
                  <a:pt x="2820033" y="136183"/>
                  <a:pt x="2767924" y="843650"/>
                </a:cubicBezTo>
                <a:lnTo>
                  <a:pt x="2767924" y="1623494"/>
                </a:lnTo>
                <a:lnTo>
                  <a:pt x="2767249" y="1623494"/>
                </a:lnTo>
                <a:lnTo>
                  <a:pt x="2767249" y="1690750"/>
                </a:lnTo>
                <a:lnTo>
                  <a:pt x="0" y="1690750"/>
                </a:lnTo>
                <a:close/>
              </a:path>
            </a:pathLst>
          </a:custGeom>
          <a:solidFill>
            <a:schemeClr val="bg2"/>
          </a:solidFill>
        </p:spPr>
        <p:txBody>
          <a:bodyPr wrap="square">
            <a:noAutofit/>
          </a:bodyPr>
          <a:lstStyle/>
          <a:p>
            <a:r>
              <a:rPr lang="de-DE"/>
              <a:t>Bild durch Klicken auf Symbol hinzufügen</a:t>
            </a:r>
            <a:endParaRPr lang="en-US" dirty="0"/>
          </a:p>
        </p:txBody>
      </p:sp>
      <p:sp>
        <p:nvSpPr>
          <p:cNvPr id="40" name="Freeform: Shape 39">
            <a:extLst>
              <a:ext uri="{FF2B5EF4-FFF2-40B4-BE49-F238E27FC236}">
                <a16:creationId xmlns:a16="http://schemas.microsoft.com/office/drawing/2014/main" id="{57F4FC86-D79F-406C-8391-7CDE7088B6A0}"/>
              </a:ext>
            </a:extLst>
          </p:cNvPr>
          <p:cNvSpPr/>
          <p:nvPr/>
        </p:nvSpPr>
        <p:spPr bwMode="gray">
          <a:xfrm>
            <a:off x="6096000" y="841245"/>
            <a:ext cx="6096675" cy="1690750"/>
          </a:xfrm>
          <a:custGeom>
            <a:avLst/>
            <a:gdLst>
              <a:gd name="connsiteX0" fmla="*/ 845042 w 6096675"/>
              <a:gd name="connsiteY0" fmla="*/ 0 h 1690750"/>
              <a:gd name="connsiteX1" fmla="*/ 6096675 w 6096675"/>
              <a:gd name="connsiteY1" fmla="*/ 0 h 1690750"/>
              <a:gd name="connsiteX2" fmla="*/ 6096675 w 6096675"/>
              <a:gd name="connsiteY2" fmla="*/ 1690750 h 1690750"/>
              <a:gd name="connsiteX3" fmla="*/ 845043 w 6096675"/>
              <a:gd name="connsiteY3" fmla="*/ 1690750 h 1690750"/>
              <a:gd name="connsiteX4" fmla="*/ 845042 w 6096675"/>
              <a:gd name="connsiteY4" fmla="*/ 1690750 h 1690750"/>
              <a:gd name="connsiteX5" fmla="*/ 845013 w 6096675"/>
              <a:gd name="connsiteY5" fmla="*/ 1690750 h 1690750"/>
              <a:gd name="connsiteX6" fmla="*/ 0 w 6096675"/>
              <a:gd name="connsiteY6" fmla="*/ 1690750 h 1690750"/>
              <a:gd name="connsiteX7" fmla="*/ 0 w 6096675"/>
              <a:gd name="connsiteY7" fmla="*/ 843651 h 1690750"/>
              <a:gd name="connsiteX8" fmla="*/ 792606 w 6096675"/>
              <a:gd name="connsiteY8" fmla="*/ 1083 h 1690750"/>
              <a:gd name="connsiteX9" fmla="*/ 829571 w 6096675"/>
              <a:gd name="connsiteY9" fmla="*/ 695 h 1690750"/>
              <a:gd name="connsiteX10" fmla="*/ 845042 w 6096675"/>
              <a:gd name="connsiteY10" fmla="*/ 874 h 1690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096675" h="1690750">
                <a:moveTo>
                  <a:pt x="845042" y="0"/>
                </a:moveTo>
                <a:lnTo>
                  <a:pt x="6096675" y="0"/>
                </a:lnTo>
                <a:lnTo>
                  <a:pt x="6096675" y="1690750"/>
                </a:lnTo>
                <a:lnTo>
                  <a:pt x="845043" y="1690750"/>
                </a:lnTo>
                <a:lnTo>
                  <a:pt x="845042" y="1690750"/>
                </a:lnTo>
                <a:lnTo>
                  <a:pt x="845013" y="1690750"/>
                </a:lnTo>
                <a:lnTo>
                  <a:pt x="0" y="1690750"/>
                </a:lnTo>
                <a:lnTo>
                  <a:pt x="0" y="843651"/>
                </a:lnTo>
                <a:cubicBezTo>
                  <a:pt x="52109" y="136184"/>
                  <a:pt x="442450" y="1083"/>
                  <a:pt x="792606" y="1083"/>
                </a:cubicBezTo>
                <a:lnTo>
                  <a:pt x="829571" y="695"/>
                </a:lnTo>
                <a:lnTo>
                  <a:pt x="845042" y="874"/>
                </a:lnTo>
                <a:close/>
              </a:path>
            </a:pathLst>
          </a:custGeom>
          <a:solidFill>
            <a:schemeClr val="accent1"/>
          </a:solidFill>
          <a:ln w="9525" cap="flat">
            <a:noFill/>
            <a:prstDash val="solid"/>
            <a:miter/>
          </a:ln>
        </p:spPr>
        <p:txBody>
          <a:bodyPr rtlCol="0" anchor="ctr"/>
          <a:lstStyle/>
          <a:p>
            <a:endParaRPr lang="en-US" dirty="0"/>
          </a:p>
        </p:txBody>
      </p:sp>
      <p:sp>
        <p:nvSpPr>
          <p:cNvPr id="44" name="Text Placeholder 43">
            <a:extLst>
              <a:ext uri="{FF2B5EF4-FFF2-40B4-BE49-F238E27FC236}">
                <a16:creationId xmlns:a16="http://schemas.microsoft.com/office/drawing/2014/main" id="{0B3CAC54-8DA3-4DE7-A55F-EEDC05E89DA1}"/>
              </a:ext>
            </a:extLst>
          </p:cNvPr>
          <p:cNvSpPr>
            <a:spLocks noGrp="1"/>
          </p:cNvSpPr>
          <p:nvPr>
            <p:ph type="body" sz="quarter" idx="22" hasCustomPrompt="1"/>
          </p:nvPr>
        </p:nvSpPr>
        <p:spPr bwMode="gray">
          <a:xfrm>
            <a:off x="6496050" y="1114295"/>
            <a:ext cx="4999275" cy="1238250"/>
          </a:xfrm>
        </p:spPr>
        <p:txBody>
          <a:bodyPr/>
          <a:lstStyle>
            <a:lvl1pPr>
              <a:defRPr sz="2000">
                <a:solidFill>
                  <a:schemeClr val="bg1"/>
                </a:solidFill>
              </a:defRPr>
            </a:lvl1pPr>
            <a:lvl2pPr marL="216000" indent="-216000">
              <a:buClr>
                <a:schemeClr val="bg1"/>
              </a:buClr>
              <a:buFont typeface="Wingdings" panose="05000000000000000000" pitchFamily="2" charset="2"/>
              <a:buChar cha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quote or key statement</a:t>
            </a:r>
          </a:p>
        </p:txBody>
      </p:sp>
      <p:sp>
        <p:nvSpPr>
          <p:cNvPr id="46" name="Content Placeholder 45">
            <a:extLst>
              <a:ext uri="{FF2B5EF4-FFF2-40B4-BE49-F238E27FC236}">
                <a16:creationId xmlns:a16="http://schemas.microsoft.com/office/drawing/2014/main" id="{823AC0B8-C46C-4D93-B683-B5CD7B859302}"/>
              </a:ext>
            </a:extLst>
          </p:cNvPr>
          <p:cNvSpPr>
            <a:spLocks noGrp="1"/>
          </p:cNvSpPr>
          <p:nvPr>
            <p:ph sz="quarter" idx="23" hasCustomPrompt="1"/>
          </p:nvPr>
        </p:nvSpPr>
        <p:spPr bwMode="gray">
          <a:xfrm>
            <a:off x="1037325" y="1289925"/>
            <a:ext cx="1800000" cy="792000"/>
          </a:xfrm>
        </p:spPr>
        <p:txBody>
          <a:bodyPr/>
          <a:lstStyle>
            <a:lvl1pPr>
              <a:defRPr sz="1000"/>
            </a:lvl1pPr>
          </a:lstStyle>
          <a:p>
            <a:pPr lvl="0"/>
            <a:r>
              <a:rPr lang="en-US" dirty="0"/>
              <a:t>(for the use of logos use picture icon, please consult with the marketing department)</a:t>
            </a:r>
          </a:p>
        </p:txBody>
      </p:sp>
      <p:sp>
        <p:nvSpPr>
          <p:cNvPr id="6" name="TextBox 5">
            <a:extLst>
              <a:ext uri="{FF2B5EF4-FFF2-40B4-BE49-F238E27FC236}">
                <a16:creationId xmlns:a16="http://schemas.microsoft.com/office/drawing/2014/main" id="{7DC34315-BC62-409A-A8DE-3A8279D8514D}"/>
              </a:ext>
            </a:extLst>
          </p:cNvPr>
          <p:cNvSpPr txBox="1"/>
          <p:nvPr/>
        </p:nvSpPr>
        <p:spPr bwMode="gray">
          <a:xfrm>
            <a:off x="695325" y="2781300"/>
            <a:ext cx="2484000" cy="288000"/>
          </a:xfrm>
          <a:prstGeom prst="rect">
            <a:avLst/>
          </a:prstGeom>
          <a:noFill/>
        </p:spPr>
        <p:txBody>
          <a:bodyPr wrap="square" lIns="0" tIns="0" rIns="0" bIns="0" rtlCol="0">
            <a:noAutofit/>
          </a:bodyPr>
          <a:lstStyle/>
          <a:p>
            <a:r>
              <a:rPr lang="en-US" sz="2000" b="1" dirty="0">
                <a:solidFill>
                  <a:schemeClr val="accent1"/>
                </a:solidFill>
                <a:latin typeface="+mn-lt"/>
              </a:rPr>
              <a:t>About our Client</a:t>
            </a:r>
          </a:p>
        </p:txBody>
      </p:sp>
      <p:sp>
        <p:nvSpPr>
          <p:cNvPr id="20" name="TextBox 19">
            <a:extLst>
              <a:ext uri="{FF2B5EF4-FFF2-40B4-BE49-F238E27FC236}">
                <a16:creationId xmlns:a16="http://schemas.microsoft.com/office/drawing/2014/main" id="{848659D3-9152-402A-A8C6-2B72DC609E6C}"/>
              </a:ext>
            </a:extLst>
          </p:cNvPr>
          <p:cNvSpPr txBox="1"/>
          <p:nvPr/>
        </p:nvSpPr>
        <p:spPr bwMode="gray">
          <a:xfrm>
            <a:off x="3467325" y="2781300"/>
            <a:ext cx="2484000" cy="288000"/>
          </a:xfrm>
          <a:prstGeom prst="rect">
            <a:avLst/>
          </a:prstGeom>
          <a:noFill/>
        </p:spPr>
        <p:txBody>
          <a:bodyPr wrap="square" lIns="0" tIns="0" rIns="0" bIns="0" rtlCol="0">
            <a:noAutofit/>
          </a:bodyPr>
          <a:lstStyle/>
          <a:p>
            <a:r>
              <a:rPr lang="en-US" sz="2000" b="1" dirty="0">
                <a:solidFill>
                  <a:schemeClr val="accent1"/>
                </a:solidFill>
                <a:latin typeface="+mn-lt"/>
              </a:rPr>
              <a:t>Situation</a:t>
            </a:r>
          </a:p>
        </p:txBody>
      </p:sp>
      <p:sp>
        <p:nvSpPr>
          <p:cNvPr id="21" name="TextBox 20">
            <a:extLst>
              <a:ext uri="{FF2B5EF4-FFF2-40B4-BE49-F238E27FC236}">
                <a16:creationId xmlns:a16="http://schemas.microsoft.com/office/drawing/2014/main" id="{BE966C7F-A33F-4ADF-A93F-60B7783BF84A}"/>
              </a:ext>
            </a:extLst>
          </p:cNvPr>
          <p:cNvSpPr txBox="1"/>
          <p:nvPr/>
        </p:nvSpPr>
        <p:spPr bwMode="gray">
          <a:xfrm>
            <a:off x="6239325" y="2781300"/>
            <a:ext cx="2484000" cy="288000"/>
          </a:xfrm>
          <a:prstGeom prst="rect">
            <a:avLst/>
          </a:prstGeom>
          <a:noFill/>
        </p:spPr>
        <p:txBody>
          <a:bodyPr wrap="square" lIns="0" tIns="0" rIns="0" bIns="0" rtlCol="0">
            <a:noAutofit/>
          </a:bodyPr>
          <a:lstStyle/>
          <a:p>
            <a:r>
              <a:rPr lang="en-US" sz="2000" b="1" dirty="0">
                <a:solidFill>
                  <a:schemeClr val="accent1"/>
                </a:solidFill>
                <a:latin typeface="+mn-lt"/>
              </a:rPr>
              <a:t>Solution </a:t>
            </a:r>
          </a:p>
        </p:txBody>
      </p:sp>
      <p:sp>
        <p:nvSpPr>
          <p:cNvPr id="22" name="TextBox 21">
            <a:extLst>
              <a:ext uri="{FF2B5EF4-FFF2-40B4-BE49-F238E27FC236}">
                <a16:creationId xmlns:a16="http://schemas.microsoft.com/office/drawing/2014/main" id="{AC2C0218-6937-4BD2-BA56-CE561B5AF382}"/>
              </a:ext>
            </a:extLst>
          </p:cNvPr>
          <p:cNvSpPr txBox="1"/>
          <p:nvPr/>
        </p:nvSpPr>
        <p:spPr bwMode="gray">
          <a:xfrm>
            <a:off x="9011325" y="2781300"/>
            <a:ext cx="2484000" cy="288000"/>
          </a:xfrm>
          <a:prstGeom prst="rect">
            <a:avLst/>
          </a:prstGeom>
          <a:noFill/>
        </p:spPr>
        <p:txBody>
          <a:bodyPr wrap="square" lIns="0" tIns="0" rIns="0" bIns="0" rtlCol="0">
            <a:noAutofit/>
          </a:bodyPr>
          <a:lstStyle/>
          <a:p>
            <a:r>
              <a:rPr lang="en-US" sz="2000" b="1" dirty="0">
                <a:solidFill>
                  <a:schemeClr val="accent1"/>
                </a:solidFill>
                <a:latin typeface="+mn-lt"/>
              </a:rPr>
              <a:t>Outcomes</a:t>
            </a:r>
          </a:p>
        </p:txBody>
      </p:sp>
    </p:spTree>
    <p:extLst>
      <p:ext uri="{BB962C8B-B14F-4D97-AF65-F5344CB8AC3E}">
        <p14:creationId xmlns:p14="http://schemas.microsoft.com/office/powerpoint/2010/main" val="3307917529"/>
      </p:ext>
    </p:extLst>
  </p:cSld>
  <p:clrMapOvr>
    <a:masterClrMapping/>
  </p:clrMapOvr>
  <p:extLst>
    <p:ext uri="{DCECCB84-F9BA-43D5-87BE-67443E8EF086}">
      <p15:sldGuideLst xmlns:p15="http://schemas.microsoft.com/office/powerpoint/2012/main">
        <p15:guide id="1" orient="horz" pos="1752" userDrawn="1">
          <p15:clr>
            <a:srgbClr val="FBAE40"/>
          </p15:clr>
        </p15:guide>
        <p15:guide id="2" pos="3840" userDrawn="1">
          <p15:clr>
            <a:srgbClr val="FBAE40"/>
          </p15:clr>
        </p15:guide>
        <p15:guide id="3" orient="horz" pos="527"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lient Case without Brandin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EA33050-09EB-4A5D-A082-BA0E33CD3339}"/>
              </a:ext>
            </a:extLst>
          </p:cNvPr>
          <p:cNvSpPr/>
          <p:nvPr/>
        </p:nvSpPr>
        <p:spPr bwMode="gray">
          <a:xfrm>
            <a:off x="3327400" y="2532063"/>
            <a:ext cx="2768600" cy="432593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gn="ctr">
              <a:lnSpc>
                <a:spcPct val="110000"/>
              </a:lnSpc>
              <a:spcBef>
                <a:spcPts val="600"/>
              </a:spcBef>
            </a:pPr>
            <a:endParaRPr lang="en-US" sz="2000" dirty="0" err="1"/>
          </a:p>
        </p:txBody>
      </p:sp>
      <p:sp>
        <p:nvSpPr>
          <p:cNvPr id="2" name="Title 1">
            <a:extLst>
              <a:ext uri="{FF2B5EF4-FFF2-40B4-BE49-F238E27FC236}">
                <a16:creationId xmlns:a16="http://schemas.microsoft.com/office/drawing/2014/main" id="{6598BE1D-46AF-4091-910F-46C0D054311B}"/>
              </a:ext>
            </a:extLst>
          </p:cNvPr>
          <p:cNvSpPr>
            <a:spLocks noGrp="1"/>
          </p:cNvSpPr>
          <p:nvPr>
            <p:ph type="title"/>
          </p:nvPr>
        </p:nvSpPr>
        <p:spPr bwMode="gray">
          <a:xfrm>
            <a:off x="695325" y="344552"/>
            <a:ext cx="10800000" cy="288000"/>
          </a:xfrm>
        </p:spPr>
        <p:txBody>
          <a:bodyPr/>
          <a:lstStyle/>
          <a:p>
            <a:r>
              <a:rPr lang="de-DE"/>
              <a:t>Mastertitelformat bearbeiten</a:t>
            </a:r>
            <a:endParaRPr lang="en-US" dirty="0"/>
          </a:p>
        </p:txBody>
      </p:sp>
      <p:sp>
        <p:nvSpPr>
          <p:cNvPr id="3" name="Date Placeholder 2">
            <a:extLst>
              <a:ext uri="{FF2B5EF4-FFF2-40B4-BE49-F238E27FC236}">
                <a16:creationId xmlns:a16="http://schemas.microsoft.com/office/drawing/2014/main" id="{41CE8EC6-E2E8-4427-843F-0FF1B88E5A2E}"/>
              </a:ext>
            </a:extLst>
          </p:cNvPr>
          <p:cNvSpPr>
            <a:spLocks noGrp="1"/>
          </p:cNvSpPr>
          <p:nvPr>
            <p:ph type="dt" sz="half" idx="10"/>
          </p:nvPr>
        </p:nvSpPr>
        <p:spPr bwMode="gray"/>
        <p:txBody>
          <a:bodyPr/>
          <a:lstStyle/>
          <a:p>
            <a:endParaRPr lang="en-US" dirty="0"/>
          </a:p>
        </p:txBody>
      </p:sp>
      <p:sp>
        <p:nvSpPr>
          <p:cNvPr id="4" name="Footer Placeholder 3">
            <a:extLst>
              <a:ext uri="{FF2B5EF4-FFF2-40B4-BE49-F238E27FC236}">
                <a16:creationId xmlns:a16="http://schemas.microsoft.com/office/drawing/2014/main" id="{D59D6460-9F3B-4A3F-9036-B8290DE6FFA1}"/>
              </a:ext>
            </a:extLst>
          </p:cNvPr>
          <p:cNvSpPr>
            <a:spLocks noGrp="1"/>
          </p:cNvSpPr>
          <p:nvPr>
            <p:ph type="ftr" sz="quarter" idx="11"/>
          </p:nvPr>
        </p:nvSpPr>
        <p:spPr bwMode="gray"/>
        <p:txBody>
          <a:bodyPr/>
          <a:lstStyle/>
          <a:p>
            <a:r>
              <a:rPr lang="en-US"/>
              <a:t>© 2023 NTT DATA Corporation</a:t>
            </a:r>
            <a:endParaRPr lang="en-US" dirty="0"/>
          </a:p>
        </p:txBody>
      </p:sp>
      <p:sp>
        <p:nvSpPr>
          <p:cNvPr id="5" name="Slide Number Placeholder 4">
            <a:extLst>
              <a:ext uri="{FF2B5EF4-FFF2-40B4-BE49-F238E27FC236}">
                <a16:creationId xmlns:a16="http://schemas.microsoft.com/office/drawing/2014/main" id="{0DAF39AE-1F65-449D-91D2-AE6CBCAF5C1F}"/>
              </a:ext>
            </a:extLst>
          </p:cNvPr>
          <p:cNvSpPr>
            <a:spLocks noGrp="1"/>
          </p:cNvSpPr>
          <p:nvPr>
            <p:ph type="sldNum" sz="quarter" idx="12"/>
          </p:nvPr>
        </p:nvSpPr>
        <p:spPr bwMode="gray"/>
        <p:txBody>
          <a:bodyPr/>
          <a:lstStyle/>
          <a:p>
            <a:fld id="{13CE6DAF-806F-404B-BC68-339BFCB57E5C}" type="slidenum">
              <a:rPr lang="en-US" smtClean="0"/>
              <a:pPr/>
              <a:t>‹Nr.›</a:t>
            </a:fld>
            <a:endParaRPr lang="en-US" dirty="0"/>
          </a:p>
        </p:txBody>
      </p:sp>
      <p:sp>
        <p:nvSpPr>
          <p:cNvPr id="15" name="Text Placeholder 6">
            <a:extLst>
              <a:ext uri="{FF2B5EF4-FFF2-40B4-BE49-F238E27FC236}">
                <a16:creationId xmlns:a16="http://schemas.microsoft.com/office/drawing/2014/main" id="{FE73A8F5-2C67-4301-A886-D80F68FCCF1D}"/>
              </a:ext>
            </a:extLst>
          </p:cNvPr>
          <p:cNvSpPr>
            <a:spLocks noGrp="1"/>
          </p:cNvSpPr>
          <p:nvPr>
            <p:ph type="body" sz="quarter" idx="17"/>
          </p:nvPr>
        </p:nvSpPr>
        <p:spPr bwMode="gray">
          <a:xfrm>
            <a:off x="695325" y="3248174"/>
            <a:ext cx="2484000" cy="2988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6" name="Text Placeholder 6">
            <a:extLst>
              <a:ext uri="{FF2B5EF4-FFF2-40B4-BE49-F238E27FC236}">
                <a16:creationId xmlns:a16="http://schemas.microsoft.com/office/drawing/2014/main" id="{11E50B03-AD9E-40B6-AE60-1BB4688410C3}"/>
              </a:ext>
            </a:extLst>
          </p:cNvPr>
          <p:cNvSpPr>
            <a:spLocks noGrp="1"/>
          </p:cNvSpPr>
          <p:nvPr>
            <p:ph type="body" sz="quarter" idx="18"/>
          </p:nvPr>
        </p:nvSpPr>
        <p:spPr bwMode="gray">
          <a:xfrm>
            <a:off x="3467325" y="3248174"/>
            <a:ext cx="2484000" cy="2988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7" name="Text Placeholder 6">
            <a:extLst>
              <a:ext uri="{FF2B5EF4-FFF2-40B4-BE49-F238E27FC236}">
                <a16:creationId xmlns:a16="http://schemas.microsoft.com/office/drawing/2014/main" id="{ABCF345C-1C63-4E2E-867B-B83A20A70899}"/>
              </a:ext>
            </a:extLst>
          </p:cNvPr>
          <p:cNvSpPr>
            <a:spLocks noGrp="1"/>
          </p:cNvSpPr>
          <p:nvPr>
            <p:ph type="body" sz="quarter" idx="19"/>
          </p:nvPr>
        </p:nvSpPr>
        <p:spPr bwMode="gray">
          <a:xfrm>
            <a:off x="6239325" y="3248174"/>
            <a:ext cx="2484000" cy="2988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8" name="Text Placeholder 6">
            <a:extLst>
              <a:ext uri="{FF2B5EF4-FFF2-40B4-BE49-F238E27FC236}">
                <a16:creationId xmlns:a16="http://schemas.microsoft.com/office/drawing/2014/main" id="{A5DB6CEF-A7B1-4AD6-8FDC-F2E3D6D95A50}"/>
              </a:ext>
            </a:extLst>
          </p:cNvPr>
          <p:cNvSpPr>
            <a:spLocks noGrp="1"/>
          </p:cNvSpPr>
          <p:nvPr>
            <p:ph type="body" sz="quarter" idx="20"/>
          </p:nvPr>
        </p:nvSpPr>
        <p:spPr bwMode="gray">
          <a:xfrm>
            <a:off x="9011325" y="3248174"/>
            <a:ext cx="2484000" cy="2988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0" name="Freeform: Shape 39">
            <a:extLst>
              <a:ext uri="{FF2B5EF4-FFF2-40B4-BE49-F238E27FC236}">
                <a16:creationId xmlns:a16="http://schemas.microsoft.com/office/drawing/2014/main" id="{57F4FC86-D79F-406C-8391-7CDE7088B6A0}"/>
              </a:ext>
            </a:extLst>
          </p:cNvPr>
          <p:cNvSpPr/>
          <p:nvPr/>
        </p:nvSpPr>
        <p:spPr bwMode="gray">
          <a:xfrm>
            <a:off x="6096000" y="841245"/>
            <a:ext cx="6096675" cy="1690750"/>
          </a:xfrm>
          <a:custGeom>
            <a:avLst/>
            <a:gdLst>
              <a:gd name="connsiteX0" fmla="*/ 845042 w 6096675"/>
              <a:gd name="connsiteY0" fmla="*/ 0 h 1690750"/>
              <a:gd name="connsiteX1" fmla="*/ 6096675 w 6096675"/>
              <a:gd name="connsiteY1" fmla="*/ 0 h 1690750"/>
              <a:gd name="connsiteX2" fmla="*/ 6096675 w 6096675"/>
              <a:gd name="connsiteY2" fmla="*/ 1690750 h 1690750"/>
              <a:gd name="connsiteX3" fmla="*/ 845043 w 6096675"/>
              <a:gd name="connsiteY3" fmla="*/ 1690750 h 1690750"/>
              <a:gd name="connsiteX4" fmla="*/ 845042 w 6096675"/>
              <a:gd name="connsiteY4" fmla="*/ 1690750 h 1690750"/>
              <a:gd name="connsiteX5" fmla="*/ 845013 w 6096675"/>
              <a:gd name="connsiteY5" fmla="*/ 1690750 h 1690750"/>
              <a:gd name="connsiteX6" fmla="*/ 0 w 6096675"/>
              <a:gd name="connsiteY6" fmla="*/ 1690750 h 1690750"/>
              <a:gd name="connsiteX7" fmla="*/ 0 w 6096675"/>
              <a:gd name="connsiteY7" fmla="*/ 843651 h 1690750"/>
              <a:gd name="connsiteX8" fmla="*/ 792606 w 6096675"/>
              <a:gd name="connsiteY8" fmla="*/ 1083 h 1690750"/>
              <a:gd name="connsiteX9" fmla="*/ 829571 w 6096675"/>
              <a:gd name="connsiteY9" fmla="*/ 695 h 1690750"/>
              <a:gd name="connsiteX10" fmla="*/ 845042 w 6096675"/>
              <a:gd name="connsiteY10" fmla="*/ 874 h 1690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096675" h="1690750">
                <a:moveTo>
                  <a:pt x="845042" y="0"/>
                </a:moveTo>
                <a:lnTo>
                  <a:pt x="6096675" y="0"/>
                </a:lnTo>
                <a:lnTo>
                  <a:pt x="6096675" y="1690750"/>
                </a:lnTo>
                <a:lnTo>
                  <a:pt x="845043" y="1690750"/>
                </a:lnTo>
                <a:lnTo>
                  <a:pt x="845042" y="1690750"/>
                </a:lnTo>
                <a:lnTo>
                  <a:pt x="845013" y="1690750"/>
                </a:lnTo>
                <a:lnTo>
                  <a:pt x="0" y="1690750"/>
                </a:lnTo>
                <a:lnTo>
                  <a:pt x="0" y="843651"/>
                </a:lnTo>
                <a:cubicBezTo>
                  <a:pt x="52109" y="136184"/>
                  <a:pt x="442450" y="1083"/>
                  <a:pt x="792606" y="1083"/>
                </a:cubicBezTo>
                <a:lnTo>
                  <a:pt x="829571" y="695"/>
                </a:lnTo>
                <a:lnTo>
                  <a:pt x="845042" y="874"/>
                </a:lnTo>
                <a:close/>
              </a:path>
            </a:pathLst>
          </a:custGeom>
          <a:solidFill>
            <a:schemeClr val="accent1"/>
          </a:solidFill>
          <a:ln w="9525" cap="flat">
            <a:noFill/>
            <a:prstDash val="solid"/>
            <a:miter/>
          </a:ln>
        </p:spPr>
        <p:txBody>
          <a:bodyPr rtlCol="0" anchor="ctr"/>
          <a:lstStyle/>
          <a:p>
            <a:endParaRPr lang="en-US" dirty="0"/>
          </a:p>
        </p:txBody>
      </p:sp>
      <p:sp>
        <p:nvSpPr>
          <p:cNvPr id="44" name="Text Placeholder 43">
            <a:extLst>
              <a:ext uri="{FF2B5EF4-FFF2-40B4-BE49-F238E27FC236}">
                <a16:creationId xmlns:a16="http://schemas.microsoft.com/office/drawing/2014/main" id="{0B3CAC54-8DA3-4DE7-A55F-EEDC05E89DA1}"/>
              </a:ext>
            </a:extLst>
          </p:cNvPr>
          <p:cNvSpPr>
            <a:spLocks noGrp="1"/>
          </p:cNvSpPr>
          <p:nvPr>
            <p:ph type="body" sz="quarter" idx="22" hasCustomPrompt="1"/>
          </p:nvPr>
        </p:nvSpPr>
        <p:spPr bwMode="gray">
          <a:xfrm>
            <a:off x="6496050" y="1114295"/>
            <a:ext cx="4999275" cy="1238250"/>
          </a:xfrm>
        </p:spPr>
        <p:txBody>
          <a:bodyPr/>
          <a:lstStyle>
            <a:lvl1pPr>
              <a:defRPr sz="2000">
                <a:solidFill>
                  <a:schemeClr val="bg1"/>
                </a:solidFill>
              </a:defRPr>
            </a:lvl1pPr>
            <a:lvl2pPr marL="216000" indent="-216000">
              <a:buClr>
                <a:schemeClr val="bg1"/>
              </a:buClr>
              <a:buFont typeface="Wingdings" panose="05000000000000000000" pitchFamily="2" charset="2"/>
              <a:buChar cha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quote or key statement</a:t>
            </a:r>
          </a:p>
        </p:txBody>
      </p:sp>
      <p:sp>
        <p:nvSpPr>
          <p:cNvPr id="6" name="TextBox 5">
            <a:extLst>
              <a:ext uri="{FF2B5EF4-FFF2-40B4-BE49-F238E27FC236}">
                <a16:creationId xmlns:a16="http://schemas.microsoft.com/office/drawing/2014/main" id="{7DC34315-BC62-409A-A8DE-3A8279D8514D}"/>
              </a:ext>
            </a:extLst>
          </p:cNvPr>
          <p:cNvSpPr txBox="1"/>
          <p:nvPr/>
        </p:nvSpPr>
        <p:spPr bwMode="gray">
          <a:xfrm>
            <a:off x="695325" y="2781300"/>
            <a:ext cx="2484000" cy="288000"/>
          </a:xfrm>
          <a:prstGeom prst="rect">
            <a:avLst/>
          </a:prstGeom>
          <a:noFill/>
        </p:spPr>
        <p:txBody>
          <a:bodyPr wrap="square" lIns="0" tIns="0" rIns="0" bIns="0" rtlCol="0">
            <a:noAutofit/>
          </a:bodyPr>
          <a:lstStyle/>
          <a:p>
            <a:r>
              <a:rPr lang="en-US" sz="2000" b="1" dirty="0">
                <a:solidFill>
                  <a:schemeClr val="accent1"/>
                </a:solidFill>
                <a:latin typeface="+mn-lt"/>
              </a:rPr>
              <a:t>About our Client</a:t>
            </a:r>
          </a:p>
        </p:txBody>
      </p:sp>
      <p:sp>
        <p:nvSpPr>
          <p:cNvPr id="20" name="TextBox 19">
            <a:extLst>
              <a:ext uri="{FF2B5EF4-FFF2-40B4-BE49-F238E27FC236}">
                <a16:creationId xmlns:a16="http://schemas.microsoft.com/office/drawing/2014/main" id="{848659D3-9152-402A-A8C6-2B72DC609E6C}"/>
              </a:ext>
            </a:extLst>
          </p:cNvPr>
          <p:cNvSpPr txBox="1"/>
          <p:nvPr/>
        </p:nvSpPr>
        <p:spPr bwMode="gray">
          <a:xfrm>
            <a:off x="3467325" y="2781300"/>
            <a:ext cx="2484000" cy="288000"/>
          </a:xfrm>
          <a:prstGeom prst="rect">
            <a:avLst/>
          </a:prstGeom>
          <a:noFill/>
        </p:spPr>
        <p:txBody>
          <a:bodyPr wrap="square" lIns="0" tIns="0" rIns="0" bIns="0" rtlCol="0">
            <a:noAutofit/>
          </a:bodyPr>
          <a:lstStyle/>
          <a:p>
            <a:r>
              <a:rPr lang="en-US" sz="2000" b="1" dirty="0">
                <a:solidFill>
                  <a:schemeClr val="accent1"/>
                </a:solidFill>
                <a:latin typeface="+mn-lt"/>
              </a:rPr>
              <a:t>Situation</a:t>
            </a:r>
          </a:p>
        </p:txBody>
      </p:sp>
      <p:sp>
        <p:nvSpPr>
          <p:cNvPr id="21" name="TextBox 20">
            <a:extLst>
              <a:ext uri="{FF2B5EF4-FFF2-40B4-BE49-F238E27FC236}">
                <a16:creationId xmlns:a16="http://schemas.microsoft.com/office/drawing/2014/main" id="{BE966C7F-A33F-4ADF-A93F-60B7783BF84A}"/>
              </a:ext>
            </a:extLst>
          </p:cNvPr>
          <p:cNvSpPr txBox="1"/>
          <p:nvPr/>
        </p:nvSpPr>
        <p:spPr bwMode="gray">
          <a:xfrm>
            <a:off x="6239325" y="2781300"/>
            <a:ext cx="2484000" cy="288000"/>
          </a:xfrm>
          <a:prstGeom prst="rect">
            <a:avLst/>
          </a:prstGeom>
          <a:noFill/>
        </p:spPr>
        <p:txBody>
          <a:bodyPr wrap="square" lIns="0" tIns="0" rIns="0" bIns="0" rtlCol="0">
            <a:noAutofit/>
          </a:bodyPr>
          <a:lstStyle/>
          <a:p>
            <a:r>
              <a:rPr lang="en-US" sz="2000" b="1" dirty="0">
                <a:solidFill>
                  <a:schemeClr val="accent1"/>
                </a:solidFill>
                <a:latin typeface="+mn-lt"/>
              </a:rPr>
              <a:t>Solution </a:t>
            </a:r>
          </a:p>
        </p:txBody>
      </p:sp>
      <p:sp>
        <p:nvSpPr>
          <p:cNvPr id="22" name="TextBox 21">
            <a:extLst>
              <a:ext uri="{FF2B5EF4-FFF2-40B4-BE49-F238E27FC236}">
                <a16:creationId xmlns:a16="http://schemas.microsoft.com/office/drawing/2014/main" id="{AC2C0218-6937-4BD2-BA56-CE561B5AF382}"/>
              </a:ext>
            </a:extLst>
          </p:cNvPr>
          <p:cNvSpPr txBox="1"/>
          <p:nvPr/>
        </p:nvSpPr>
        <p:spPr bwMode="gray">
          <a:xfrm>
            <a:off x="9011325" y="2781300"/>
            <a:ext cx="2484000" cy="288000"/>
          </a:xfrm>
          <a:prstGeom prst="rect">
            <a:avLst/>
          </a:prstGeom>
          <a:noFill/>
        </p:spPr>
        <p:txBody>
          <a:bodyPr wrap="square" lIns="0" tIns="0" rIns="0" bIns="0" rtlCol="0">
            <a:noAutofit/>
          </a:bodyPr>
          <a:lstStyle/>
          <a:p>
            <a:r>
              <a:rPr lang="en-US" sz="2000" b="1" dirty="0">
                <a:solidFill>
                  <a:schemeClr val="accent1"/>
                </a:solidFill>
                <a:latin typeface="+mn-lt"/>
              </a:rPr>
              <a:t>Outcomes</a:t>
            </a:r>
          </a:p>
        </p:txBody>
      </p:sp>
      <p:sp>
        <p:nvSpPr>
          <p:cNvPr id="26" name="Picture Placeholder 25">
            <a:extLst>
              <a:ext uri="{FF2B5EF4-FFF2-40B4-BE49-F238E27FC236}">
                <a16:creationId xmlns:a16="http://schemas.microsoft.com/office/drawing/2014/main" id="{06A3CDAD-2F5E-4B5E-9CB6-0E107EA0F320}"/>
              </a:ext>
            </a:extLst>
          </p:cNvPr>
          <p:cNvSpPr>
            <a:spLocks noGrp="1"/>
          </p:cNvSpPr>
          <p:nvPr>
            <p:ph type="pic" sz="quarter" idx="24"/>
          </p:nvPr>
        </p:nvSpPr>
        <p:spPr bwMode="gray">
          <a:xfrm>
            <a:off x="0" y="840550"/>
            <a:ext cx="6940367" cy="1690750"/>
          </a:xfrm>
          <a:custGeom>
            <a:avLst/>
            <a:gdLst>
              <a:gd name="connsiteX0" fmla="*/ 0 w 6940367"/>
              <a:gd name="connsiteY0" fmla="*/ 0 h 1690750"/>
              <a:gd name="connsiteX1" fmla="*/ 1320892 w 6940367"/>
              <a:gd name="connsiteY1" fmla="*/ 0 h 1690750"/>
              <a:gd name="connsiteX2" fmla="*/ 3327401 w 6940367"/>
              <a:gd name="connsiteY2" fmla="*/ 0 h 1690750"/>
              <a:gd name="connsiteX3" fmla="*/ 3612966 w 6940367"/>
              <a:gd name="connsiteY3" fmla="*/ 0 h 1690750"/>
              <a:gd name="connsiteX4" fmla="*/ 4933858 w 6940367"/>
              <a:gd name="connsiteY4" fmla="*/ 0 h 1690750"/>
              <a:gd name="connsiteX5" fmla="*/ 6940367 w 6940367"/>
              <a:gd name="connsiteY5" fmla="*/ 0 h 1690750"/>
              <a:gd name="connsiteX6" fmla="*/ 6940367 w 6940367"/>
              <a:gd name="connsiteY6" fmla="*/ 873 h 1690750"/>
              <a:gd name="connsiteX7" fmla="*/ 6924896 w 6940367"/>
              <a:gd name="connsiteY7" fmla="*/ 694 h 1690750"/>
              <a:gd name="connsiteX8" fmla="*/ 6887931 w 6940367"/>
              <a:gd name="connsiteY8" fmla="*/ 1082 h 1690750"/>
              <a:gd name="connsiteX9" fmla="*/ 6095325 w 6940367"/>
              <a:gd name="connsiteY9" fmla="*/ 843650 h 1690750"/>
              <a:gd name="connsiteX10" fmla="*/ 6095325 w 6940367"/>
              <a:gd name="connsiteY10" fmla="*/ 1623494 h 1690750"/>
              <a:gd name="connsiteX11" fmla="*/ 6094650 w 6940367"/>
              <a:gd name="connsiteY11" fmla="*/ 1623494 h 1690750"/>
              <a:gd name="connsiteX12" fmla="*/ 6094650 w 6940367"/>
              <a:gd name="connsiteY12" fmla="*/ 1690750 h 1690750"/>
              <a:gd name="connsiteX13" fmla="*/ 4088141 w 6940367"/>
              <a:gd name="connsiteY13" fmla="*/ 1690750 h 1690750"/>
              <a:gd name="connsiteX14" fmla="*/ 3327401 w 6940367"/>
              <a:gd name="connsiteY14" fmla="*/ 1690750 h 1690750"/>
              <a:gd name="connsiteX15" fmla="*/ 2767249 w 6940367"/>
              <a:gd name="connsiteY15" fmla="*/ 1690750 h 1690750"/>
              <a:gd name="connsiteX16" fmla="*/ 1320892 w 6940367"/>
              <a:gd name="connsiteY16" fmla="*/ 1690750 h 1690750"/>
              <a:gd name="connsiteX17" fmla="*/ 0 w 6940367"/>
              <a:gd name="connsiteY17" fmla="*/ 1690750 h 1690750"/>
              <a:gd name="connsiteX0" fmla="*/ 0 w 6940367"/>
              <a:gd name="connsiteY0" fmla="*/ 0 h 1690750"/>
              <a:gd name="connsiteX1" fmla="*/ 1320892 w 6940367"/>
              <a:gd name="connsiteY1" fmla="*/ 0 h 1690750"/>
              <a:gd name="connsiteX2" fmla="*/ 3327401 w 6940367"/>
              <a:gd name="connsiteY2" fmla="*/ 0 h 1690750"/>
              <a:gd name="connsiteX3" fmla="*/ 3612966 w 6940367"/>
              <a:gd name="connsiteY3" fmla="*/ 0 h 1690750"/>
              <a:gd name="connsiteX4" fmla="*/ 4933858 w 6940367"/>
              <a:gd name="connsiteY4" fmla="*/ 0 h 1690750"/>
              <a:gd name="connsiteX5" fmla="*/ 6940367 w 6940367"/>
              <a:gd name="connsiteY5" fmla="*/ 0 h 1690750"/>
              <a:gd name="connsiteX6" fmla="*/ 6940367 w 6940367"/>
              <a:gd name="connsiteY6" fmla="*/ 873 h 1690750"/>
              <a:gd name="connsiteX7" fmla="*/ 6924896 w 6940367"/>
              <a:gd name="connsiteY7" fmla="*/ 694 h 1690750"/>
              <a:gd name="connsiteX8" fmla="*/ 6887931 w 6940367"/>
              <a:gd name="connsiteY8" fmla="*/ 1082 h 1690750"/>
              <a:gd name="connsiteX9" fmla="*/ 6095325 w 6940367"/>
              <a:gd name="connsiteY9" fmla="*/ 843650 h 1690750"/>
              <a:gd name="connsiteX10" fmla="*/ 6095325 w 6940367"/>
              <a:gd name="connsiteY10" fmla="*/ 1623494 h 1690750"/>
              <a:gd name="connsiteX11" fmla="*/ 6094650 w 6940367"/>
              <a:gd name="connsiteY11" fmla="*/ 1623494 h 1690750"/>
              <a:gd name="connsiteX12" fmla="*/ 6094650 w 6940367"/>
              <a:gd name="connsiteY12" fmla="*/ 1690750 h 1690750"/>
              <a:gd name="connsiteX13" fmla="*/ 4088141 w 6940367"/>
              <a:gd name="connsiteY13" fmla="*/ 1690750 h 1690750"/>
              <a:gd name="connsiteX14" fmla="*/ 3327401 w 6940367"/>
              <a:gd name="connsiteY14" fmla="*/ 1690750 h 1690750"/>
              <a:gd name="connsiteX15" fmla="*/ 1320892 w 6940367"/>
              <a:gd name="connsiteY15" fmla="*/ 1690750 h 1690750"/>
              <a:gd name="connsiteX16" fmla="*/ 0 w 6940367"/>
              <a:gd name="connsiteY16" fmla="*/ 1690750 h 1690750"/>
              <a:gd name="connsiteX17" fmla="*/ 0 w 6940367"/>
              <a:gd name="connsiteY17" fmla="*/ 0 h 1690750"/>
              <a:gd name="connsiteX0" fmla="*/ 0 w 6940367"/>
              <a:gd name="connsiteY0" fmla="*/ 0 h 1690750"/>
              <a:gd name="connsiteX1" fmla="*/ 1320892 w 6940367"/>
              <a:gd name="connsiteY1" fmla="*/ 0 h 1690750"/>
              <a:gd name="connsiteX2" fmla="*/ 3327401 w 6940367"/>
              <a:gd name="connsiteY2" fmla="*/ 0 h 1690750"/>
              <a:gd name="connsiteX3" fmla="*/ 3612966 w 6940367"/>
              <a:gd name="connsiteY3" fmla="*/ 0 h 1690750"/>
              <a:gd name="connsiteX4" fmla="*/ 4933858 w 6940367"/>
              <a:gd name="connsiteY4" fmla="*/ 0 h 1690750"/>
              <a:gd name="connsiteX5" fmla="*/ 6940367 w 6940367"/>
              <a:gd name="connsiteY5" fmla="*/ 0 h 1690750"/>
              <a:gd name="connsiteX6" fmla="*/ 6940367 w 6940367"/>
              <a:gd name="connsiteY6" fmla="*/ 873 h 1690750"/>
              <a:gd name="connsiteX7" fmla="*/ 6924896 w 6940367"/>
              <a:gd name="connsiteY7" fmla="*/ 694 h 1690750"/>
              <a:gd name="connsiteX8" fmla="*/ 6887931 w 6940367"/>
              <a:gd name="connsiteY8" fmla="*/ 1082 h 1690750"/>
              <a:gd name="connsiteX9" fmla="*/ 6095325 w 6940367"/>
              <a:gd name="connsiteY9" fmla="*/ 843650 h 1690750"/>
              <a:gd name="connsiteX10" fmla="*/ 6095325 w 6940367"/>
              <a:gd name="connsiteY10" fmla="*/ 1623494 h 1690750"/>
              <a:gd name="connsiteX11" fmla="*/ 6094650 w 6940367"/>
              <a:gd name="connsiteY11" fmla="*/ 1623494 h 1690750"/>
              <a:gd name="connsiteX12" fmla="*/ 6094650 w 6940367"/>
              <a:gd name="connsiteY12" fmla="*/ 1690750 h 1690750"/>
              <a:gd name="connsiteX13" fmla="*/ 4088141 w 6940367"/>
              <a:gd name="connsiteY13" fmla="*/ 1690750 h 1690750"/>
              <a:gd name="connsiteX14" fmla="*/ 1320892 w 6940367"/>
              <a:gd name="connsiteY14" fmla="*/ 1690750 h 1690750"/>
              <a:gd name="connsiteX15" fmla="*/ 0 w 6940367"/>
              <a:gd name="connsiteY15" fmla="*/ 1690750 h 1690750"/>
              <a:gd name="connsiteX16" fmla="*/ 0 w 6940367"/>
              <a:gd name="connsiteY16" fmla="*/ 0 h 1690750"/>
              <a:gd name="connsiteX0" fmla="*/ 0 w 6940367"/>
              <a:gd name="connsiteY0" fmla="*/ 0 h 1690750"/>
              <a:gd name="connsiteX1" fmla="*/ 1320892 w 6940367"/>
              <a:gd name="connsiteY1" fmla="*/ 0 h 1690750"/>
              <a:gd name="connsiteX2" fmla="*/ 3327401 w 6940367"/>
              <a:gd name="connsiteY2" fmla="*/ 0 h 1690750"/>
              <a:gd name="connsiteX3" fmla="*/ 3612966 w 6940367"/>
              <a:gd name="connsiteY3" fmla="*/ 0 h 1690750"/>
              <a:gd name="connsiteX4" fmla="*/ 4933858 w 6940367"/>
              <a:gd name="connsiteY4" fmla="*/ 0 h 1690750"/>
              <a:gd name="connsiteX5" fmla="*/ 6940367 w 6940367"/>
              <a:gd name="connsiteY5" fmla="*/ 0 h 1690750"/>
              <a:gd name="connsiteX6" fmla="*/ 6940367 w 6940367"/>
              <a:gd name="connsiteY6" fmla="*/ 873 h 1690750"/>
              <a:gd name="connsiteX7" fmla="*/ 6924896 w 6940367"/>
              <a:gd name="connsiteY7" fmla="*/ 694 h 1690750"/>
              <a:gd name="connsiteX8" fmla="*/ 6887931 w 6940367"/>
              <a:gd name="connsiteY8" fmla="*/ 1082 h 1690750"/>
              <a:gd name="connsiteX9" fmla="*/ 6095325 w 6940367"/>
              <a:gd name="connsiteY9" fmla="*/ 843650 h 1690750"/>
              <a:gd name="connsiteX10" fmla="*/ 6095325 w 6940367"/>
              <a:gd name="connsiteY10" fmla="*/ 1623494 h 1690750"/>
              <a:gd name="connsiteX11" fmla="*/ 6094650 w 6940367"/>
              <a:gd name="connsiteY11" fmla="*/ 1623494 h 1690750"/>
              <a:gd name="connsiteX12" fmla="*/ 6094650 w 6940367"/>
              <a:gd name="connsiteY12" fmla="*/ 1690750 h 1690750"/>
              <a:gd name="connsiteX13" fmla="*/ 1320892 w 6940367"/>
              <a:gd name="connsiteY13" fmla="*/ 1690750 h 1690750"/>
              <a:gd name="connsiteX14" fmla="*/ 0 w 6940367"/>
              <a:gd name="connsiteY14" fmla="*/ 1690750 h 1690750"/>
              <a:gd name="connsiteX15" fmla="*/ 0 w 6940367"/>
              <a:gd name="connsiteY15" fmla="*/ 0 h 1690750"/>
              <a:gd name="connsiteX0" fmla="*/ 0 w 6940367"/>
              <a:gd name="connsiteY0" fmla="*/ 0 h 1690750"/>
              <a:gd name="connsiteX1" fmla="*/ 1320892 w 6940367"/>
              <a:gd name="connsiteY1" fmla="*/ 0 h 1690750"/>
              <a:gd name="connsiteX2" fmla="*/ 3327401 w 6940367"/>
              <a:gd name="connsiteY2" fmla="*/ 0 h 1690750"/>
              <a:gd name="connsiteX3" fmla="*/ 3612966 w 6940367"/>
              <a:gd name="connsiteY3" fmla="*/ 0 h 1690750"/>
              <a:gd name="connsiteX4" fmla="*/ 4933858 w 6940367"/>
              <a:gd name="connsiteY4" fmla="*/ 0 h 1690750"/>
              <a:gd name="connsiteX5" fmla="*/ 6940367 w 6940367"/>
              <a:gd name="connsiteY5" fmla="*/ 0 h 1690750"/>
              <a:gd name="connsiteX6" fmla="*/ 6940367 w 6940367"/>
              <a:gd name="connsiteY6" fmla="*/ 873 h 1690750"/>
              <a:gd name="connsiteX7" fmla="*/ 6924896 w 6940367"/>
              <a:gd name="connsiteY7" fmla="*/ 694 h 1690750"/>
              <a:gd name="connsiteX8" fmla="*/ 6887931 w 6940367"/>
              <a:gd name="connsiteY8" fmla="*/ 1082 h 1690750"/>
              <a:gd name="connsiteX9" fmla="*/ 6095325 w 6940367"/>
              <a:gd name="connsiteY9" fmla="*/ 843650 h 1690750"/>
              <a:gd name="connsiteX10" fmla="*/ 6095325 w 6940367"/>
              <a:gd name="connsiteY10" fmla="*/ 1623494 h 1690750"/>
              <a:gd name="connsiteX11" fmla="*/ 6094650 w 6940367"/>
              <a:gd name="connsiteY11" fmla="*/ 1623494 h 1690750"/>
              <a:gd name="connsiteX12" fmla="*/ 6094650 w 6940367"/>
              <a:gd name="connsiteY12" fmla="*/ 1690750 h 1690750"/>
              <a:gd name="connsiteX13" fmla="*/ 1320892 w 6940367"/>
              <a:gd name="connsiteY13" fmla="*/ 1690750 h 1690750"/>
              <a:gd name="connsiteX14" fmla="*/ 1335024 w 6940367"/>
              <a:gd name="connsiteY14" fmla="*/ 1683194 h 1690750"/>
              <a:gd name="connsiteX15" fmla="*/ 0 w 6940367"/>
              <a:gd name="connsiteY15" fmla="*/ 1690750 h 1690750"/>
              <a:gd name="connsiteX16" fmla="*/ 0 w 6940367"/>
              <a:gd name="connsiteY16" fmla="*/ 0 h 1690750"/>
              <a:gd name="connsiteX0" fmla="*/ 0 w 6940367"/>
              <a:gd name="connsiteY0" fmla="*/ 0 h 1690750"/>
              <a:gd name="connsiteX1" fmla="*/ 1320892 w 6940367"/>
              <a:gd name="connsiteY1" fmla="*/ 0 h 1690750"/>
              <a:gd name="connsiteX2" fmla="*/ 3327401 w 6940367"/>
              <a:gd name="connsiteY2" fmla="*/ 0 h 1690750"/>
              <a:gd name="connsiteX3" fmla="*/ 3612966 w 6940367"/>
              <a:gd name="connsiteY3" fmla="*/ 0 h 1690750"/>
              <a:gd name="connsiteX4" fmla="*/ 4933858 w 6940367"/>
              <a:gd name="connsiteY4" fmla="*/ 0 h 1690750"/>
              <a:gd name="connsiteX5" fmla="*/ 6940367 w 6940367"/>
              <a:gd name="connsiteY5" fmla="*/ 0 h 1690750"/>
              <a:gd name="connsiteX6" fmla="*/ 6940367 w 6940367"/>
              <a:gd name="connsiteY6" fmla="*/ 873 h 1690750"/>
              <a:gd name="connsiteX7" fmla="*/ 6924896 w 6940367"/>
              <a:gd name="connsiteY7" fmla="*/ 694 h 1690750"/>
              <a:gd name="connsiteX8" fmla="*/ 6887931 w 6940367"/>
              <a:gd name="connsiteY8" fmla="*/ 1082 h 1690750"/>
              <a:gd name="connsiteX9" fmla="*/ 6095325 w 6940367"/>
              <a:gd name="connsiteY9" fmla="*/ 843650 h 1690750"/>
              <a:gd name="connsiteX10" fmla="*/ 6095325 w 6940367"/>
              <a:gd name="connsiteY10" fmla="*/ 1623494 h 1690750"/>
              <a:gd name="connsiteX11" fmla="*/ 6094650 w 6940367"/>
              <a:gd name="connsiteY11" fmla="*/ 1623494 h 1690750"/>
              <a:gd name="connsiteX12" fmla="*/ 6094650 w 6940367"/>
              <a:gd name="connsiteY12" fmla="*/ 1690750 h 1690750"/>
              <a:gd name="connsiteX13" fmla="*/ 1320892 w 6940367"/>
              <a:gd name="connsiteY13" fmla="*/ 1690750 h 1690750"/>
              <a:gd name="connsiteX14" fmla="*/ 0 w 6940367"/>
              <a:gd name="connsiteY14" fmla="*/ 1690750 h 1690750"/>
              <a:gd name="connsiteX15" fmla="*/ 0 w 6940367"/>
              <a:gd name="connsiteY15" fmla="*/ 0 h 1690750"/>
              <a:gd name="connsiteX0" fmla="*/ 0 w 6940367"/>
              <a:gd name="connsiteY0" fmla="*/ 0 h 1690750"/>
              <a:gd name="connsiteX1" fmla="*/ 1320892 w 6940367"/>
              <a:gd name="connsiteY1" fmla="*/ 0 h 1690750"/>
              <a:gd name="connsiteX2" fmla="*/ 3327401 w 6940367"/>
              <a:gd name="connsiteY2" fmla="*/ 0 h 1690750"/>
              <a:gd name="connsiteX3" fmla="*/ 3612966 w 6940367"/>
              <a:gd name="connsiteY3" fmla="*/ 0 h 1690750"/>
              <a:gd name="connsiteX4" fmla="*/ 4933858 w 6940367"/>
              <a:gd name="connsiteY4" fmla="*/ 0 h 1690750"/>
              <a:gd name="connsiteX5" fmla="*/ 6940367 w 6940367"/>
              <a:gd name="connsiteY5" fmla="*/ 0 h 1690750"/>
              <a:gd name="connsiteX6" fmla="*/ 6940367 w 6940367"/>
              <a:gd name="connsiteY6" fmla="*/ 873 h 1690750"/>
              <a:gd name="connsiteX7" fmla="*/ 6924896 w 6940367"/>
              <a:gd name="connsiteY7" fmla="*/ 694 h 1690750"/>
              <a:gd name="connsiteX8" fmla="*/ 6887931 w 6940367"/>
              <a:gd name="connsiteY8" fmla="*/ 1082 h 1690750"/>
              <a:gd name="connsiteX9" fmla="*/ 6095325 w 6940367"/>
              <a:gd name="connsiteY9" fmla="*/ 843650 h 1690750"/>
              <a:gd name="connsiteX10" fmla="*/ 6095325 w 6940367"/>
              <a:gd name="connsiteY10" fmla="*/ 1623494 h 1690750"/>
              <a:gd name="connsiteX11" fmla="*/ 6094650 w 6940367"/>
              <a:gd name="connsiteY11" fmla="*/ 1623494 h 1690750"/>
              <a:gd name="connsiteX12" fmla="*/ 6094650 w 6940367"/>
              <a:gd name="connsiteY12" fmla="*/ 1690750 h 1690750"/>
              <a:gd name="connsiteX13" fmla="*/ 0 w 6940367"/>
              <a:gd name="connsiteY13" fmla="*/ 1690750 h 1690750"/>
              <a:gd name="connsiteX14" fmla="*/ 0 w 6940367"/>
              <a:gd name="connsiteY14" fmla="*/ 0 h 1690750"/>
              <a:gd name="connsiteX0" fmla="*/ 0 w 6940367"/>
              <a:gd name="connsiteY0" fmla="*/ 0 h 1690750"/>
              <a:gd name="connsiteX1" fmla="*/ 3327401 w 6940367"/>
              <a:gd name="connsiteY1" fmla="*/ 0 h 1690750"/>
              <a:gd name="connsiteX2" fmla="*/ 3612966 w 6940367"/>
              <a:gd name="connsiteY2" fmla="*/ 0 h 1690750"/>
              <a:gd name="connsiteX3" fmla="*/ 4933858 w 6940367"/>
              <a:gd name="connsiteY3" fmla="*/ 0 h 1690750"/>
              <a:gd name="connsiteX4" fmla="*/ 6940367 w 6940367"/>
              <a:gd name="connsiteY4" fmla="*/ 0 h 1690750"/>
              <a:gd name="connsiteX5" fmla="*/ 6940367 w 6940367"/>
              <a:gd name="connsiteY5" fmla="*/ 873 h 1690750"/>
              <a:gd name="connsiteX6" fmla="*/ 6924896 w 6940367"/>
              <a:gd name="connsiteY6" fmla="*/ 694 h 1690750"/>
              <a:gd name="connsiteX7" fmla="*/ 6887931 w 6940367"/>
              <a:gd name="connsiteY7" fmla="*/ 1082 h 1690750"/>
              <a:gd name="connsiteX8" fmla="*/ 6095325 w 6940367"/>
              <a:gd name="connsiteY8" fmla="*/ 843650 h 1690750"/>
              <a:gd name="connsiteX9" fmla="*/ 6095325 w 6940367"/>
              <a:gd name="connsiteY9" fmla="*/ 1623494 h 1690750"/>
              <a:gd name="connsiteX10" fmla="*/ 6094650 w 6940367"/>
              <a:gd name="connsiteY10" fmla="*/ 1623494 h 1690750"/>
              <a:gd name="connsiteX11" fmla="*/ 6094650 w 6940367"/>
              <a:gd name="connsiteY11" fmla="*/ 1690750 h 1690750"/>
              <a:gd name="connsiteX12" fmla="*/ 0 w 6940367"/>
              <a:gd name="connsiteY12" fmla="*/ 1690750 h 1690750"/>
              <a:gd name="connsiteX13" fmla="*/ 0 w 6940367"/>
              <a:gd name="connsiteY13" fmla="*/ 0 h 1690750"/>
              <a:gd name="connsiteX0" fmla="*/ 0 w 6940367"/>
              <a:gd name="connsiteY0" fmla="*/ 0 h 1690750"/>
              <a:gd name="connsiteX1" fmla="*/ 3612966 w 6940367"/>
              <a:gd name="connsiteY1" fmla="*/ 0 h 1690750"/>
              <a:gd name="connsiteX2" fmla="*/ 4933858 w 6940367"/>
              <a:gd name="connsiteY2" fmla="*/ 0 h 1690750"/>
              <a:gd name="connsiteX3" fmla="*/ 6940367 w 6940367"/>
              <a:gd name="connsiteY3" fmla="*/ 0 h 1690750"/>
              <a:gd name="connsiteX4" fmla="*/ 6940367 w 6940367"/>
              <a:gd name="connsiteY4" fmla="*/ 873 h 1690750"/>
              <a:gd name="connsiteX5" fmla="*/ 6924896 w 6940367"/>
              <a:gd name="connsiteY5" fmla="*/ 694 h 1690750"/>
              <a:gd name="connsiteX6" fmla="*/ 6887931 w 6940367"/>
              <a:gd name="connsiteY6" fmla="*/ 1082 h 1690750"/>
              <a:gd name="connsiteX7" fmla="*/ 6095325 w 6940367"/>
              <a:gd name="connsiteY7" fmla="*/ 843650 h 1690750"/>
              <a:gd name="connsiteX8" fmla="*/ 6095325 w 6940367"/>
              <a:gd name="connsiteY8" fmla="*/ 1623494 h 1690750"/>
              <a:gd name="connsiteX9" fmla="*/ 6094650 w 6940367"/>
              <a:gd name="connsiteY9" fmla="*/ 1623494 h 1690750"/>
              <a:gd name="connsiteX10" fmla="*/ 6094650 w 6940367"/>
              <a:gd name="connsiteY10" fmla="*/ 1690750 h 1690750"/>
              <a:gd name="connsiteX11" fmla="*/ 0 w 6940367"/>
              <a:gd name="connsiteY11" fmla="*/ 1690750 h 1690750"/>
              <a:gd name="connsiteX12" fmla="*/ 0 w 6940367"/>
              <a:gd name="connsiteY12" fmla="*/ 0 h 1690750"/>
              <a:gd name="connsiteX0" fmla="*/ 0 w 6940367"/>
              <a:gd name="connsiteY0" fmla="*/ 0 h 1690750"/>
              <a:gd name="connsiteX1" fmla="*/ 4933858 w 6940367"/>
              <a:gd name="connsiteY1" fmla="*/ 0 h 1690750"/>
              <a:gd name="connsiteX2" fmla="*/ 6940367 w 6940367"/>
              <a:gd name="connsiteY2" fmla="*/ 0 h 1690750"/>
              <a:gd name="connsiteX3" fmla="*/ 6940367 w 6940367"/>
              <a:gd name="connsiteY3" fmla="*/ 873 h 1690750"/>
              <a:gd name="connsiteX4" fmla="*/ 6924896 w 6940367"/>
              <a:gd name="connsiteY4" fmla="*/ 694 h 1690750"/>
              <a:gd name="connsiteX5" fmla="*/ 6887931 w 6940367"/>
              <a:gd name="connsiteY5" fmla="*/ 1082 h 1690750"/>
              <a:gd name="connsiteX6" fmla="*/ 6095325 w 6940367"/>
              <a:gd name="connsiteY6" fmla="*/ 843650 h 1690750"/>
              <a:gd name="connsiteX7" fmla="*/ 6095325 w 6940367"/>
              <a:gd name="connsiteY7" fmla="*/ 1623494 h 1690750"/>
              <a:gd name="connsiteX8" fmla="*/ 6094650 w 6940367"/>
              <a:gd name="connsiteY8" fmla="*/ 1623494 h 1690750"/>
              <a:gd name="connsiteX9" fmla="*/ 6094650 w 6940367"/>
              <a:gd name="connsiteY9" fmla="*/ 1690750 h 1690750"/>
              <a:gd name="connsiteX10" fmla="*/ 0 w 6940367"/>
              <a:gd name="connsiteY10" fmla="*/ 1690750 h 1690750"/>
              <a:gd name="connsiteX11" fmla="*/ 0 w 6940367"/>
              <a:gd name="connsiteY11" fmla="*/ 0 h 1690750"/>
              <a:gd name="connsiteX0" fmla="*/ 0 w 6940367"/>
              <a:gd name="connsiteY0" fmla="*/ 0 h 1690750"/>
              <a:gd name="connsiteX1" fmla="*/ 6940367 w 6940367"/>
              <a:gd name="connsiteY1" fmla="*/ 0 h 1690750"/>
              <a:gd name="connsiteX2" fmla="*/ 6940367 w 6940367"/>
              <a:gd name="connsiteY2" fmla="*/ 873 h 1690750"/>
              <a:gd name="connsiteX3" fmla="*/ 6924896 w 6940367"/>
              <a:gd name="connsiteY3" fmla="*/ 694 h 1690750"/>
              <a:gd name="connsiteX4" fmla="*/ 6887931 w 6940367"/>
              <a:gd name="connsiteY4" fmla="*/ 1082 h 1690750"/>
              <a:gd name="connsiteX5" fmla="*/ 6095325 w 6940367"/>
              <a:gd name="connsiteY5" fmla="*/ 843650 h 1690750"/>
              <a:gd name="connsiteX6" fmla="*/ 6095325 w 6940367"/>
              <a:gd name="connsiteY6" fmla="*/ 1623494 h 1690750"/>
              <a:gd name="connsiteX7" fmla="*/ 6094650 w 6940367"/>
              <a:gd name="connsiteY7" fmla="*/ 1623494 h 1690750"/>
              <a:gd name="connsiteX8" fmla="*/ 6094650 w 6940367"/>
              <a:gd name="connsiteY8" fmla="*/ 1690750 h 1690750"/>
              <a:gd name="connsiteX9" fmla="*/ 0 w 6940367"/>
              <a:gd name="connsiteY9" fmla="*/ 1690750 h 1690750"/>
              <a:gd name="connsiteX10" fmla="*/ 0 w 6940367"/>
              <a:gd name="connsiteY10" fmla="*/ 0 h 1690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40367" h="1690750">
                <a:moveTo>
                  <a:pt x="0" y="0"/>
                </a:moveTo>
                <a:lnTo>
                  <a:pt x="6940367" y="0"/>
                </a:lnTo>
                <a:lnTo>
                  <a:pt x="6940367" y="873"/>
                </a:lnTo>
                <a:lnTo>
                  <a:pt x="6924896" y="694"/>
                </a:lnTo>
                <a:lnTo>
                  <a:pt x="6887931" y="1082"/>
                </a:lnTo>
                <a:cubicBezTo>
                  <a:pt x="6537775" y="1082"/>
                  <a:pt x="6147434" y="136183"/>
                  <a:pt x="6095325" y="843650"/>
                </a:cubicBezTo>
                <a:lnTo>
                  <a:pt x="6095325" y="1623494"/>
                </a:lnTo>
                <a:lnTo>
                  <a:pt x="6094650" y="1623494"/>
                </a:lnTo>
                <a:lnTo>
                  <a:pt x="6094650" y="1690750"/>
                </a:lnTo>
                <a:lnTo>
                  <a:pt x="0" y="1690750"/>
                </a:lnTo>
                <a:lnTo>
                  <a:pt x="0" y="0"/>
                </a:lnTo>
                <a:close/>
              </a:path>
            </a:pathLst>
          </a:custGeom>
          <a:solidFill>
            <a:schemeClr val="bg2"/>
          </a:solidFill>
        </p:spPr>
        <p:txBody>
          <a:bodyPr wrap="square">
            <a:noAutofit/>
          </a:bodyPr>
          <a:lstStyle/>
          <a:p>
            <a:r>
              <a:rPr lang="de-DE"/>
              <a:t>Bild durch Klicken auf Symbol hinzufügen</a:t>
            </a:r>
            <a:endParaRPr lang="en-US" dirty="0"/>
          </a:p>
        </p:txBody>
      </p:sp>
    </p:spTree>
    <p:extLst>
      <p:ext uri="{BB962C8B-B14F-4D97-AF65-F5344CB8AC3E}">
        <p14:creationId xmlns:p14="http://schemas.microsoft.com/office/powerpoint/2010/main" val="809123128"/>
      </p:ext>
    </p:extLst>
  </p:cSld>
  <p:clrMapOvr>
    <a:masterClrMapping/>
  </p:clrMapOvr>
  <p:extLst>
    <p:ext uri="{DCECCB84-F9BA-43D5-87BE-67443E8EF086}">
      <p15:sldGuideLst xmlns:p15="http://schemas.microsoft.com/office/powerpoint/2012/main">
        <p15:guide id="1" orient="horz" pos="1752" userDrawn="1">
          <p15:clr>
            <a:srgbClr val="FBAE40"/>
          </p15:clr>
        </p15:guide>
        <p15:guide id="2" pos="3840" userDrawn="1">
          <p15:clr>
            <a:srgbClr val="FBAE40"/>
          </p15:clr>
        </p15:guide>
        <p15:guide id="3" orient="horz" pos="527"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Large Pictur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40077599-73C2-4B77-944D-C34B64F408E3}"/>
              </a:ext>
            </a:extLst>
          </p:cNvPr>
          <p:cNvSpPr>
            <a:spLocks noGrp="1"/>
          </p:cNvSpPr>
          <p:nvPr>
            <p:ph type="pic" sz="quarter" idx="13"/>
          </p:nvPr>
        </p:nvSpPr>
        <p:spPr bwMode="gray">
          <a:xfrm>
            <a:off x="0" y="0"/>
            <a:ext cx="12192000" cy="6858000"/>
          </a:xfrm>
        </p:spPr>
        <p:txBody>
          <a:bodyPr/>
          <a:lstStyle/>
          <a:p>
            <a:r>
              <a:rPr lang="de-DE"/>
              <a:t>Bild durch Klicken auf Symbol hinzufügen</a:t>
            </a:r>
            <a:endParaRPr lang="en-US" dirty="0"/>
          </a:p>
        </p:txBody>
      </p:sp>
      <p:sp>
        <p:nvSpPr>
          <p:cNvPr id="2" name="Title 1">
            <a:extLst>
              <a:ext uri="{FF2B5EF4-FFF2-40B4-BE49-F238E27FC236}">
                <a16:creationId xmlns:a16="http://schemas.microsoft.com/office/drawing/2014/main" id="{08473574-5E40-4F4B-82BD-ECFABA52E2E4}"/>
              </a:ext>
            </a:extLst>
          </p:cNvPr>
          <p:cNvSpPr>
            <a:spLocks noGrp="1"/>
          </p:cNvSpPr>
          <p:nvPr>
            <p:ph type="title"/>
          </p:nvPr>
        </p:nvSpPr>
        <p:spPr bwMode="gray"/>
        <p:txBody>
          <a:bodyPr/>
          <a:lstStyle/>
          <a:p>
            <a:r>
              <a:rPr lang="de-DE"/>
              <a:t>Mastertitelformat bearbeiten</a:t>
            </a:r>
            <a:endParaRPr lang="en-US" dirty="0"/>
          </a:p>
        </p:txBody>
      </p:sp>
      <p:sp>
        <p:nvSpPr>
          <p:cNvPr id="11" name="Text Placeholder 10">
            <a:extLst>
              <a:ext uri="{FF2B5EF4-FFF2-40B4-BE49-F238E27FC236}">
                <a16:creationId xmlns:a16="http://schemas.microsoft.com/office/drawing/2014/main" id="{8CCAE21C-42ED-4CFD-A1E1-FE234323EC4E}"/>
              </a:ext>
            </a:extLst>
          </p:cNvPr>
          <p:cNvSpPr>
            <a:spLocks noGrp="1"/>
          </p:cNvSpPr>
          <p:nvPr>
            <p:ph type="body" sz="quarter" idx="14" hasCustomPrompt="1"/>
          </p:nvPr>
        </p:nvSpPr>
        <p:spPr bwMode="gray">
          <a:xfrm>
            <a:off x="0" y="5194300"/>
            <a:ext cx="12192000" cy="1663700"/>
          </a:xfrm>
          <a:gradFill>
            <a:gsLst>
              <a:gs pos="0">
                <a:schemeClr val="accent2">
                  <a:alpha val="70000"/>
                </a:schemeClr>
              </a:gs>
              <a:gs pos="80000">
                <a:schemeClr val="accent2">
                  <a:alpha val="0"/>
                </a:schemeClr>
              </a:gs>
            </a:gsLst>
            <a:lin ang="16200000" scaled="1"/>
          </a:gradFill>
        </p:spPr>
        <p:txBody>
          <a:bodyPr vert="horz" wrap="square" lIns="0" tIns="0" rIns="0" bIns="0" rtlCol="0">
            <a:noAutofit/>
          </a:bodyPr>
          <a:lstStyle>
            <a:lvl1pPr>
              <a:defRPr lang="en-US" sz="100" dirty="0"/>
            </a:lvl1pPr>
          </a:lstStyle>
          <a:p>
            <a:pPr lvl="0"/>
            <a:r>
              <a:rPr lang="en-US" dirty="0"/>
              <a:t>.</a:t>
            </a:r>
          </a:p>
        </p:txBody>
      </p:sp>
      <p:sp>
        <p:nvSpPr>
          <p:cNvPr id="6" name="Text Placeholder 14">
            <a:extLst>
              <a:ext uri="{FF2B5EF4-FFF2-40B4-BE49-F238E27FC236}">
                <a16:creationId xmlns:a16="http://schemas.microsoft.com/office/drawing/2014/main" id="{4F93D36E-62C6-4226-8C26-6355CC4BE0EB}"/>
              </a:ext>
            </a:extLst>
          </p:cNvPr>
          <p:cNvSpPr>
            <a:spLocks noGrp="1" noChangeAspect="1"/>
          </p:cNvSpPr>
          <p:nvPr>
            <p:ph type="body" sz="quarter" idx="21" hasCustomPrompt="1"/>
          </p:nvPr>
        </p:nvSpPr>
        <p:spPr bwMode="gray">
          <a:xfrm>
            <a:off x="10987201" y="6498000"/>
            <a:ext cx="995835" cy="147477"/>
          </a:xfrm>
          <a:custGeom>
            <a:avLst/>
            <a:gdLst>
              <a:gd name="connsiteX0" fmla="*/ 0 w 3190875"/>
              <a:gd name="connsiteY0" fmla="*/ 0 h 1514475"/>
              <a:gd name="connsiteX1" fmla="*/ 3190875 w 3190875"/>
              <a:gd name="connsiteY1" fmla="*/ 0 h 1514475"/>
              <a:gd name="connsiteX2" fmla="*/ 3190875 w 3190875"/>
              <a:gd name="connsiteY2" fmla="*/ 1514475 h 1514475"/>
              <a:gd name="connsiteX3" fmla="*/ 0 w 3190875"/>
              <a:gd name="connsiteY3" fmla="*/ 1514475 h 1514475"/>
            </a:gdLst>
            <a:ahLst/>
            <a:cxnLst>
              <a:cxn ang="0">
                <a:pos x="connsiteX0" y="connsiteY0"/>
              </a:cxn>
              <a:cxn ang="0">
                <a:pos x="connsiteX1" y="connsiteY1"/>
              </a:cxn>
              <a:cxn ang="0">
                <a:pos x="connsiteX2" y="connsiteY2"/>
              </a:cxn>
              <a:cxn ang="0">
                <a:pos x="connsiteX3" y="connsiteY3"/>
              </a:cxn>
            </a:cxnLst>
            <a:rect l="l" t="t" r="r" b="b"/>
            <a:pathLst>
              <a:path w="3190875" h="1514475">
                <a:moveTo>
                  <a:pt x="0" y="0"/>
                </a:moveTo>
                <a:lnTo>
                  <a:pt x="3190875" y="0"/>
                </a:lnTo>
                <a:lnTo>
                  <a:pt x="3190875" y="1514475"/>
                </a:lnTo>
                <a:lnTo>
                  <a:pt x="0" y="1514475"/>
                </a:lnTo>
                <a:close/>
              </a:path>
            </a:pathLst>
          </a:custGeom>
          <a:blipFill>
            <a:blip r:embed="rId2">
              <a:extLst>
                <a:ext uri="{28A0092B-C50C-407E-A947-70E740481C1C}">
                  <a14:useLocalDpi xmlns:a14="http://schemas.microsoft.com/office/drawing/2010/main" val="0"/>
                </a:ext>
              </a:extLst>
            </a:blip>
            <a:stretch>
              <a:fillRect/>
            </a:stretch>
          </a:blipFill>
        </p:spPr>
        <p:txBody>
          <a:bodyPr wrap="square">
            <a:noAutofit/>
          </a:bodyPr>
          <a:lstStyle>
            <a:lvl1pPr>
              <a:defRPr sz="100">
                <a:solidFill>
                  <a:schemeClr val="bg1"/>
                </a:solidFill>
              </a:defRPr>
            </a:lvl1pPr>
          </a:lstStyle>
          <a:p>
            <a:pPr lvl="0"/>
            <a:r>
              <a:rPr lang="en-US" dirty="0"/>
              <a:t>.c</a:t>
            </a:r>
          </a:p>
        </p:txBody>
      </p:sp>
      <p:sp>
        <p:nvSpPr>
          <p:cNvPr id="5" name="Slide Number Placeholder 4">
            <a:extLst>
              <a:ext uri="{FF2B5EF4-FFF2-40B4-BE49-F238E27FC236}">
                <a16:creationId xmlns:a16="http://schemas.microsoft.com/office/drawing/2014/main" id="{50EF3E10-BFC0-4047-AB43-0FED9C5D57BC}"/>
              </a:ext>
            </a:extLst>
          </p:cNvPr>
          <p:cNvSpPr>
            <a:spLocks noGrp="1"/>
          </p:cNvSpPr>
          <p:nvPr>
            <p:ph type="sldNum" sz="quarter" idx="25"/>
          </p:nvPr>
        </p:nvSpPr>
        <p:spPr bwMode="gray"/>
        <p:txBody>
          <a:bodyPr/>
          <a:lstStyle>
            <a:lvl1pPr>
              <a:defRPr>
                <a:solidFill>
                  <a:schemeClr val="bg1"/>
                </a:solidFill>
              </a:defRPr>
            </a:lvl1pPr>
          </a:lstStyle>
          <a:p>
            <a:fld id="{13CE6DAF-806F-404B-BC68-339BFCB57E5C}" type="slidenum">
              <a:rPr lang="en-US" smtClean="0"/>
              <a:pPr/>
              <a:t>‹Nr.›</a:t>
            </a:fld>
            <a:endParaRPr lang="en-US" dirty="0"/>
          </a:p>
        </p:txBody>
      </p:sp>
      <p:sp>
        <p:nvSpPr>
          <p:cNvPr id="3" name="Date Placeholder 2">
            <a:extLst>
              <a:ext uri="{FF2B5EF4-FFF2-40B4-BE49-F238E27FC236}">
                <a16:creationId xmlns:a16="http://schemas.microsoft.com/office/drawing/2014/main" id="{63115F54-9E78-4BE3-96BA-40FAE1922140}"/>
              </a:ext>
            </a:extLst>
          </p:cNvPr>
          <p:cNvSpPr>
            <a:spLocks noGrp="1"/>
          </p:cNvSpPr>
          <p:nvPr>
            <p:ph type="dt" sz="half" idx="26"/>
          </p:nvPr>
        </p:nvSpPr>
        <p:spPr bwMode="gray"/>
        <p:txBody>
          <a:bodyPr/>
          <a:lstStyle>
            <a:lvl1pPr>
              <a:defRPr>
                <a:solidFill>
                  <a:schemeClr val="bg1"/>
                </a:solidFill>
              </a:defRPr>
            </a:lvl1pPr>
          </a:lstStyle>
          <a:p>
            <a:endParaRPr lang="en-US" dirty="0"/>
          </a:p>
        </p:txBody>
      </p:sp>
      <p:sp>
        <p:nvSpPr>
          <p:cNvPr id="4" name="Footer Placeholder 3">
            <a:extLst>
              <a:ext uri="{FF2B5EF4-FFF2-40B4-BE49-F238E27FC236}">
                <a16:creationId xmlns:a16="http://schemas.microsoft.com/office/drawing/2014/main" id="{3F84B9AA-175A-43B3-AEA8-743AD7F8E90C}"/>
              </a:ext>
            </a:extLst>
          </p:cNvPr>
          <p:cNvSpPr>
            <a:spLocks noGrp="1"/>
          </p:cNvSpPr>
          <p:nvPr>
            <p:ph type="ftr" sz="quarter" idx="27"/>
          </p:nvPr>
        </p:nvSpPr>
        <p:spPr bwMode="gray"/>
        <p:txBody>
          <a:bodyPr/>
          <a:lstStyle>
            <a:lvl1pPr>
              <a:defRPr>
                <a:solidFill>
                  <a:schemeClr val="bg1"/>
                </a:solidFill>
              </a:defRPr>
            </a:lvl1pPr>
          </a:lstStyle>
          <a:p>
            <a:r>
              <a:rPr lang="en-US"/>
              <a:t>© 2023 NTT DATA Corporation</a:t>
            </a:r>
            <a:endParaRPr lang="en-US" dirty="0"/>
          </a:p>
        </p:txBody>
      </p:sp>
    </p:spTree>
    <p:extLst>
      <p:ext uri="{BB962C8B-B14F-4D97-AF65-F5344CB8AC3E}">
        <p14:creationId xmlns:p14="http://schemas.microsoft.com/office/powerpoint/2010/main" val="23229609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Only Pictur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4480C3AB-5DF5-484A-9CB1-EAB292DACF51}"/>
              </a:ext>
            </a:extLst>
          </p:cNvPr>
          <p:cNvSpPr>
            <a:spLocks noGrp="1"/>
          </p:cNvSpPr>
          <p:nvPr>
            <p:ph type="pic" sz="quarter" idx="10"/>
          </p:nvPr>
        </p:nvSpPr>
        <p:spPr bwMode="gray">
          <a:xfrm>
            <a:off x="0" y="0"/>
            <a:ext cx="12192000" cy="6858000"/>
          </a:xfrm>
        </p:spPr>
        <p:txBody>
          <a:bodyPr/>
          <a:lstStyle/>
          <a:p>
            <a:r>
              <a:rPr lang="de-DE"/>
              <a:t>Bild durch Klicken auf Symbol hinzufügen</a:t>
            </a:r>
            <a:endParaRPr lang="en-US" dirty="0"/>
          </a:p>
        </p:txBody>
      </p:sp>
      <p:sp>
        <p:nvSpPr>
          <p:cNvPr id="5" name="Text Placeholder 10">
            <a:extLst>
              <a:ext uri="{FF2B5EF4-FFF2-40B4-BE49-F238E27FC236}">
                <a16:creationId xmlns:a16="http://schemas.microsoft.com/office/drawing/2014/main" id="{CC7BF5E6-FE36-4ECF-AFCC-CAB2821E55E3}"/>
              </a:ext>
            </a:extLst>
          </p:cNvPr>
          <p:cNvSpPr>
            <a:spLocks noGrp="1"/>
          </p:cNvSpPr>
          <p:nvPr>
            <p:ph type="body" sz="quarter" idx="14" hasCustomPrompt="1"/>
          </p:nvPr>
        </p:nvSpPr>
        <p:spPr bwMode="gray">
          <a:xfrm>
            <a:off x="0" y="5194300"/>
            <a:ext cx="12192000" cy="1663700"/>
          </a:xfrm>
          <a:gradFill>
            <a:gsLst>
              <a:gs pos="0">
                <a:schemeClr val="accent2">
                  <a:alpha val="70000"/>
                </a:schemeClr>
              </a:gs>
              <a:gs pos="80000">
                <a:schemeClr val="accent2">
                  <a:alpha val="0"/>
                </a:schemeClr>
              </a:gs>
            </a:gsLst>
            <a:lin ang="16200000" scaled="1"/>
          </a:gradFill>
        </p:spPr>
        <p:txBody>
          <a:bodyPr vert="horz" wrap="square" lIns="0" tIns="0" rIns="0" bIns="0" rtlCol="0">
            <a:noAutofit/>
          </a:bodyPr>
          <a:lstStyle>
            <a:lvl1pPr>
              <a:defRPr lang="en-US" sz="100" dirty="0"/>
            </a:lvl1pPr>
          </a:lstStyle>
          <a:p>
            <a:pPr lvl="0"/>
            <a:r>
              <a:rPr lang="en-US" dirty="0"/>
              <a:t>. </a:t>
            </a:r>
          </a:p>
        </p:txBody>
      </p:sp>
      <p:sp>
        <p:nvSpPr>
          <p:cNvPr id="6" name="Text Placeholder 14">
            <a:extLst>
              <a:ext uri="{FF2B5EF4-FFF2-40B4-BE49-F238E27FC236}">
                <a16:creationId xmlns:a16="http://schemas.microsoft.com/office/drawing/2014/main" id="{5E550EC0-F106-4A7C-9B3C-31D84ED5DCC1}"/>
              </a:ext>
            </a:extLst>
          </p:cNvPr>
          <p:cNvSpPr>
            <a:spLocks noGrp="1" noChangeAspect="1"/>
          </p:cNvSpPr>
          <p:nvPr>
            <p:ph type="body" sz="quarter" idx="21" hasCustomPrompt="1"/>
          </p:nvPr>
        </p:nvSpPr>
        <p:spPr bwMode="gray">
          <a:xfrm>
            <a:off x="10987043" y="6496706"/>
            <a:ext cx="995835" cy="147477"/>
          </a:xfrm>
          <a:custGeom>
            <a:avLst/>
            <a:gdLst>
              <a:gd name="connsiteX0" fmla="*/ 0 w 3190875"/>
              <a:gd name="connsiteY0" fmla="*/ 0 h 1514475"/>
              <a:gd name="connsiteX1" fmla="*/ 3190875 w 3190875"/>
              <a:gd name="connsiteY1" fmla="*/ 0 h 1514475"/>
              <a:gd name="connsiteX2" fmla="*/ 3190875 w 3190875"/>
              <a:gd name="connsiteY2" fmla="*/ 1514475 h 1514475"/>
              <a:gd name="connsiteX3" fmla="*/ 0 w 3190875"/>
              <a:gd name="connsiteY3" fmla="*/ 1514475 h 1514475"/>
            </a:gdLst>
            <a:ahLst/>
            <a:cxnLst>
              <a:cxn ang="0">
                <a:pos x="connsiteX0" y="connsiteY0"/>
              </a:cxn>
              <a:cxn ang="0">
                <a:pos x="connsiteX1" y="connsiteY1"/>
              </a:cxn>
              <a:cxn ang="0">
                <a:pos x="connsiteX2" y="connsiteY2"/>
              </a:cxn>
              <a:cxn ang="0">
                <a:pos x="connsiteX3" y="connsiteY3"/>
              </a:cxn>
            </a:cxnLst>
            <a:rect l="l" t="t" r="r" b="b"/>
            <a:pathLst>
              <a:path w="3190875" h="1514475">
                <a:moveTo>
                  <a:pt x="0" y="0"/>
                </a:moveTo>
                <a:lnTo>
                  <a:pt x="3190875" y="0"/>
                </a:lnTo>
                <a:lnTo>
                  <a:pt x="3190875" y="1514475"/>
                </a:lnTo>
                <a:lnTo>
                  <a:pt x="0" y="1514475"/>
                </a:lnTo>
                <a:close/>
              </a:path>
            </a:pathLst>
          </a:custGeom>
          <a:blipFill>
            <a:blip r:embed="rId2">
              <a:extLst>
                <a:ext uri="{28A0092B-C50C-407E-A947-70E740481C1C}">
                  <a14:useLocalDpi xmlns:a14="http://schemas.microsoft.com/office/drawing/2010/main" val="0"/>
                </a:ext>
              </a:extLst>
            </a:blip>
            <a:stretch>
              <a:fillRect/>
            </a:stretch>
          </a:blipFill>
        </p:spPr>
        <p:txBody>
          <a:bodyPr wrap="square">
            <a:noAutofit/>
          </a:bodyPr>
          <a:lstStyle>
            <a:lvl1pPr>
              <a:defRPr sz="100">
                <a:solidFill>
                  <a:schemeClr val="bg1"/>
                </a:solidFill>
              </a:defRPr>
            </a:lvl1pPr>
          </a:lstStyle>
          <a:p>
            <a:pPr lvl="0"/>
            <a:r>
              <a:rPr lang="en-US" dirty="0"/>
              <a:t>.</a:t>
            </a:r>
          </a:p>
        </p:txBody>
      </p:sp>
      <p:sp>
        <p:nvSpPr>
          <p:cNvPr id="8" name="Date Placeholder 7">
            <a:extLst>
              <a:ext uri="{FF2B5EF4-FFF2-40B4-BE49-F238E27FC236}">
                <a16:creationId xmlns:a16="http://schemas.microsoft.com/office/drawing/2014/main" id="{CEC3FE72-448B-4771-9D64-BCDEABB75A31}"/>
              </a:ext>
            </a:extLst>
          </p:cNvPr>
          <p:cNvSpPr>
            <a:spLocks noGrp="1"/>
          </p:cNvSpPr>
          <p:nvPr>
            <p:ph type="dt" sz="half" idx="22"/>
          </p:nvPr>
        </p:nvSpPr>
        <p:spPr bwMode="gray"/>
        <p:txBody>
          <a:bodyPr/>
          <a:lstStyle>
            <a:lvl1pPr>
              <a:defRPr>
                <a:solidFill>
                  <a:schemeClr val="bg1"/>
                </a:solidFill>
              </a:defRPr>
            </a:lvl1pPr>
          </a:lstStyle>
          <a:p>
            <a:endParaRPr lang="en-US" dirty="0"/>
          </a:p>
        </p:txBody>
      </p:sp>
      <p:sp>
        <p:nvSpPr>
          <p:cNvPr id="9" name="Footer Placeholder 8">
            <a:extLst>
              <a:ext uri="{FF2B5EF4-FFF2-40B4-BE49-F238E27FC236}">
                <a16:creationId xmlns:a16="http://schemas.microsoft.com/office/drawing/2014/main" id="{E829651E-9319-4262-8147-BE36D7A357C1}"/>
              </a:ext>
            </a:extLst>
          </p:cNvPr>
          <p:cNvSpPr>
            <a:spLocks noGrp="1"/>
          </p:cNvSpPr>
          <p:nvPr>
            <p:ph type="ftr" sz="quarter" idx="23"/>
          </p:nvPr>
        </p:nvSpPr>
        <p:spPr bwMode="gray"/>
        <p:txBody>
          <a:bodyPr/>
          <a:lstStyle>
            <a:lvl1pPr>
              <a:defRPr>
                <a:solidFill>
                  <a:schemeClr val="bg1"/>
                </a:solidFill>
              </a:defRPr>
            </a:lvl1pPr>
          </a:lstStyle>
          <a:p>
            <a:r>
              <a:rPr lang="en-US"/>
              <a:t>© 2023 NTT DATA Corporation</a:t>
            </a:r>
            <a:endParaRPr lang="en-US" dirty="0"/>
          </a:p>
        </p:txBody>
      </p:sp>
      <p:sp>
        <p:nvSpPr>
          <p:cNvPr id="10" name="Slide Number Placeholder 9">
            <a:extLst>
              <a:ext uri="{FF2B5EF4-FFF2-40B4-BE49-F238E27FC236}">
                <a16:creationId xmlns:a16="http://schemas.microsoft.com/office/drawing/2014/main" id="{C06100C8-D4DE-4A9C-89F2-7FDAC32ABD25}"/>
              </a:ext>
            </a:extLst>
          </p:cNvPr>
          <p:cNvSpPr>
            <a:spLocks noGrp="1"/>
          </p:cNvSpPr>
          <p:nvPr>
            <p:ph type="sldNum" sz="quarter" idx="24"/>
          </p:nvPr>
        </p:nvSpPr>
        <p:spPr bwMode="gray"/>
        <p:txBody>
          <a:bodyPr/>
          <a:lstStyle>
            <a:lvl1pPr>
              <a:defRPr>
                <a:solidFill>
                  <a:schemeClr val="bg1"/>
                </a:solidFill>
              </a:defRPr>
            </a:lvl1pPr>
          </a:lstStyle>
          <a:p>
            <a:fld id="{13CE6DAF-806F-404B-BC68-339BFCB57E5C}" type="slidenum">
              <a:rPr lang="en-US" smtClean="0"/>
              <a:pPr/>
              <a:t>‹Nr.›</a:t>
            </a:fld>
            <a:endParaRPr lang="en-US" dirty="0"/>
          </a:p>
        </p:txBody>
      </p:sp>
    </p:spTree>
    <p:extLst>
      <p:ext uri="{BB962C8B-B14F-4D97-AF65-F5344CB8AC3E}">
        <p14:creationId xmlns:p14="http://schemas.microsoft.com/office/powerpoint/2010/main" val="15514360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Statement Slide Human Blu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738609A-C234-4EAB-A85E-291BDB2CB2EB}"/>
              </a:ext>
            </a:extLst>
          </p:cNvPr>
          <p:cNvSpPr/>
          <p:nvPr/>
        </p:nvSpPr>
        <p:spPr bwMode="gray">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ntent Placeholder 14">
            <a:extLst>
              <a:ext uri="{FF2B5EF4-FFF2-40B4-BE49-F238E27FC236}">
                <a16:creationId xmlns:a16="http://schemas.microsoft.com/office/drawing/2014/main" id="{D554925B-28F9-419E-899A-5291E0738623}"/>
              </a:ext>
            </a:extLst>
          </p:cNvPr>
          <p:cNvSpPr>
            <a:spLocks noGrp="1"/>
          </p:cNvSpPr>
          <p:nvPr>
            <p:ph sz="quarter" idx="21" hasCustomPrompt="1"/>
          </p:nvPr>
        </p:nvSpPr>
        <p:spPr bwMode="gray">
          <a:xfrm>
            <a:off x="1876425" y="0"/>
            <a:ext cx="10315575" cy="6858000"/>
          </a:xfrm>
        </p:spPr>
        <p:txBody>
          <a:bodyPr/>
          <a:lstStyle>
            <a:lvl1pPr>
              <a:defRPr/>
            </a:lvl1pPr>
          </a:lstStyle>
          <a:p>
            <a:pPr lvl="0"/>
            <a:r>
              <a:rPr lang="en-US" dirty="0"/>
              <a:t>.</a:t>
            </a:r>
          </a:p>
        </p:txBody>
      </p:sp>
      <p:sp>
        <p:nvSpPr>
          <p:cNvPr id="2" name="Title 1">
            <a:extLst>
              <a:ext uri="{FF2B5EF4-FFF2-40B4-BE49-F238E27FC236}">
                <a16:creationId xmlns:a16="http://schemas.microsoft.com/office/drawing/2014/main" id="{7F22A239-88B2-41F6-8B54-0F5A3DBA12C0}"/>
              </a:ext>
            </a:extLst>
          </p:cNvPr>
          <p:cNvSpPr>
            <a:spLocks noGrp="1"/>
          </p:cNvSpPr>
          <p:nvPr>
            <p:ph type="title" hasCustomPrompt="1"/>
          </p:nvPr>
        </p:nvSpPr>
        <p:spPr bwMode="gray">
          <a:xfrm>
            <a:off x="695324" y="4509858"/>
            <a:ext cx="6480000" cy="1224000"/>
          </a:xfrm>
        </p:spPr>
        <p:txBody>
          <a:bodyPr anchor="b"/>
          <a:lstStyle>
            <a:lvl1pPr>
              <a:lnSpc>
                <a:spcPct val="85000"/>
              </a:lnSpc>
              <a:defRPr sz="6000">
                <a:solidFill>
                  <a:schemeClr val="bg1"/>
                </a:solidFill>
              </a:defRPr>
            </a:lvl1pPr>
          </a:lstStyle>
          <a:p>
            <a:r>
              <a:rPr lang="en-US" dirty="0"/>
              <a:t>Add bold statement or number</a:t>
            </a:r>
          </a:p>
        </p:txBody>
      </p:sp>
      <p:sp>
        <p:nvSpPr>
          <p:cNvPr id="8" name="Text Placeholder 14">
            <a:extLst>
              <a:ext uri="{FF2B5EF4-FFF2-40B4-BE49-F238E27FC236}">
                <a16:creationId xmlns:a16="http://schemas.microsoft.com/office/drawing/2014/main" id="{FA921A2C-03E0-4AD7-B8E9-1F48779F08D7}"/>
              </a:ext>
            </a:extLst>
          </p:cNvPr>
          <p:cNvSpPr>
            <a:spLocks noGrp="1" noChangeAspect="1"/>
          </p:cNvSpPr>
          <p:nvPr>
            <p:ph type="body" sz="quarter" idx="22" hasCustomPrompt="1"/>
          </p:nvPr>
        </p:nvSpPr>
        <p:spPr bwMode="gray">
          <a:xfrm>
            <a:off x="10987044" y="6496706"/>
            <a:ext cx="995835" cy="147477"/>
          </a:xfrm>
          <a:custGeom>
            <a:avLst/>
            <a:gdLst>
              <a:gd name="connsiteX0" fmla="*/ 0 w 3190875"/>
              <a:gd name="connsiteY0" fmla="*/ 0 h 1514475"/>
              <a:gd name="connsiteX1" fmla="*/ 3190875 w 3190875"/>
              <a:gd name="connsiteY1" fmla="*/ 0 h 1514475"/>
              <a:gd name="connsiteX2" fmla="*/ 3190875 w 3190875"/>
              <a:gd name="connsiteY2" fmla="*/ 1514475 h 1514475"/>
              <a:gd name="connsiteX3" fmla="*/ 0 w 3190875"/>
              <a:gd name="connsiteY3" fmla="*/ 1514475 h 1514475"/>
            </a:gdLst>
            <a:ahLst/>
            <a:cxnLst>
              <a:cxn ang="0">
                <a:pos x="connsiteX0" y="connsiteY0"/>
              </a:cxn>
              <a:cxn ang="0">
                <a:pos x="connsiteX1" y="connsiteY1"/>
              </a:cxn>
              <a:cxn ang="0">
                <a:pos x="connsiteX2" y="connsiteY2"/>
              </a:cxn>
              <a:cxn ang="0">
                <a:pos x="connsiteX3" y="connsiteY3"/>
              </a:cxn>
            </a:cxnLst>
            <a:rect l="l" t="t" r="r" b="b"/>
            <a:pathLst>
              <a:path w="3190875" h="1514475">
                <a:moveTo>
                  <a:pt x="0" y="0"/>
                </a:moveTo>
                <a:lnTo>
                  <a:pt x="3190875" y="0"/>
                </a:lnTo>
                <a:lnTo>
                  <a:pt x="3190875" y="1514475"/>
                </a:lnTo>
                <a:lnTo>
                  <a:pt x="0" y="1514475"/>
                </a:lnTo>
                <a:close/>
              </a:path>
            </a:pathLst>
          </a:custGeom>
          <a:blipFill>
            <a:blip r:embed="rId2">
              <a:extLst>
                <a:ext uri="{28A0092B-C50C-407E-A947-70E740481C1C}">
                  <a14:useLocalDpi xmlns:a14="http://schemas.microsoft.com/office/drawing/2010/main" val="0"/>
                </a:ext>
              </a:extLst>
            </a:blip>
            <a:stretch>
              <a:fillRect/>
            </a:stretch>
          </a:blipFill>
        </p:spPr>
        <p:txBody>
          <a:bodyPr wrap="square">
            <a:noAutofit/>
          </a:bodyPr>
          <a:lstStyle>
            <a:lvl1pPr>
              <a:defRPr sz="100">
                <a:solidFill>
                  <a:schemeClr val="bg1"/>
                </a:solidFill>
              </a:defRPr>
            </a:lvl1pPr>
          </a:lstStyle>
          <a:p>
            <a:pPr lvl="0"/>
            <a:r>
              <a:rPr lang="en-US" dirty="0"/>
              <a:t>.</a:t>
            </a:r>
          </a:p>
        </p:txBody>
      </p:sp>
      <p:sp>
        <p:nvSpPr>
          <p:cNvPr id="9" name="Subtitle">
            <a:extLst>
              <a:ext uri="{FF2B5EF4-FFF2-40B4-BE49-F238E27FC236}">
                <a16:creationId xmlns:a16="http://schemas.microsoft.com/office/drawing/2014/main" id="{0AD47220-AC02-47BF-99D5-B7A7F4351EB8}"/>
              </a:ext>
            </a:extLst>
          </p:cNvPr>
          <p:cNvSpPr>
            <a:spLocks noGrp="1"/>
          </p:cNvSpPr>
          <p:nvPr>
            <p:ph type="body" idx="1"/>
          </p:nvPr>
        </p:nvSpPr>
        <p:spPr bwMode="gray">
          <a:xfrm>
            <a:off x="9060000" y="5017522"/>
            <a:ext cx="3132000" cy="576000"/>
          </a:xfrm>
          <a:solidFill>
            <a:schemeClr val="accent2"/>
          </a:solidFill>
        </p:spPr>
        <p:txBody>
          <a:bodyPr wrap="square" lIns="180000" tIns="180000" rIns="216000" bIns="144000" anchor="ctr">
            <a:noAutofit/>
          </a:bodyPr>
          <a:lstStyle>
            <a:lvl1pPr marL="0" indent="0" algn="r">
              <a:lnSpc>
                <a:spcPct val="90000"/>
              </a:lnSpc>
              <a:buNone/>
              <a:defRPr sz="1600" b="0" cap="none"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13" name="Slide Number Placeholder 12">
            <a:extLst>
              <a:ext uri="{FF2B5EF4-FFF2-40B4-BE49-F238E27FC236}">
                <a16:creationId xmlns:a16="http://schemas.microsoft.com/office/drawing/2014/main" id="{1FC86683-A9CD-435B-BE06-620A35764335}"/>
              </a:ext>
            </a:extLst>
          </p:cNvPr>
          <p:cNvSpPr>
            <a:spLocks noGrp="1"/>
          </p:cNvSpPr>
          <p:nvPr>
            <p:ph type="sldNum" sz="quarter" idx="25"/>
          </p:nvPr>
        </p:nvSpPr>
        <p:spPr bwMode="gray"/>
        <p:txBody>
          <a:bodyPr/>
          <a:lstStyle>
            <a:lvl1pPr>
              <a:defRPr>
                <a:solidFill>
                  <a:schemeClr val="bg1"/>
                </a:solidFill>
              </a:defRPr>
            </a:lvl1pPr>
          </a:lstStyle>
          <a:p>
            <a:fld id="{13CE6DAF-806F-404B-BC68-339BFCB57E5C}" type="slidenum">
              <a:rPr lang="en-US" smtClean="0"/>
              <a:pPr/>
              <a:t>‹Nr.›</a:t>
            </a:fld>
            <a:endParaRPr lang="en-US" dirty="0"/>
          </a:p>
        </p:txBody>
      </p:sp>
      <p:sp>
        <p:nvSpPr>
          <p:cNvPr id="3" name="Date Placeholder 2">
            <a:extLst>
              <a:ext uri="{FF2B5EF4-FFF2-40B4-BE49-F238E27FC236}">
                <a16:creationId xmlns:a16="http://schemas.microsoft.com/office/drawing/2014/main" id="{5C0F912D-0827-4700-A12D-CCF89E655FB7}"/>
              </a:ext>
            </a:extLst>
          </p:cNvPr>
          <p:cNvSpPr>
            <a:spLocks noGrp="1"/>
          </p:cNvSpPr>
          <p:nvPr>
            <p:ph type="dt" sz="half" idx="26"/>
          </p:nvPr>
        </p:nvSpPr>
        <p:spPr bwMode="gray"/>
        <p:txBody>
          <a:bodyPr/>
          <a:lstStyle>
            <a:lvl1pPr>
              <a:defRPr>
                <a:solidFill>
                  <a:schemeClr val="bg1"/>
                </a:solidFill>
              </a:defRPr>
            </a:lvl1pPr>
          </a:lstStyle>
          <a:p>
            <a:endParaRPr lang="en-US" dirty="0"/>
          </a:p>
        </p:txBody>
      </p:sp>
      <p:sp>
        <p:nvSpPr>
          <p:cNvPr id="4" name="Footer Placeholder 3">
            <a:extLst>
              <a:ext uri="{FF2B5EF4-FFF2-40B4-BE49-F238E27FC236}">
                <a16:creationId xmlns:a16="http://schemas.microsoft.com/office/drawing/2014/main" id="{C3E5EDA5-9BB5-400A-9163-D1571BB8E198}"/>
              </a:ext>
            </a:extLst>
          </p:cNvPr>
          <p:cNvSpPr>
            <a:spLocks noGrp="1"/>
          </p:cNvSpPr>
          <p:nvPr>
            <p:ph type="ftr" sz="quarter" idx="27"/>
          </p:nvPr>
        </p:nvSpPr>
        <p:spPr bwMode="gray"/>
        <p:txBody>
          <a:bodyPr/>
          <a:lstStyle>
            <a:lvl1pPr>
              <a:defRPr>
                <a:solidFill>
                  <a:schemeClr val="bg1"/>
                </a:solidFill>
              </a:defRPr>
            </a:lvl1pPr>
          </a:lstStyle>
          <a:p>
            <a:r>
              <a:rPr lang="en-US"/>
              <a:t>© 2023 NTT DATA Corporation</a:t>
            </a:r>
            <a:endParaRPr lang="en-US" dirty="0"/>
          </a:p>
        </p:txBody>
      </p:sp>
    </p:spTree>
    <p:extLst>
      <p:ext uri="{BB962C8B-B14F-4D97-AF65-F5344CB8AC3E}">
        <p14:creationId xmlns:p14="http://schemas.microsoft.com/office/powerpoint/2010/main" val="36536602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Statement Slide Smart Nav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738609A-C234-4EAB-A85E-291BDB2CB2EB}"/>
              </a:ext>
            </a:extLst>
          </p:cNvPr>
          <p:cNvSpPr/>
          <p:nvPr/>
        </p:nvSpPr>
        <p:spPr bwMode="gray">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ntent Placeholder 14">
            <a:extLst>
              <a:ext uri="{FF2B5EF4-FFF2-40B4-BE49-F238E27FC236}">
                <a16:creationId xmlns:a16="http://schemas.microsoft.com/office/drawing/2014/main" id="{D554925B-28F9-419E-899A-5291E0738623}"/>
              </a:ext>
            </a:extLst>
          </p:cNvPr>
          <p:cNvSpPr>
            <a:spLocks noGrp="1"/>
          </p:cNvSpPr>
          <p:nvPr>
            <p:ph sz="quarter" idx="21" hasCustomPrompt="1"/>
          </p:nvPr>
        </p:nvSpPr>
        <p:spPr bwMode="gray">
          <a:xfrm>
            <a:off x="1876425" y="0"/>
            <a:ext cx="10315575" cy="6858000"/>
          </a:xfrm>
        </p:spPr>
        <p:txBody>
          <a:bodyPr/>
          <a:lstStyle>
            <a:lvl1pPr>
              <a:defRPr/>
            </a:lvl1pPr>
          </a:lstStyle>
          <a:p>
            <a:pPr lvl="0"/>
            <a:r>
              <a:rPr lang="en-US" dirty="0"/>
              <a:t>.</a:t>
            </a:r>
          </a:p>
        </p:txBody>
      </p:sp>
      <p:sp>
        <p:nvSpPr>
          <p:cNvPr id="2" name="Title 1">
            <a:extLst>
              <a:ext uri="{FF2B5EF4-FFF2-40B4-BE49-F238E27FC236}">
                <a16:creationId xmlns:a16="http://schemas.microsoft.com/office/drawing/2014/main" id="{7F22A239-88B2-41F6-8B54-0F5A3DBA12C0}"/>
              </a:ext>
            </a:extLst>
          </p:cNvPr>
          <p:cNvSpPr>
            <a:spLocks noGrp="1"/>
          </p:cNvSpPr>
          <p:nvPr>
            <p:ph type="title" hasCustomPrompt="1"/>
          </p:nvPr>
        </p:nvSpPr>
        <p:spPr bwMode="gray">
          <a:xfrm>
            <a:off x="695325" y="4510800"/>
            <a:ext cx="6480000" cy="1224000"/>
          </a:xfrm>
        </p:spPr>
        <p:txBody>
          <a:bodyPr anchor="b"/>
          <a:lstStyle>
            <a:lvl1pPr>
              <a:lnSpc>
                <a:spcPct val="85000"/>
              </a:lnSpc>
              <a:defRPr sz="6000">
                <a:solidFill>
                  <a:schemeClr val="bg1"/>
                </a:solidFill>
              </a:defRPr>
            </a:lvl1pPr>
          </a:lstStyle>
          <a:p>
            <a:r>
              <a:rPr lang="en-US" dirty="0"/>
              <a:t>Add bold statement or number</a:t>
            </a:r>
          </a:p>
        </p:txBody>
      </p:sp>
      <p:sp>
        <p:nvSpPr>
          <p:cNvPr id="7" name="Text Placeholder 14">
            <a:extLst>
              <a:ext uri="{FF2B5EF4-FFF2-40B4-BE49-F238E27FC236}">
                <a16:creationId xmlns:a16="http://schemas.microsoft.com/office/drawing/2014/main" id="{F6FFADCC-0818-4297-9630-33A946CEA131}"/>
              </a:ext>
            </a:extLst>
          </p:cNvPr>
          <p:cNvSpPr>
            <a:spLocks noGrp="1" noChangeAspect="1"/>
          </p:cNvSpPr>
          <p:nvPr>
            <p:ph type="body" sz="quarter" idx="22" hasCustomPrompt="1"/>
          </p:nvPr>
        </p:nvSpPr>
        <p:spPr bwMode="gray">
          <a:xfrm>
            <a:off x="10987044" y="6496706"/>
            <a:ext cx="995835" cy="147477"/>
          </a:xfrm>
          <a:custGeom>
            <a:avLst/>
            <a:gdLst>
              <a:gd name="connsiteX0" fmla="*/ 0 w 3190875"/>
              <a:gd name="connsiteY0" fmla="*/ 0 h 1514475"/>
              <a:gd name="connsiteX1" fmla="*/ 3190875 w 3190875"/>
              <a:gd name="connsiteY1" fmla="*/ 0 h 1514475"/>
              <a:gd name="connsiteX2" fmla="*/ 3190875 w 3190875"/>
              <a:gd name="connsiteY2" fmla="*/ 1514475 h 1514475"/>
              <a:gd name="connsiteX3" fmla="*/ 0 w 3190875"/>
              <a:gd name="connsiteY3" fmla="*/ 1514475 h 1514475"/>
            </a:gdLst>
            <a:ahLst/>
            <a:cxnLst>
              <a:cxn ang="0">
                <a:pos x="connsiteX0" y="connsiteY0"/>
              </a:cxn>
              <a:cxn ang="0">
                <a:pos x="connsiteX1" y="connsiteY1"/>
              </a:cxn>
              <a:cxn ang="0">
                <a:pos x="connsiteX2" y="connsiteY2"/>
              </a:cxn>
              <a:cxn ang="0">
                <a:pos x="connsiteX3" y="connsiteY3"/>
              </a:cxn>
            </a:cxnLst>
            <a:rect l="l" t="t" r="r" b="b"/>
            <a:pathLst>
              <a:path w="3190875" h="1514475">
                <a:moveTo>
                  <a:pt x="0" y="0"/>
                </a:moveTo>
                <a:lnTo>
                  <a:pt x="3190875" y="0"/>
                </a:lnTo>
                <a:lnTo>
                  <a:pt x="3190875" y="1514475"/>
                </a:lnTo>
                <a:lnTo>
                  <a:pt x="0" y="1514475"/>
                </a:lnTo>
                <a:close/>
              </a:path>
            </a:pathLst>
          </a:custGeom>
          <a:blipFill>
            <a:blip r:embed="rId2">
              <a:extLst>
                <a:ext uri="{28A0092B-C50C-407E-A947-70E740481C1C}">
                  <a14:useLocalDpi xmlns:a14="http://schemas.microsoft.com/office/drawing/2010/main" val="0"/>
                </a:ext>
              </a:extLst>
            </a:blip>
            <a:stretch>
              <a:fillRect/>
            </a:stretch>
          </a:blipFill>
        </p:spPr>
        <p:txBody>
          <a:bodyPr wrap="square">
            <a:noAutofit/>
          </a:bodyPr>
          <a:lstStyle>
            <a:lvl1pPr>
              <a:defRPr sz="100">
                <a:solidFill>
                  <a:schemeClr val="bg1"/>
                </a:solidFill>
              </a:defRPr>
            </a:lvl1pPr>
          </a:lstStyle>
          <a:p>
            <a:pPr lvl="0"/>
            <a:r>
              <a:rPr lang="en-US" dirty="0"/>
              <a:t>.</a:t>
            </a:r>
          </a:p>
        </p:txBody>
      </p:sp>
      <p:sp>
        <p:nvSpPr>
          <p:cNvPr id="8" name="Subtitle">
            <a:extLst>
              <a:ext uri="{FF2B5EF4-FFF2-40B4-BE49-F238E27FC236}">
                <a16:creationId xmlns:a16="http://schemas.microsoft.com/office/drawing/2014/main" id="{35744777-338E-4A8A-B6C6-44221B2CE797}"/>
              </a:ext>
            </a:extLst>
          </p:cNvPr>
          <p:cNvSpPr>
            <a:spLocks noGrp="1"/>
          </p:cNvSpPr>
          <p:nvPr>
            <p:ph type="body" idx="1"/>
          </p:nvPr>
        </p:nvSpPr>
        <p:spPr bwMode="gray">
          <a:xfrm>
            <a:off x="9060000" y="5017522"/>
            <a:ext cx="3132000" cy="576000"/>
          </a:xfrm>
          <a:solidFill>
            <a:schemeClr val="accent1"/>
          </a:solidFill>
        </p:spPr>
        <p:txBody>
          <a:bodyPr wrap="square" lIns="180000" tIns="180000" rIns="216000" bIns="144000" anchor="ctr">
            <a:noAutofit/>
          </a:bodyPr>
          <a:lstStyle>
            <a:lvl1pPr marL="0" indent="0" algn="r">
              <a:lnSpc>
                <a:spcPct val="90000"/>
              </a:lnSpc>
              <a:buNone/>
              <a:defRPr sz="1600" b="0" cap="none"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5" name="Slide Number Placeholder 4">
            <a:extLst>
              <a:ext uri="{FF2B5EF4-FFF2-40B4-BE49-F238E27FC236}">
                <a16:creationId xmlns:a16="http://schemas.microsoft.com/office/drawing/2014/main" id="{8A579A6A-E35F-4972-9135-5DB8C8D76634}"/>
              </a:ext>
            </a:extLst>
          </p:cNvPr>
          <p:cNvSpPr>
            <a:spLocks noGrp="1"/>
          </p:cNvSpPr>
          <p:nvPr>
            <p:ph type="sldNum" sz="quarter" idx="25"/>
          </p:nvPr>
        </p:nvSpPr>
        <p:spPr bwMode="gray"/>
        <p:txBody>
          <a:bodyPr/>
          <a:lstStyle>
            <a:lvl1pPr>
              <a:defRPr>
                <a:solidFill>
                  <a:schemeClr val="bg1"/>
                </a:solidFill>
              </a:defRPr>
            </a:lvl1pPr>
          </a:lstStyle>
          <a:p>
            <a:fld id="{13CE6DAF-806F-404B-BC68-339BFCB57E5C}" type="slidenum">
              <a:rPr lang="en-US" smtClean="0"/>
              <a:pPr/>
              <a:t>‹Nr.›</a:t>
            </a:fld>
            <a:endParaRPr lang="en-US" dirty="0"/>
          </a:p>
        </p:txBody>
      </p:sp>
      <p:sp>
        <p:nvSpPr>
          <p:cNvPr id="3" name="Date Placeholder 2">
            <a:extLst>
              <a:ext uri="{FF2B5EF4-FFF2-40B4-BE49-F238E27FC236}">
                <a16:creationId xmlns:a16="http://schemas.microsoft.com/office/drawing/2014/main" id="{B00B57F4-92AE-40D4-848E-B72E5B4816BA}"/>
              </a:ext>
            </a:extLst>
          </p:cNvPr>
          <p:cNvSpPr>
            <a:spLocks noGrp="1"/>
          </p:cNvSpPr>
          <p:nvPr>
            <p:ph type="dt" sz="half" idx="26"/>
          </p:nvPr>
        </p:nvSpPr>
        <p:spPr bwMode="gray"/>
        <p:txBody>
          <a:bodyPr/>
          <a:lstStyle>
            <a:lvl1pPr>
              <a:defRPr>
                <a:solidFill>
                  <a:schemeClr val="bg1"/>
                </a:solidFill>
              </a:defRPr>
            </a:lvl1pPr>
          </a:lstStyle>
          <a:p>
            <a:endParaRPr lang="en-US" dirty="0"/>
          </a:p>
        </p:txBody>
      </p:sp>
      <p:sp>
        <p:nvSpPr>
          <p:cNvPr id="4" name="Footer Placeholder 3">
            <a:extLst>
              <a:ext uri="{FF2B5EF4-FFF2-40B4-BE49-F238E27FC236}">
                <a16:creationId xmlns:a16="http://schemas.microsoft.com/office/drawing/2014/main" id="{267ECDB8-E936-49E8-8770-A3F9B9C12EB1}"/>
              </a:ext>
            </a:extLst>
          </p:cNvPr>
          <p:cNvSpPr>
            <a:spLocks noGrp="1"/>
          </p:cNvSpPr>
          <p:nvPr>
            <p:ph type="ftr" sz="quarter" idx="27"/>
          </p:nvPr>
        </p:nvSpPr>
        <p:spPr bwMode="gray"/>
        <p:txBody>
          <a:bodyPr/>
          <a:lstStyle>
            <a:lvl1pPr>
              <a:defRPr>
                <a:solidFill>
                  <a:schemeClr val="bg1"/>
                </a:solidFill>
              </a:defRPr>
            </a:lvl1pPr>
          </a:lstStyle>
          <a:p>
            <a:r>
              <a:rPr lang="en-US"/>
              <a:t>© 2023 NTT DATA Corporation</a:t>
            </a:r>
            <a:endParaRPr lang="en-US" dirty="0"/>
          </a:p>
        </p:txBody>
      </p:sp>
    </p:spTree>
    <p:extLst>
      <p:ext uri="{BB962C8B-B14F-4D97-AF65-F5344CB8AC3E}">
        <p14:creationId xmlns:p14="http://schemas.microsoft.com/office/powerpoint/2010/main" val="17538204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HumanBlue with Curv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B37B0349-115C-431C-8A28-035EFA40ACD8}"/>
              </a:ext>
            </a:extLst>
          </p:cNvPr>
          <p:cNvSpPr/>
          <p:nvPr/>
        </p:nvSpPr>
        <p:spPr bwMode="gray">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gn="ctr">
              <a:lnSpc>
                <a:spcPct val="110000"/>
              </a:lnSpc>
              <a:spcBef>
                <a:spcPts val="600"/>
              </a:spcBef>
            </a:pPr>
            <a:endParaRPr lang="en-US" sz="2000" dirty="0" err="1"/>
          </a:p>
        </p:txBody>
      </p:sp>
      <p:sp>
        <p:nvSpPr>
          <p:cNvPr id="14" name="Rectangle 13">
            <a:extLst>
              <a:ext uri="{FF2B5EF4-FFF2-40B4-BE49-F238E27FC236}">
                <a16:creationId xmlns:a16="http://schemas.microsoft.com/office/drawing/2014/main" id="{142B2B83-AA61-4B5E-9BCC-6FE29166601B}"/>
              </a:ext>
            </a:extLst>
          </p:cNvPr>
          <p:cNvSpPr/>
          <p:nvPr/>
        </p:nvSpPr>
        <p:spPr bwMode="gray">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gn="ctr">
              <a:lnSpc>
                <a:spcPct val="110000"/>
              </a:lnSpc>
              <a:spcBef>
                <a:spcPts val="600"/>
              </a:spcBef>
            </a:pPr>
            <a:endParaRPr lang="en-US" sz="2000" dirty="0" err="1"/>
          </a:p>
        </p:txBody>
      </p:sp>
      <p:sp>
        <p:nvSpPr>
          <p:cNvPr id="10" name="Date Placeholder 9">
            <a:extLst>
              <a:ext uri="{FF2B5EF4-FFF2-40B4-BE49-F238E27FC236}">
                <a16:creationId xmlns:a16="http://schemas.microsoft.com/office/drawing/2014/main" id="{11830314-E660-4011-8544-BFFB542D29A5}"/>
              </a:ext>
            </a:extLst>
          </p:cNvPr>
          <p:cNvSpPr>
            <a:spLocks noGrp="1"/>
          </p:cNvSpPr>
          <p:nvPr>
            <p:ph type="dt" sz="half" idx="23"/>
          </p:nvPr>
        </p:nvSpPr>
        <p:spPr bwMode="gray"/>
        <p:txBody>
          <a:bodyPr/>
          <a:lstStyle>
            <a:lvl1pPr>
              <a:defRPr>
                <a:solidFill>
                  <a:schemeClr val="bg1"/>
                </a:solidFill>
              </a:defRPr>
            </a:lvl1pPr>
          </a:lstStyle>
          <a:p>
            <a:endParaRPr lang="en-US" dirty="0"/>
          </a:p>
        </p:txBody>
      </p:sp>
      <p:sp>
        <p:nvSpPr>
          <p:cNvPr id="11" name="Footer Placeholder 10">
            <a:extLst>
              <a:ext uri="{FF2B5EF4-FFF2-40B4-BE49-F238E27FC236}">
                <a16:creationId xmlns:a16="http://schemas.microsoft.com/office/drawing/2014/main" id="{7AB0E49A-A8A2-4232-B6A6-E89A31B963F0}"/>
              </a:ext>
            </a:extLst>
          </p:cNvPr>
          <p:cNvSpPr>
            <a:spLocks noGrp="1"/>
          </p:cNvSpPr>
          <p:nvPr>
            <p:ph type="ftr" sz="quarter" idx="24"/>
          </p:nvPr>
        </p:nvSpPr>
        <p:spPr bwMode="gray"/>
        <p:txBody>
          <a:bodyPr/>
          <a:lstStyle>
            <a:lvl1pPr>
              <a:defRPr>
                <a:solidFill>
                  <a:schemeClr val="bg1"/>
                </a:solidFill>
              </a:defRPr>
            </a:lvl1pPr>
          </a:lstStyle>
          <a:p>
            <a:r>
              <a:rPr lang="en-US"/>
              <a:t>© 2023 NTT DATA Corporation</a:t>
            </a:r>
            <a:endParaRPr lang="en-US" dirty="0"/>
          </a:p>
        </p:txBody>
      </p:sp>
      <p:sp>
        <p:nvSpPr>
          <p:cNvPr id="12" name="Slide Number Placeholder 11">
            <a:extLst>
              <a:ext uri="{FF2B5EF4-FFF2-40B4-BE49-F238E27FC236}">
                <a16:creationId xmlns:a16="http://schemas.microsoft.com/office/drawing/2014/main" id="{2E743165-4F35-4732-8318-234EBCAF34CF}"/>
              </a:ext>
            </a:extLst>
          </p:cNvPr>
          <p:cNvSpPr>
            <a:spLocks noGrp="1"/>
          </p:cNvSpPr>
          <p:nvPr>
            <p:ph type="sldNum" sz="quarter" idx="25"/>
          </p:nvPr>
        </p:nvSpPr>
        <p:spPr bwMode="gray"/>
        <p:txBody>
          <a:bodyPr/>
          <a:lstStyle>
            <a:lvl1pPr>
              <a:defRPr>
                <a:solidFill>
                  <a:schemeClr val="bg1"/>
                </a:solidFill>
              </a:defRPr>
            </a:lvl1pPr>
          </a:lstStyle>
          <a:p>
            <a:fld id="{13CE6DAF-806F-404B-BC68-339BFCB57E5C}" type="slidenum">
              <a:rPr lang="en-US" smtClean="0"/>
              <a:pPr/>
              <a:t>‹Nr.›</a:t>
            </a:fld>
            <a:endParaRPr lang="en-US" dirty="0"/>
          </a:p>
        </p:txBody>
      </p:sp>
      <p:sp>
        <p:nvSpPr>
          <p:cNvPr id="20" name="Graphic 6">
            <a:extLst>
              <a:ext uri="{FF2B5EF4-FFF2-40B4-BE49-F238E27FC236}">
                <a16:creationId xmlns:a16="http://schemas.microsoft.com/office/drawing/2014/main" id="{CDA2E8F4-29A1-4B02-B3B5-DCEE8EADC759}"/>
              </a:ext>
            </a:extLst>
          </p:cNvPr>
          <p:cNvSpPr/>
          <p:nvPr/>
        </p:nvSpPr>
        <p:spPr bwMode="gray">
          <a:xfrm>
            <a:off x="3175" y="0"/>
            <a:ext cx="5142774" cy="6857153"/>
          </a:xfrm>
          <a:custGeom>
            <a:avLst/>
            <a:gdLst>
              <a:gd name="connsiteX0" fmla="*/ 3428516 w 5142774"/>
              <a:gd name="connsiteY0" fmla="*/ 3428637 h 6857153"/>
              <a:gd name="connsiteX1" fmla="*/ 5142774 w 5142774"/>
              <a:gd name="connsiteY1" fmla="*/ 6857153 h 6857153"/>
              <a:gd name="connsiteX2" fmla="*/ 1714258 w 5142774"/>
              <a:gd name="connsiteY2" fmla="*/ 6857153 h 6857153"/>
              <a:gd name="connsiteX3" fmla="*/ 0 w 5142774"/>
              <a:gd name="connsiteY3" fmla="*/ 3428637 h 6857153"/>
              <a:gd name="connsiteX4" fmla="*/ 0 w 5142774"/>
              <a:gd name="connsiteY4" fmla="*/ 0 h 6857153"/>
              <a:gd name="connsiteX5" fmla="*/ 3428516 w 5142774"/>
              <a:gd name="connsiteY5" fmla="*/ 3428637 h 6857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42774" h="6857153">
                <a:moveTo>
                  <a:pt x="3428516" y="3428637"/>
                </a:moveTo>
                <a:lnTo>
                  <a:pt x="5142774" y="6857153"/>
                </a:lnTo>
                <a:lnTo>
                  <a:pt x="1714258" y="6857153"/>
                </a:lnTo>
                <a:lnTo>
                  <a:pt x="0" y="3428637"/>
                </a:lnTo>
                <a:lnTo>
                  <a:pt x="0" y="0"/>
                </a:lnTo>
                <a:cubicBezTo>
                  <a:pt x="1999827" y="46446"/>
                  <a:pt x="2874312" y="2318899"/>
                  <a:pt x="3428516" y="3428637"/>
                </a:cubicBezTo>
              </a:path>
            </a:pathLst>
          </a:cu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pPr lvl="0"/>
            <a:endParaRPr lang="en-US" dirty="0">
              <a:latin typeface="+mn-lt"/>
            </a:endParaRPr>
          </a:p>
        </p:txBody>
      </p:sp>
      <p:pic>
        <p:nvPicPr>
          <p:cNvPr id="22" name="Picture 21" descr="A picture containing drawing&#10;&#10;Description automatically generated">
            <a:extLst>
              <a:ext uri="{FF2B5EF4-FFF2-40B4-BE49-F238E27FC236}">
                <a16:creationId xmlns:a16="http://schemas.microsoft.com/office/drawing/2014/main" id="{EA1E6CC1-23BC-4DFE-B7F4-2D710A1501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10987042" y="6499086"/>
            <a:ext cx="993593" cy="147477"/>
          </a:xfrm>
          <a:prstGeom prst="rect">
            <a:avLst/>
          </a:prstGeom>
        </p:spPr>
      </p:pic>
    </p:spTree>
    <p:extLst>
      <p:ext uri="{BB962C8B-B14F-4D97-AF65-F5344CB8AC3E}">
        <p14:creationId xmlns:p14="http://schemas.microsoft.com/office/powerpoint/2010/main" val="18181015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Human 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DEEED92-5808-49E5-A748-0A47E4463D4F}"/>
              </a:ext>
            </a:extLst>
          </p:cNvPr>
          <p:cNvSpPr/>
          <p:nvPr/>
        </p:nvSpPr>
        <p:spPr bwMode="gray">
          <a:xfrm>
            <a:off x="3174" y="0"/>
            <a:ext cx="1218882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Graphic 6">
            <a:extLst>
              <a:ext uri="{FF2B5EF4-FFF2-40B4-BE49-F238E27FC236}">
                <a16:creationId xmlns:a16="http://schemas.microsoft.com/office/drawing/2014/main" id="{8806C6FA-EE3D-42A7-824A-0B2AA140207E}"/>
              </a:ext>
            </a:extLst>
          </p:cNvPr>
          <p:cNvSpPr/>
          <p:nvPr/>
        </p:nvSpPr>
        <p:spPr bwMode="gray">
          <a:xfrm>
            <a:off x="3175" y="0"/>
            <a:ext cx="5142774" cy="6857153"/>
          </a:xfrm>
          <a:custGeom>
            <a:avLst/>
            <a:gdLst>
              <a:gd name="connsiteX0" fmla="*/ 3428516 w 5142774"/>
              <a:gd name="connsiteY0" fmla="*/ 3428637 h 6857153"/>
              <a:gd name="connsiteX1" fmla="*/ 5142774 w 5142774"/>
              <a:gd name="connsiteY1" fmla="*/ 6857153 h 6857153"/>
              <a:gd name="connsiteX2" fmla="*/ 1714258 w 5142774"/>
              <a:gd name="connsiteY2" fmla="*/ 6857153 h 6857153"/>
              <a:gd name="connsiteX3" fmla="*/ 0 w 5142774"/>
              <a:gd name="connsiteY3" fmla="*/ 3428637 h 6857153"/>
              <a:gd name="connsiteX4" fmla="*/ 0 w 5142774"/>
              <a:gd name="connsiteY4" fmla="*/ 0 h 6857153"/>
              <a:gd name="connsiteX5" fmla="*/ 3428516 w 5142774"/>
              <a:gd name="connsiteY5" fmla="*/ 3428637 h 6857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42774" h="6857153">
                <a:moveTo>
                  <a:pt x="3428516" y="3428637"/>
                </a:moveTo>
                <a:lnTo>
                  <a:pt x="5142774" y="6857153"/>
                </a:lnTo>
                <a:lnTo>
                  <a:pt x="1714258" y="6857153"/>
                </a:lnTo>
                <a:lnTo>
                  <a:pt x="0" y="3428637"/>
                </a:lnTo>
                <a:lnTo>
                  <a:pt x="0" y="0"/>
                </a:lnTo>
                <a:cubicBezTo>
                  <a:pt x="1999827" y="46446"/>
                  <a:pt x="2874312" y="2318899"/>
                  <a:pt x="3428516" y="3428637"/>
                </a:cubicBezTo>
              </a:path>
            </a:pathLst>
          </a:cu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pPr lvl="0"/>
            <a:endParaRPr lang="en-US" dirty="0">
              <a:latin typeface="+mn-lt"/>
            </a:endParaRPr>
          </a:p>
        </p:txBody>
      </p:sp>
      <p:sp>
        <p:nvSpPr>
          <p:cNvPr id="2" name="Title 1">
            <a:extLst>
              <a:ext uri="{FF2B5EF4-FFF2-40B4-BE49-F238E27FC236}">
                <a16:creationId xmlns:a16="http://schemas.microsoft.com/office/drawing/2014/main" id="{FD381FC7-DDD4-4EC7-BAAF-6F72A410BA01}"/>
              </a:ext>
            </a:extLst>
          </p:cNvPr>
          <p:cNvSpPr>
            <a:spLocks noGrp="1"/>
          </p:cNvSpPr>
          <p:nvPr>
            <p:ph type="ctrTitle" hasCustomPrompt="1"/>
          </p:nvPr>
        </p:nvSpPr>
        <p:spPr bwMode="gray">
          <a:xfrm>
            <a:off x="694800" y="3780000"/>
            <a:ext cx="9144000" cy="1997074"/>
          </a:xfrm>
          <a:noFill/>
        </p:spPr>
        <p:txBody>
          <a:bodyPr vert="horz" lIns="0" tIns="0" rIns="0" bIns="0" rtlCol="0" anchor="b">
            <a:noAutofit/>
          </a:bodyPr>
          <a:lstStyle>
            <a:lvl1pPr algn="l">
              <a:lnSpc>
                <a:spcPct val="85000"/>
              </a:lnSpc>
              <a:defRPr lang="en-US" sz="6000" dirty="0">
                <a:solidFill>
                  <a:schemeClr val="bg1"/>
                </a:solidFill>
              </a:defRPr>
            </a:lvl1pPr>
          </a:lstStyle>
          <a:p>
            <a:pPr lvl="0"/>
            <a:r>
              <a:rPr lang="en-US" dirty="0"/>
              <a:t>Click to edit Master title Style</a:t>
            </a:r>
          </a:p>
        </p:txBody>
      </p:sp>
      <p:sp>
        <p:nvSpPr>
          <p:cNvPr id="3" name="Subtitle 2">
            <a:extLst>
              <a:ext uri="{FF2B5EF4-FFF2-40B4-BE49-F238E27FC236}">
                <a16:creationId xmlns:a16="http://schemas.microsoft.com/office/drawing/2014/main" id="{95F6F6C0-0391-4072-AC9D-3C7228E007E1}"/>
              </a:ext>
            </a:extLst>
          </p:cNvPr>
          <p:cNvSpPr>
            <a:spLocks noGrp="1"/>
          </p:cNvSpPr>
          <p:nvPr>
            <p:ph type="subTitle" idx="1"/>
          </p:nvPr>
        </p:nvSpPr>
        <p:spPr bwMode="gray">
          <a:xfrm>
            <a:off x="694800" y="5796000"/>
            <a:ext cx="9144000" cy="360000"/>
          </a:xfrm>
        </p:spPr>
        <p:txBody>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dirty="0"/>
          </a:p>
        </p:txBody>
      </p:sp>
      <p:sp>
        <p:nvSpPr>
          <p:cNvPr id="18" name="Date">
            <a:extLst>
              <a:ext uri="{FF2B5EF4-FFF2-40B4-BE49-F238E27FC236}">
                <a16:creationId xmlns:a16="http://schemas.microsoft.com/office/drawing/2014/main" id="{533C1921-A978-45CF-BA02-2DB90B259CB3}"/>
              </a:ext>
            </a:extLst>
          </p:cNvPr>
          <p:cNvSpPr>
            <a:spLocks noGrp="1"/>
          </p:cNvSpPr>
          <p:nvPr>
            <p:ph type="body" sz="quarter" idx="14" hasCustomPrompt="1"/>
          </p:nvPr>
        </p:nvSpPr>
        <p:spPr bwMode="gray">
          <a:xfrm>
            <a:off x="694800" y="6530400"/>
            <a:ext cx="9144000" cy="203200"/>
          </a:xfrm>
        </p:spPr>
        <p:txBody>
          <a:bodyPr/>
          <a:lstStyle>
            <a:lvl1pPr>
              <a:lnSpc>
                <a:spcPct val="90000"/>
              </a:lnSpc>
              <a:defRPr sz="1100">
                <a:solidFill>
                  <a:schemeClr val="bg1"/>
                </a:solidFill>
              </a:defRPr>
            </a:lvl1pPr>
            <a:lvl2pPr>
              <a:defRPr sz="1600"/>
            </a:lvl2pPr>
            <a:lvl3pPr>
              <a:defRPr sz="1600"/>
            </a:lvl3pPr>
            <a:lvl4pPr>
              <a:defRPr sz="1600"/>
            </a:lvl4pPr>
            <a:lvl5pPr>
              <a:defRPr sz="1600"/>
            </a:lvl5pPr>
          </a:lstStyle>
          <a:p>
            <a:pPr lvl="0"/>
            <a:r>
              <a:rPr lang="en-US" dirty="0"/>
              <a:t>© 2023 NTT DATA</a:t>
            </a:r>
          </a:p>
        </p:txBody>
      </p:sp>
      <p:pic>
        <p:nvPicPr>
          <p:cNvPr id="6" name="Picture 5" descr="A picture containing text&#10;&#10;Description automatically generated">
            <a:extLst>
              <a:ext uri="{FF2B5EF4-FFF2-40B4-BE49-F238E27FC236}">
                <a16:creationId xmlns:a16="http://schemas.microsoft.com/office/drawing/2014/main" id="{16A58E9F-4BAD-46B1-99F4-87CDA17E76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9273600" y="253134"/>
            <a:ext cx="2635200" cy="902800"/>
          </a:xfrm>
          <a:prstGeom prst="rect">
            <a:avLst/>
          </a:prstGeom>
        </p:spPr>
      </p:pic>
    </p:spTree>
    <p:extLst>
      <p:ext uri="{BB962C8B-B14F-4D97-AF65-F5344CB8AC3E}">
        <p14:creationId xmlns:p14="http://schemas.microsoft.com/office/powerpoint/2010/main" val="78127112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Smart Navy">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5FC8CF6-1B7F-4D82-A4DB-5A93004A189A}"/>
              </a:ext>
            </a:extLst>
          </p:cNvPr>
          <p:cNvSpPr/>
          <p:nvPr/>
        </p:nvSpPr>
        <p:spPr bwMode="gray">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gn="ctr">
              <a:lnSpc>
                <a:spcPct val="110000"/>
              </a:lnSpc>
              <a:spcBef>
                <a:spcPts val="600"/>
              </a:spcBef>
            </a:pPr>
            <a:endParaRPr lang="en-US" sz="2000" dirty="0" err="1"/>
          </a:p>
        </p:txBody>
      </p:sp>
      <p:sp>
        <p:nvSpPr>
          <p:cNvPr id="6" name="Date Placeholder 5">
            <a:extLst>
              <a:ext uri="{FF2B5EF4-FFF2-40B4-BE49-F238E27FC236}">
                <a16:creationId xmlns:a16="http://schemas.microsoft.com/office/drawing/2014/main" id="{DD5C91EB-EA77-400F-A63E-49654CD9EE87}"/>
              </a:ext>
            </a:extLst>
          </p:cNvPr>
          <p:cNvSpPr>
            <a:spLocks noGrp="1"/>
          </p:cNvSpPr>
          <p:nvPr>
            <p:ph type="dt" sz="half" idx="10"/>
          </p:nvPr>
        </p:nvSpPr>
        <p:spPr bwMode="gray"/>
        <p:txBody>
          <a:bodyPr/>
          <a:lstStyle>
            <a:lvl1pPr>
              <a:defRPr>
                <a:solidFill>
                  <a:schemeClr val="bg1"/>
                </a:solidFill>
              </a:defRPr>
            </a:lvl1pPr>
          </a:lstStyle>
          <a:p>
            <a:endParaRPr lang="en-US" dirty="0"/>
          </a:p>
        </p:txBody>
      </p:sp>
      <p:sp>
        <p:nvSpPr>
          <p:cNvPr id="7" name="Footer Placeholder 6">
            <a:extLst>
              <a:ext uri="{FF2B5EF4-FFF2-40B4-BE49-F238E27FC236}">
                <a16:creationId xmlns:a16="http://schemas.microsoft.com/office/drawing/2014/main" id="{3D52D529-6956-4636-9387-3CD2CC6346F9}"/>
              </a:ext>
            </a:extLst>
          </p:cNvPr>
          <p:cNvSpPr>
            <a:spLocks noGrp="1"/>
          </p:cNvSpPr>
          <p:nvPr>
            <p:ph type="ftr" sz="quarter" idx="11"/>
          </p:nvPr>
        </p:nvSpPr>
        <p:spPr bwMode="gray"/>
        <p:txBody>
          <a:bodyPr/>
          <a:lstStyle>
            <a:lvl1pPr>
              <a:defRPr>
                <a:solidFill>
                  <a:schemeClr val="bg1"/>
                </a:solidFill>
              </a:defRPr>
            </a:lvl1pPr>
          </a:lstStyle>
          <a:p>
            <a:r>
              <a:rPr lang="en-US"/>
              <a:t>© 2023 NTT DATA Corporation</a:t>
            </a:r>
            <a:endParaRPr lang="en-US" dirty="0"/>
          </a:p>
        </p:txBody>
      </p:sp>
      <p:sp>
        <p:nvSpPr>
          <p:cNvPr id="8" name="Slide Number Placeholder 7">
            <a:extLst>
              <a:ext uri="{FF2B5EF4-FFF2-40B4-BE49-F238E27FC236}">
                <a16:creationId xmlns:a16="http://schemas.microsoft.com/office/drawing/2014/main" id="{4810C073-FE90-4F60-AD80-D8D5B0B1AB71}"/>
              </a:ext>
            </a:extLst>
          </p:cNvPr>
          <p:cNvSpPr>
            <a:spLocks noGrp="1"/>
          </p:cNvSpPr>
          <p:nvPr>
            <p:ph type="sldNum" sz="quarter" idx="12"/>
          </p:nvPr>
        </p:nvSpPr>
        <p:spPr bwMode="gray"/>
        <p:txBody>
          <a:bodyPr/>
          <a:lstStyle>
            <a:lvl1pPr>
              <a:defRPr>
                <a:solidFill>
                  <a:schemeClr val="bg1"/>
                </a:solidFill>
              </a:defRPr>
            </a:lvl1pPr>
          </a:lstStyle>
          <a:p>
            <a:fld id="{13CE6DAF-806F-404B-BC68-339BFCB57E5C}" type="slidenum">
              <a:rPr lang="en-US" smtClean="0"/>
              <a:pPr/>
              <a:t>‹Nr.›</a:t>
            </a:fld>
            <a:endParaRPr lang="en-US" dirty="0"/>
          </a:p>
        </p:txBody>
      </p:sp>
      <p:pic>
        <p:nvPicPr>
          <p:cNvPr id="10" name="Picture 9" descr="A picture containing drawing&#10;&#10;Description automatically generated">
            <a:extLst>
              <a:ext uri="{FF2B5EF4-FFF2-40B4-BE49-F238E27FC236}">
                <a16:creationId xmlns:a16="http://schemas.microsoft.com/office/drawing/2014/main" id="{37F1A9B3-05DD-4C7B-BAB6-1F45719DA0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10987042" y="6499086"/>
            <a:ext cx="993593" cy="147477"/>
          </a:xfrm>
          <a:prstGeom prst="rect">
            <a:avLst/>
          </a:prstGeom>
        </p:spPr>
      </p:pic>
    </p:spTree>
    <p:extLst>
      <p:ext uri="{BB962C8B-B14F-4D97-AF65-F5344CB8AC3E}">
        <p14:creationId xmlns:p14="http://schemas.microsoft.com/office/powerpoint/2010/main" val="15952443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Teamchart Two Members   ">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42C3933-8258-4562-AE50-45A6D9E0DFBF}"/>
              </a:ext>
            </a:extLst>
          </p:cNvPr>
          <p:cNvSpPr/>
          <p:nvPr/>
        </p:nvSpPr>
        <p:spPr bwMode="gray">
          <a:xfrm>
            <a:off x="1588" y="0"/>
            <a:ext cx="1218882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gn="ctr">
              <a:lnSpc>
                <a:spcPct val="110000"/>
              </a:lnSpc>
              <a:spcBef>
                <a:spcPts val="600"/>
              </a:spcBef>
            </a:pPr>
            <a:endParaRPr lang="en-US" sz="2000" dirty="0" err="1"/>
          </a:p>
        </p:txBody>
      </p:sp>
      <p:sp>
        <p:nvSpPr>
          <p:cNvPr id="18" name="Graphic 6">
            <a:extLst>
              <a:ext uri="{FF2B5EF4-FFF2-40B4-BE49-F238E27FC236}">
                <a16:creationId xmlns:a16="http://schemas.microsoft.com/office/drawing/2014/main" id="{79C7B068-7646-43D9-9C2B-C99759B0B420}"/>
              </a:ext>
            </a:extLst>
          </p:cNvPr>
          <p:cNvSpPr/>
          <p:nvPr/>
        </p:nvSpPr>
        <p:spPr bwMode="gray">
          <a:xfrm>
            <a:off x="3175" y="0"/>
            <a:ext cx="5142774" cy="6857153"/>
          </a:xfrm>
          <a:custGeom>
            <a:avLst/>
            <a:gdLst>
              <a:gd name="connsiteX0" fmla="*/ 3428516 w 5142774"/>
              <a:gd name="connsiteY0" fmla="*/ 3428637 h 6857153"/>
              <a:gd name="connsiteX1" fmla="*/ 5142774 w 5142774"/>
              <a:gd name="connsiteY1" fmla="*/ 6857153 h 6857153"/>
              <a:gd name="connsiteX2" fmla="*/ 1714258 w 5142774"/>
              <a:gd name="connsiteY2" fmla="*/ 6857153 h 6857153"/>
              <a:gd name="connsiteX3" fmla="*/ 0 w 5142774"/>
              <a:gd name="connsiteY3" fmla="*/ 3428637 h 6857153"/>
              <a:gd name="connsiteX4" fmla="*/ 0 w 5142774"/>
              <a:gd name="connsiteY4" fmla="*/ 0 h 6857153"/>
              <a:gd name="connsiteX5" fmla="*/ 3428516 w 5142774"/>
              <a:gd name="connsiteY5" fmla="*/ 3428637 h 6857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42774" h="6857153">
                <a:moveTo>
                  <a:pt x="3428516" y="3428637"/>
                </a:moveTo>
                <a:lnTo>
                  <a:pt x="5142774" y="6857153"/>
                </a:lnTo>
                <a:lnTo>
                  <a:pt x="1714258" y="6857153"/>
                </a:lnTo>
                <a:lnTo>
                  <a:pt x="0" y="3428637"/>
                </a:lnTo>
                <a:lnTo>
                  <a:pt x="0" y="0"/>
                </a:lnTo>
                <a:cubicBezTo>
                  <a:pt x="1999827" y="46446"/>
                  <a:pt x="2874312" y="2318899"/>
                  <a:pt x="3428516" y="3428637"/>
                </a:cubicBezTo>
              </a:path>
            </a:pathLst>
          </a:cu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pPr lvl="0"/>
            <a:endParaRPr lang="en-US" dirty="0">
              <a:latin typeface="+mn-lt"/>
            </a:endParaRPr>
          </a:p>
        </p:txBody>
      </p:sp>
      <p:sp>
        <p:nvSpPr>
          <p:cNvPr id="26" name="Text Placeholder 25">
            <a:extLst>
              <a:ext uri="{FF2B5EF4-FFF2-40B4-BE49-F238E27FC236}">
                <a16:creationId xmlns:a16="http://schemas.microsoft.com/office/drawing/2014/main" id="{85219AAA-9D1A-43DD-8BDF-C12EF792430A}"/>
              </a:ext>
            </a:extLst>
          </p:cNvPr>
          <p:cNvSpPr>
            <a:spLocks noGrp="1"/>
          </p:cNvSpPr>
          <p:nvPr>
            <p:ph type="body" sz="quarter" idx="21" hasCustomPrompt="1"/>
          </p:nvPr>
        </p:nvSpPr>
        <p:spPr bwMode="gray">
          <a:xfrm>
            <a:off x="2903585" y="1414562"/>
            <a:ext cx="3096000" cy="4499320"/>
          </a:xfr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2232000" rIns="144000" bIns="72000" rtlCol="0" anchor="t"/>
          <a:lstStyle>
            <a:lvl1pPr>
              <a:defRPr lang="en-US" sz="1400" b="1" smtClean="0">
                <a:solidFill>
                  <a:schemeClr val="tx1"/>
                </a:solidFill>
              </a:defRPr>
            </a:lvl1pPr>
            <a:lvl2pPr>
              <a:defRPr lang="en-US" sz="1800" smtClean="0">
                <a:solidFill>
                  <a:schemeClr val="lt1"/>
                </a:solidFill>
              </a:defRPr>
            </a:lvl2pPr>
            <a:lvl3pPr>
              <a:defRPr lang="en-US" smtClean="0">
                <a:solidFill>
                  <a:schemeClr val="lt1"/>
                </a:solidFill>
              </a:defRPr>
            </a:lvl3pPr>
            <a:lvl4pPr>
              <a:defRPr lang="en-US" smtClean="0">
                <a:solidFill>
                  <a:schemeClr val="lt1"/>
                </a:solidFill>
              </a:defRPr>
            </a:lvl4pPr>
            <a:lvl5pPr>
              <a:defRPr lang="en-US">
                <a:solidFill>
                  <a:schemeClr val="lt1"/>
                </a:solidFill>
              </a:defRPr>
            </a:lvl5pPr>
          </a:lstStyle>
          <a:p>
            <a:pPr lvl="0"/>
            <a:r>
              <a:rPr lang="en-US" dirty="0"/>
              <a:t>Name</a:t>
            </a:r>
          </a:p>
        </p:txBody>
      </p:sp>
      <p:sp>
        <p:nvSpPr>
          <p:cNvPr id="2" name="Title 1">
            <a:extLst>
              <a:ext uri="{FF2B5EF4-FFF2-40B4-BE49-F238E27FC236}">
                <a16:creationId xmlns:a16="http://schemas.microsoft.com/office/drawing/2014/main" id="{0FF257FB-C956-425E-BCCF-CC5443CFA5D0}"/>
              </a:ext>
            </a:extLst>
          </p:cNvPr>
          <p:cNvSpPr>
            <a:spLocks noGrp="1"/>
          </p:cNvSpPr>
          <p:nvPr>
            <p:ph type="title"/>
          </p:nvPr>
        </p:nvSpPr>
        <p:spPr bwMode="gray"/>
        <p:txBody>
          <a:bodyPr/>
          <a:lstStyle>
            <a:lvl1pPr>
              <a:defRPr>
                <a:solidFill>
                  <a:schemeClr val="bg1"/>
                </a:solidFill>
              </a:defRPr>
            </a:lvl1pPr>
          </a:lstStyle>
          <a:p>
            <a:r>
              <a:rPr lang="de-DE"/>
              <a:t>Mastertitelformat bearbeiten</a:t>
            </a:r>
            <a:endParaRPr lang="en-US" dirty="0"/>
          </a:p>
        </p:txBody>
      </p:sp>
      <p:sp>
        <p:nvSpPr>
          <p:cNvPr id="3" name="Date Placeholder 2">
            <a:extLst>
              <a:ext uri="{FF2B5EF4-FFF2-40B4-BE49-F238E27FC236}">
                <a16:creationId xmlns:a16="http://schemas.microsoft.com/office/drawing/2014/main" id="{14606C0F-7DF5-496A-9E54-5AF9400EEA0C}"/>
              </a:ext>
            </a:extLst>
          </p:cNvPr>
          <p:cNvSpPr>
            <a:spLocks noGrp="1"/>
          </p:cNvSpPr>
          <p:nvPr>
            <p:ph type="dt" sz="half" idx="10"/>
          </p:nvPr>
        </p:nvSpPr>
        <p:spPr bwMode="gray"/>
        <p:txBody>
          <a:bodyPr/>
          <a:lstStyle>
            <a:lvl1pPr>
              <a:defRPr>
                <a:solidFill>
                  <a:schemeClr val="bg1"/>
                </a:solidFill>
              </a:defRPr>
            </a:lvl1pPr>
          </a:lstStyle>
          <a:p>
            <a:endParaRPr lang="en-US" dirty="0"/>
          </a:p>
        </p:txBody>
      </p:sp>
      <p:sp>
        <p:nvSpPr>
          <p:cNvPr id="4" name="Footer Placeholder 3">
            <a:extLst>
              <a:ext uri="{FF2B5EF4-FFF2-40B4-BE49-F238E27FC236}">
                <a16:creationId xmlns:a16="http://schemas.microsoft.com/office/drawing/2014/main" id="{FAD10D73-DE90-422D-97A2-45E46ABF00C6}"/>
              </a:ext>
            </a:extLst>
          </p:cNvPr>
          <p:cNvSpPr>
            <a:spLocks noGrp="1"/>
          </p:cNvSpPr>
          <p:nvPr>
            <p:ph type="ftr" sz="quarter" idx="11"/>
          </p:nvPr>
        </p:nvSpPr>
        <p:spPr bwMode="gray"/>
        <p:txBody>
          <a:bodyPr/>
          <a:lstStyle>
            <a:lvl1pPr>
              <a:defRPr>
                <a:solidFill>
                  <a:schemeClr val="bg1"/>
                </a:solidFill>
              </a:defRPr>
            </a:lvl1pPr>
          </a:lstStyle>
          <a:p>
            <a:r>
              <a:rPr lang="en-US">
                <a:solidFill>
                  <a:schemeClr val="bg1"/>
                </a:solidFill>
              </a:rPr>
              <a:t>© 2023 NTT DATA Corporation</a:t>
            </a:r>
            <a:endParaRPr lang="en-US" dirty="0">
              <a:solidFill>
                <a:schemeClr val="bg1"/>
              </a:solidFill>
            </a:endParaRPr>
          </a:p>
        </p:txBody>
      </p:sp>
      <p:sp>
        <p:nvSpPr>
          <p:cNvPr id="5" name="Slide Number Placeholder 4">
            <a:extLst>
              <a:ext uri="{FF2B5EF4-FFF2-40B4-BE49-F238E27FC236}">
                <a16:creationId xmlns:a16="http://schemas.microsoft.com/office/drawing/2014/main" id="{6371C782-0585-4457-B882-01D9113B299A}"/>
              </a:ext>
            </a:extLst>
          </p:cNvPr>
          <p:cNvSpPr>
            <a:spLocks noGrp="1"/>
          </p:cNvSpPr>
          <p:nvPr>
            <p:ph type="sldNum" sz="quarter" idx="12"/>
          </p:nvPr>
        </p:nvSpPr>
        <p:spPr bwMode="gray"/>
        <p:txBody>
          <a:bodyPr/>
          <a:lstStyle>
            <a:lvl1pPr>
              <a:defRPr>
                <a:solidFill>
                  <a:schemeClr val="bg1"/>
                </a:solidFill>
              </a:defRPr>
            </a:lvl1pPr>
          </a:lstStyle>
          <a:p>
            <a:fld id="{13CE6DAF-806F-404B-BC68-339BFCB57E5C}" type="slidenum">
              <a:rPr lang="en-US" smtClean="0"/>
              <a:pPr/>
              <a:t>‹Nr.›</a:t>
            </a:fld>
            <a:endParaRPr lang="en-US" dirty="0"/>
          </a:p>
        </p:txBody>
      </p:sp>
      <p:sp>
        <p:nvSpPr>
          <p:cNvPr id="12" name="Picture Placeholder 11">
            <a:extLst>
              <a:ext uri="{FF2B5EF4-FFF2-40B4-BE49-F238E27FC236}">
                <a16:creationId xmlns:a16="http://schemas.microsoft.com/office/drawing/2014/main" id="{74AA976B-04D7-46C7-96F4-0A9B67DB324B}"/>
              </a:ext>
            </a:extLst>
          </p:cNvPr>
          <p:cNvSpPr>
            <a:spLocks noGrp="1"/>
          </p:cNvSpPr>
          <p:nvPr>
            <p:ph type="pic" sz="quarter" idx="13"/>
          </p:nvPr>
        </p:nvSpPr>
        <p:spPr bwMode="gray">
          <a:xfrm>
            <a:off x="3083585" y="1630564"/>
            <a:ext cx="2736000" cy="1800000"/>
          </a:xfrm>
          <a:solidFill>
            <a:schemeClr val="bg2"/>
          </a:solidFill>
        </p:spPr>
        <p:txBody>
          <a:bodyPr/>
          <a:lstStyle/>
          <a:p>
            <a:r>
              <a:rPr lang="de-DE"/>
              <a:t>Bild durch Klicken auf Symbol hinzufügen</a:t>
            </a:r>
            <a:endParaRPr lang="en-US" dirty="0"/>
          </a:p>
        </p:txBody>
      </p:sp>
      <p:sp>
        <p:nvSpPr>
          <p:cNvPr id="15" name="Text Placeholder 14">
            <a:extLst>
              <a:ext uri="{FF2B5EF4-FFF2-40B4-BE49-F238E27FC236}">
                <a16:creationId xmlns:a16="http://schemas.microsoft.com/office/drawing/2014/main" id="{7DE12F43-E699-4632-861B-972C85D71788}"/>
              </a:ext>
            </a:extLst>
          </p:cNvPr>
          <p:cNvSpPr>
            <a:spLocks noGrp="1"/>
          </p:cNvSpPr>
          <p:nvPr>
            <p:ph type="body" sz="quarter" idx="14" hasCustomPrompt="1"/>
          </p:nvPr>
        </p:nvSpPr>
        <p:spPr bwMode="gray">
          <a:xfrm>
            <a:off x="2903586" y="4059527"/>
            <a:ext cx="3108621" cy="1333498"/>
          </a:xfrm>
        </p:spPr>
        <p:txBody>
          <a:bodyPr lIns="180000" rIns="180000"/>
          <a:lstStyle>
            <a:lvl1pPr>
              <a:lnSpc>
                <a:spcPct val="90000"/>
              </a:lnSpc>
              <a:spcBef>
                <a:spcPts val="400"/>
              </a:spcBef>
              <a:defRPr sz="1400">
                <a:solidFill>
                  <a:schemeClr val="tx2"/>
                </a:solidFill>
              </a:defRPr>
            </a:lvl1pPr>
            <a:lvl2pPr>
              <a:defRPr sz="1400"/>
            </a:lvl2pPr>
            <a:lvl3pPr>
              <a:defRPr sz="1400"/>
            </a:lvl3pPr>
            <a:lvl4pPr>
              <a:defRPr sz="1400"/>
            </a:lvl4pPr>
            <a:lvl5pPr>
              <a:defRPr sz="1400"/>
            </a:lvl5pPr>
          </a:lstStyle>
          <a:p>
            <a:pPr lvl="0"/>
            <a:r>
              <a:rPr lang="en-US" dirty="0"/>
              <a:t>Mail</a:t>
            </a:r>
          </a:p>
          <a:p>
            <a:pPr lvl="0"/>
            <a:r>
              <a:rPr lang="en-US" dirty="0" err="1"/>
              <a:t>Fon</a:t>
            </a:r>
            <a:endParaRPr lang="en-US" dirty="0"/>
          </a:p>
        </p:txBody>
      </p:sp>
      <p:sp>
        <p:nvSpPr>
          <p:cNvPr id="34" name="Text Placeholder 25">
            <a:extLst>
              <a:ext uri="{FF2B5EF4-FFF2-40B4-BE49-F238E27FC236}">
                <a16:creationId xmlns:a16="http://schemas.microsoft.com/office/drawing/2014/main" id="{6B4C7944-0F45-4537-9EA9-736341CFF0F6}"/>
              </a:ext>
            </a:extLst>
          </p:cNvPr>
          <p:cNvSpPr>
            <a:spLocks noGrp="1"/>
          </p:cNvSpPr>
          <p:nvPr>
            <p:ph type="body" sz="quarter" idx="23" hasCustomPrompt="1"/>
          </p:nvPr>
        </p:nvSpPr>
        <p:spPr bwMode="gray">
          <a:xfrm>
            <a:off x="6179793" y="1414562"/>
            <a:ext cx="3096000" cy="4499320"/>
          </a:xfr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180000" tIns="2232000" rIns="144000" bIns="72000" rtlCol="0" anchor="t">
            <a:noAutofit/>
          </a:bodyPr>
          <a:lstStyle>
            <a:lvl1pPr>
              <a:defRPr lang="en-US" sz="1400" b="1" kern="1200" dirty="0">
                <a:solidFill>
                  <a:schemeClr val="tx1"/>
                </a:solidFill>
                <a:latin typeface="+mn-lt"/>
                <a:ea typeface="+mn-ea"/>
                <a:cs typeface="+mn-cs"/>
              </a:defRPr>
            </a:lvl1pPr>
            <a:lvl2pPr>
              <a:defRPr lang="en-US" sz="1800" smtClean="0">
                <a:solidFill>
                  <a:schemeClr val="lt1"/>
                </a:solidFill>
              </a:defRPr>
            </a:lvl2pPr>
            <a:lvl3pPr>
              <a:defRPr lang="en-US" smtClean="0">
                <a:solidFill>
                  <a:schemeClr val="lt1"/>
                </a:solidFill>
              </a:defRPr>
            </a:lvl3pPr>
            <a:lvl4pPr>
              <a:defRPr lang="en-US" smtClean="0">
                <a:solidFill>
                  <a:schemeClr val="lt1"/>
                </a:solidFill>
              </a:defRPr>
            </a:lvl4pPr>
            <a:lvl5pPr>
              <a:defRPr lang="en-US">
                <a:solidFill>
                  <a:schemeClr val="lt1"/>
                </a:solidFill>
              </a:defRPr>
            </a:lvl5pPr>
          </a:lstStyle>
          <a:p>
            <a:pPr marL="0" lvl="0" indent="0" algn="l" defTabSz="914400" rtl="0" eaLnBrk="1" latinLnBrk="0" hangingPunct="1">
              <a:lnSpc>
                <a:spcPct val="110000"/>
              </a:lnSpc>
              <a:spcBef>
                <a:spcPts val="600"/>
              </a:spcBef>
              <a:buFontTx/>
              <a:buNone/>
            </a:pPr>
            <a:r>
              <a:rPr lang="en-US" dirty="0"/>
              <a:t>Name</a:t>
            </a:r>
          </a:p>
        </p:txBody>
      </p:sp>
      <p:sp>
        <p:nvSpPr>
          <p:cNvPr id="35" name="Picture Placeholder 11">
            <a:extLst>
              <a:ext uri="{FF2B5EF4-FFF2-40B4-BE49-F238E27FC236}">
                <a16:creationId xmlns:a16="http://schemas.microsoft.com/office/drawing/2014/main" id="{BCBB33AC-768C-4C14-8931-1C58E42DFA76}"/>
              </a:ext>
            </a:extLst>
          </p:cNvPr>
          <p:cNvSpPr>
            <a:spLocks noGrp="1"/>
          </p:cNvSpPr>
          <p:nvPr>
            <p:ph type="pic" sz="quarter" idx="15"/>
          </p:nvPr>
        </p:nvSpPr>
        <p:spPr bwMode="gray">
          <a:xfrm>
            <a:off x="6359792" y="1630564"/>
            <a:ext cx="2736000" cy="1800000"/>
          </a:xfrm>
          <a:solidFill>
            <a:schemeClr val="bg2"/>
          </a:solidFill>
        </p:spPr>
        <p:txBody>
          <a:bodyPr/>
          <a:lstStyle/>
          <a:p>
            <a:r>
              <a:rPr lang="de-DE"/>
              <a:t>Bild durch Klicken auf Symbol hinzufügen</a:t>
            </a:r>
            <a:endParaRPr lang="en-US" dirty="0"/>
          </a:p>
        </p:txBody>
      </p:sp>
      <p:sp>
        <p:nvSpPr>
          <p:cNvPr id="36" name="Text Placeholder 14">
            <a:extLst>
              <a:ext uri="{FF2B5EF4-FFF2-40B4-BE49-F238E27FC236}">
                <a16:creationId xmlns:a16="http://schemas.microsoft.com/office/drawing/2014/main" id="{6586E784-D367-4FB7-B9DB-7B20BBF8487D}"/>
              </a:ext>
            </a:extLst>
          </p:cNvPr>
          <p:cNvSpPr>
            <a:spLocks noGrp="1"/>
          </p:cNvSpPr>
          <p:nvPr>
            <p:ph type="body" sz="quarter" idx="16" hasCustomPrompt="1"/>
          </p:nvPr>
        </p:nvSpPr>
        <p:spPr bwMode="gray">
          <a:xfrm>
            <a:off x="6179792" y="4059527"/>
            <a:ext cx="3108621" cy="1333498"/>
          </a:xfrm>
        </p:spPr>
        <p:txBody>
          <a:bodyPr lIns="180000" rIns="180000"/>
          <a:lstStyle>
            <a:lvl1pPr>
              <a:lnSpc>
                <a:spcPct val="90000"/>
              </a:lnSpc>
              <a:spcBef>
                <a:spcPts val="400"/>
              </a:spcBef>
              <a:defRPr sz="1400">
                <a:solidFill>
                  <a:schemeClr val="tx2"/>
                </a:solidFill>
              </a:defRPr>
            </a:lvl1pPr>
            <a:lvl2pPr>
              <a:defRPr sz="1400"/>
            </a:lvl2pPr>
            <a:lvl3pPr>
              <a:defRPr sz="1400"/>
            </a:lvl3pPr>
            <a:lvl4pPr>
              <a:defRPr sz="1400"/>
            </a:lvl4pPr>
            <a:lvl5pPr>
              <a:defRPr sz="1400"/>
            </a:lvl5pPr>
          </a:lstStyle>
          <a:p>
            <a:pPr lvl="0"/>
            <a:r>
              <a:rPr lang="en-US" dirty="0"/>
              <a:t>Mail</a:t>
            </a:r>
          </a:p>
          <a:p>
            <a:pPr lvl="0"/>
            <a:r>
              <a:rPr lang="en-US" dirty="0" err="1"/>
              <a:t>Fon</a:t>
            </a:r>
            <a:endParaRPr lang="en-US" dirty="0"/>
          </a:p>
        </p:txBody>
      </p:sp>
      <p:pic>
        <p:nvPicPr>
          <p:cNvPr id="17" name="Picture 16" descr="A picture containing drawing&#10;&#10;Description automatically generated">
            <a:extLst>
              <a:ext uri="{FF2B5EF4-FFF2-40B4-BE49-F238E27FC236}">
                <a16:creationId xmlns:a16="http://schemas.microsoft.com/office/drawing/2014/main" id="{8DEDA6F8-124D-4CF2-AE3C-D07DDF4BFE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10987042" y="6499086"/>
            <a:ext cx="993593" cy="147477"/>
          </a:xfrm>
          <a:prstGeom prst="rect">
            <a:avLst/>
          </a:prstGeom>
        </p:spPr>
      </p:pic>
    </p:spTree>
    <p:extLst>
      <p:ext uri="{BB962C8B-B14F-4D97-AF65-F5344CB8AC3E}">
        <p14:creationId xmlns:p14="http://schemas.microsoft.com/office/powerpoint/2010/main" val="6451652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Teamchart Three Members">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42C3933-8258-4562-AE50-45A6D9E0DFBF}"/>
              </a:ext>
            </a:extLst>
          </p:cNvPr>
          <p:cNvSpPr/>
          <p:nvPr/>
        </p:nvSpPr>
        <p:spPr bwMode="gray">
          <a:xfrm>
            <a:off x="3175" y="0"/>
            <a:ext cx="1218882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gn="ctr">
              <a:lnSpc>
                <a:spcPct val="110000"/>
              </a:lnSpc>
              <a:spcBef>
                <a:spcPts val="600"/>
              </a:spcBef>
            </a:pPr>
            <a:endParaRPr lang="en-US" sz="2000" dirty="0" err="1"/>
          </a:p>
        </p:txBody>
      </p:sp>
      <p:sp>
        <p:nvSpPr>
          <p:cNvPr id="20" name="Graphic 6">
            <a:extLst>
              <a:ext uri="{FF2B5EF4-FFF2-40B4-BE49-F238E27FC236}">
                <a16:creationId xmlns:a16="http://schemas.microsoft.com/office/drawing/2014/main" id="{1FEB2780-0612-4423-B1ED-7EC03128115D}"/>
              </a:ext>
            </a:extLst>
          </p:cNvPr>
          <p:cNvSpPr/>
          <p:nvPr/>
        </p:nvSpPr>
        <p:spPr bwMode="gray">
          <a:xfrm>
            <a:off x="3175" y="0"/>
            <a:ext cx="5142774" cy="6857153"/>
          </a:xfrm>
          <a:custGeom>
            <a:avLst/>
            <a:gdLst>
              <a:gd name="connsiteX0" fmla="*/ 3428516 w 5142774"/>
              <a:gd name="connsiteY0" fmla="*/ 3428637 h 6857153"/>
              <a:gd name="connsiteX1" fmla="*/ 5142774 w 5142774"/>
              <a:gd name="connsiteY1" fmla="*/ 6857153 h 6857153"/>
              <a:gd name="connsiteX2" fmla="*/ 1714258 w 5142774"/>
              <a:gd name="connsiteY2" fmla="*/ 6857153 h 6857153"/>
              <a:gd name="connsiteX3" fmla="*/ 0 w 5142774"/>
              <a:gd name="connsiteY3" fmla="*/ 3428637 h 6857153"/>
              <a:gd name="connsiteX4" fmla="*/ 0 w 5142774"/>
              <a:gd name="connsiteY4" fmla="*/ 0 h 6857153"/>
              <a:gd name="connsiteX5" fmla="*/ 3428516 w 5142774"/>
              <a:gd name="connsiteY5" fmla="*/ 3428637 h 6857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42774" h="6857153">
                <a:moveTo>
                  <a:pt x="3428516" y="3428637"/>
                </a:moveTo>
                <a:lnTo>
                  <a:pt x="5142774" y="6857153"/>
                </a:lnTo>
                <a:lnTo>
                  <a:pt x="1714258" y="6857153"/>
                </a:lnTo>
                <a:lnTo>
                  <a:pt x="0" y="3428637"/>
                </a:lnTo>
                <a:lnTo>
                  <a:pt x="0" y="0"/>
                </a:lnTo>
                <a:cubicBezTo>
                  <a:pt x="1999827" y="46446"/>
                  <a:pt x="2874312" y="2318899"/>
                  <a:pt x="3428516" y="3428637"/>
                </a:cubicBezTo>
              </a:path>
            </a:pathLst>
          </a:cu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pPr lvl="0"/>
            <a:endParaRPr lang="en-US" dirty="0">
              <a:latin typeface="+mn-lt"/>
            </a:endParaRPr>
          </a:p>
        </p:txBody>
      </p:sp>
      <p:sp>
        <p:nvSpPr>
          <p:cNvPr id="26" name="Text Placeholder 25">
            <a:extLst>
              <a:ext uri="{FF2B5EF4-FFF2-40B4-BE49-F238E27FC236}">
                <a16:creationId xmlns:a16="http://schemas.microsoft.com/office/drawing/2014/main" id="{85219AAA-9D1A-43DD-8BDF-C12EF792430A}"/>
              </a:ext>
            </a:extLst>
          </p:cNvPr>
          <p:cNvSpPr>
            <a:spLocks noGrp="1"/>
          </p:cNvSpPr>
          <p:nvPr>
            <p:ph type="body" sz="quarter" idx="21" hasCustomPrompt="1"/>
          </p:nvPr>
        </p:nvSpPr>
        <p:spPr bwMode="gray">
          <a:xfrm>
            <a:off x="1348726" y="1427261"/>
            <a:ext cx="3096000" cy="4500000"/>
          </a:xfr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2232000" rIns="144000" bIns="72000" rtlCol="0" anchor="t"/>
          <a:lstStyle>
            <a:lvl1pPr>
              <a:defRPr lang="en-US" sz="1400" b="1" smtClean="0">
                <a:solidFill>
                  <a:schemeClr val="tx1"/>
                </a:solidFill>
              </a:defRPr>
            </a:lvl1pPr>
            <a:lvl2pPr>
              <a:defRPr lang="en-US" sz="1800" smtClean="0">
                <a:solidFill>
                  <a:schemeClr val="lt1"/>
                </a:solidFill>
              </a:defRPr>
            </a:lvl2pPr>
            <a:lvl3pPr>
              <a:defRPr lang="en-US" smtClean="0">
                <a:solidFill>
                  <a:schemeClr val="lt1"/>
                </a:solidFill>
              </a:defRPr>
            </a:lvl3pPr>
            <a:lvl4pPr>
              <a:defRPr lang="en-US" smtClean="0">
                <a:solidFill>
                  <a:schemeClr val="lt1"/>
                </a:solidFill>
              </a:defRPr>
            </a:lvl4pPr>
            <a:lvl5pPr>
              <a:defRPr lang="en-US">
                <a:solidFill>
                  <a:schemeClr val="lt1"/>
                </a:solidFill>
              </a:defRPr>
            </a:lvl5pPr>
          </a:lstStyle>
          <a:p>
            <a:pPr lvl="0"/>
            <a:r>
              <a:rPr lang="en-US" dirty="0"/>
              <a:t>Name</a:t>
            </a:r>
          </a:p>
        </p:txBody>
      </p:sp>
      <p:sp>
        <p:nvSpPr>
          <p:cNvPr id="2" name="Title 1">
            <a:extLst>
              <a:ext uri="{FF2B5EF4-FFF2-40B4-BE49-F238E27FC236}">
                <a16:creationId xmlns:a16="http://schemas.microsoft.com/office/drawing/2014/main" id="{0FF257FB-C956-425E-BCCF-CC5443CFA5D0}"/>
              </a:ext>
            </a:extLst>
          </p:cNvPr>
          <p:cNvSpPr>
            <a:spLocks noGrp="1"/>
          </p:cNvSpPr>
          <p:nvPr>
            <p:ph type="title"/>
          </p:nvPr>
        </p:nvSpPr>
        <p:spPr bwMode="gray"/>
        <p:txBody>
          <a:bodyPr/>
          <a:lstStyle>
            <a:lvl1pPr>
              <a:defRPr>
                <a:solidFill>
                  <a:schemeClr val="bg1"/>
                </a:solidFill>
              </a:defRPr>
            </a:lvl1pPr>
          </a:lstStyle>
          <a:p>
            <a:r>
              <a:rPr lang="de-DE"/>
              <a:t>Mastertitelformat bearbeiten</a:t>
            </a:r>
            <a:endParaRPr lang="en-US" dirty="0"/>
          </a:p>
        </p:txBody>
      </p:sp>
      <p:sp>
        <p:nvSpPr>
          <p:cNvPr id="3" name="Date Placeholder 2">
            <a:extLst>
              <a:ext uri="{FF2B5EF4-FFF2-40B4-BE49-F238E27FC236}">
                <a16:creationId xmlns:a16="http://schemas.microsoft.com/office/drawing/2014/main" id="{14606C0F-7DF5-496A-9E54-5AF9400EEA0C}"/>
              </a:ext>
            </a:extLst>
          </p:cNvPr>
          <p:cNvSpPr>
            <a:spLocks noGrp="1"/>
          </p:cNvSpPr>
          <p:nvPr>
            <p:ph type="dt" sz="half" idx="10"/>
          </p:nvPr>
        </p:nvSpPr>
        <p:spPr bwMode="gray"/>
        <p:txBody>
          <a:bodyPr/>
          <a:lstStyle>
            <a:lvl1pPr>
              <a:defRPr>
                <a:solidFill>
                  <a:schemeClr val="bg1"/>
                </a:solidFill>
              </a:defRPr>
            </a:lvl1pPr>
          </a:lstStyle>
          <a:p>
            <a:endParaRPr lang="en-US" dirty="0"/>
          </a:p>
        </p:txBody>
      </p:sp>
      <p:sp>
        <p:nvSpPr>
          <p:cNvPr id="4" name="Footer Placeholder 3">
            <a:extLst>
              <a:ext uri="{FF2B5EF4-FFF2-40B4-BE49-F238E27FC236}">
                <a16:creationId xmlns:a16="http://schemas.microsoft.com/office/drawing/2014/main" id="{FAD10D73-DE90-422D-97A2-45E46ABF00C6}"/>
              </a:ext>
            </a:extLst>
          </p:cNvPr>
          <p:cNvSpPr>
            <a:spLocks noGrp="1"/>
          </p:cNvSpPr>
          <p:nvPr>
            <p:ph type="ftr" sz="quarter" idx="11"/>
          </p:nvPr>
        </p:nvSpPr>
        <p:spPr bwMode="gray"/>
        <p:txBody>
          <a:bodyPr/>
          <a:lstStyle>
            <a:lvl1pPr>
              <a:defRPr>
                <a:solidFill>
                  <a:schemeClr val="bg1"/>
                </a:solidFill>
              </a:defRPr>
            </a:lvl1pPr>
          </a:lstStyle>
          <a:p>
            <a:r>
              <a:rPr lang="en-US">
                <a:solidFill>
                  <a:schemeClr val="bg1"/>
                </a:solidFill>
              </a:rPr>
              <a:t>© 2023 NTT DATA Corporation</a:t>
            </a:r>
            <a:endParaRPr lang="en-US" dirty="0">
              <a:solidFill>
                <a:schemeClr val="bg1"/>
              </a:solidFill>
            </a:endParaRPr>
          </a:p>
        </p:txBody>
      </p:sp>
      <p:sp>
        <p:nvSpPr>
          <p:cNvPr id="5" name="Slide Number Placeholder 4">
            <a:extLst>
              <a:ext uri="{FF2B5EF4-FFF2-40B4-BE49-F238E27FC236}">
                <a16:creationId xmlns:a16="http://schemas.microsoft.com/office/drawing/2014/main" id="{6371C782-0585-4457-B882-01D9113B299A}"/>
              </a:ext>
            </a:extLst>
          </p:cNvPr>
          <p:cNvSpPr>
            <a:spLocks noGrp="1"/>
          </p:cNvSpPr>
          <p:nvPr>
            <p:ph type="sldNum" sz="quarter" idx="12"/>
          </p:nvPr>
        </p:nvSpPr>
        <p:spPr bwMode="gray"/>
        <p:txBody>
          <a:bodyPr/>
          <a:lstStyle>
            <a:lvl1pPr>
              <a:defRPr>
                <a:solidFill>
                  <a:schemeClr val="bg1"/>
                </a:solidFill>
              </a:defRPr>
            </a:lvl1pPr>
          </a:lstStyle>
          <a:p>
            <a:fld id="{13CE6DAF-806F-404B-BC68-339BFCB57E5C}" type="slidenum">
              <a:rPr lang="en-US" smtClean="0"/>
              <a:pPr/>
              <a:t>‹Nr.›</a:t>
            </a:fld>
            <a:endParaRPr lang="en-US" dirty="0"/>
          </a:p>
        </p:txBody>
      </p:sp>
      <p:sp>
        <p:nvSpPr>
          <p:cNvPr id="12" name="Picture Placeholder 11">
            <a:extLst>
              <a:ext uri="{FF2B5EF4-FFF2-40B4-BE49-F238E27FC236}">
                <a16:creationId xmlns:a16="http://schemas.microsoft.com/office/drawing/2014/main" id="{74AA976B-04D7-46C7-96F4-0A9B67DB324B}"/>
              </a:ext>
            </a:extLst>
          </p:cNvPr>
          <p:cNvSpPr>
            <a:spLocks noGrp="1"/>
          </p:cNvSpPr>
          <p:nvPr>
            <p:ph type="pic" sz="quarter" idx="13"/>
          </p:nvPr>
        </p:nvSpPr>
        <p:spPr bwMode="gray">
          <a:xfrm>
            <a:off x="1528726" y="1643264"/>
            <a:ext cx="2736000" cy="1800000"/>
          </a:xfrm>
          <a:solidFill>
            <a:schemeClr val="bg2"/>
          </a:solidFill>
        </p:spPr>
        <p:txBody>
          <a:bodyPr/>
          <a:lstStyle/>
          <a:p>
            <a:r>
              <a:rPr lang="de-DE"/>
              <a:t>Bild durch Klicken auf Symbol hinzufügen</a:t>
            </a:r>
            <a:endParaRPr lang="en-US" dirty="0"/>
          </a:p>
        </p:txBody>
      </p:sp>
      <p:sp>
        <p:nvSpPr>
          <p:cNvPr id="15" name="Text Placeholder 14">
            <a:extLst>
              <a:ext uri="{FF2B5EF4-FFF2-40B4-BE49-F238E27FC236}">
                <a16:creationId xmlns:a16="http://schemas.microsoft.com/office/drawing/2014/main" id="{7DE12F43-E699-4632-861B-972C85D71788}"/>
              </a:ext>
            </a:extLst>
          </p:cNvPr>
          <p:cNvSpPr>
            <a:spLocks noGrp="1"/>
          </p:cNvSpPr>
          <p:nvPr>
            <p:ph type="body" sz="quarter" idx="14" hasCustomPrompt="1"/>
          </p:nvPr>
        </p:nvSpPr>
        <p:spPr bwMode="gray">
          <a:xfrm>
            <a:off x="1348726" y="4072227"/>
            <a:ext cx="3096000" cy="1333498"/>
          </a:xfrm>
        </p:spPr>
        <p:txBody>
          <a:bodyPr lIns="180000" rIns="180000"/>
          <a:lstStyle>
            <a:lvl1pPr>
              <a:lnSpc>
                <a:spcPct val="90000"/>
              </a:lnSpc>
              <a:spcBef>
                <a:spcPts val="400"/>
              </a:spcBef>
              <a:defRPr sz="1400">
                <a:solidFill>
                  <a:schemeClr val="tx2"/>
                </a:solidFill>
              </a:defRPr>
            </a:lvl1pPr>
            <a:lvl2pPr>
              <a:defRPr sz="1400"/>
            </a:lvl2pPr>
            <a:lvl3pPr>
              <a:defRPr sz="1400"/>
            </a:lvl3pPr>
            <a:lvl4pPr>
              <a:defRPr sz="1400"/>
            </a:lvl4pPr>
            <a:lvl5pPr>
              <a:defRPr sz="1400"/>
            </a:lvl5pPr>
          </a:lstStyle>
          <a:p>
            <a:pPr lvl="0"/>
            <a:r>
              <a:rPr lang="en-US" dirty="0"/>
              <a:t>Mail</a:t>
            </a:r>
          </a:p>
          <a:p>
            <a:pPr lvl="0"/>
            <a:r>
              <a:rPr lang="en-US" dirty="0" err="1"/>
              <a:t>Fon</a:t>
            </a:r>
            <a:endParaRPr lang="en-US" dirty="0"/>
          </a:p>
        </p:txBody>
      </p:sp>
      <p:sp>
        <p:nvSpPr>
          <p:cNvPr id="34" name="Text Placeholder 25">
            <a:extLst>
              <a:ext uri="{FF2B5EF4-FFF2-40B4-BE49-F238E27FC236}">
                <a16:creationId xmlns:a16="http://schemas.microsoft.com/office/drawing/2014/main" id="{6B4C7944-0F45-4537-9EA9-736341CFF0F6}"/>
              </a:ext>
            </a:extLst>
          </p:cNvPr>
          <p:cNvSpPr>
            <a:spLocks noGrp="1"/>
          </p:cNvSpPr>
          <p:nvPr>
            <p:ph type="body" sz="quarter" idx="23" hasCustomPrompt="1"/>
          </p:nvPr>
        </p:nvSpPr>
        <p:spPr bwMode="gray">
          <a:xfrm>
            <a:off x="4558682" y="1427262"/>
            <a:ext cx="3096000" cy="4500000"/>
          </a:xfr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180000" tIns="2232000" rIns="144000" bIns="72000" rtlCol="0" anchor="t">
            <a:noAutofit/>
          </a:bodyPr>
          <a:lstStyle>
            <a:lvl1pPr>
              <a:defRPr lang="en-US" sz="1400" b="1" kern="1200" dirty="0">
                <a:solidFill>
                  <a:schemeClr val="tx1"/>
                </a:solidFill>
                <a:latin typeface="+mn-lt"/>
                <a:ea typeface="+mn-ea"/>
                <a:cs typeface="+mn-cs"/>
              </a:defRPr>
            </a:lvl1pPr>
            <a:lvl2pPr>
              <a:defRPr lang="en-US" sz="1800" smtClean="0">
                <a:solidFill>
                  <a:schemeClr val="lt1"/>
                </a:solidFill>
              </a:defRPr>
            </a:lvl2pPr>
            <a:lvl3pPr>
              <a:defRPr lang="en-US" smtClean="0">
                <a:solidFill>
                  <a:schemeClr val="lt1"/>
                </a:solidFill>
              </a:defRPr>
            </a:lvl3pPr>
            <a:lvl4pPr>
              <a:defRPr lang="en-US" smtClean="0">
                <a:solidFill>
                  <a:schemeClr val="lt1"/>
                </a:solidFill>
              </a:defRPr>
            </a:lvl4pPr>
            <a:lvl5pPr>
              <a:defRPr lang="en-US">
                <a:solidFill>
                  <a:schemeClr val="lt1"/>
                </a:solidFill>
              </a:defRPr>
            </a:lvl5pPr>
          </a:lstStyle>
          <a:p>
            <a:pPr marL="0" lvl="0" indent="0" algn="l" defTabSz="914400" rtl="0" eaLnBrk="1" latinLnBrk="0" hangingPunct="1">
              <a:lnSpc>
                <a:spcPct val="110000"/>
              </a:lnSpc>
              <a:spcBef>
                <a:spcPts val="600"/>
              </a:spcBef>
              <a:buFontTx/>
              <a:buNone/>
            </a:pPr>
            <a:r>
              <a:rPr lang="en-US" dirty="0"/>
              <a:t>Name</a:t>
            </a:r>
          </a:p>
        </p:txBody>
      </p:sp>
      <p:sp>
        <p:nvSpPr>
          <p:cNvPr id="35" name="Picture Placeholder 11">
            <a:extLst>
              <a:ext uri="{FF2B5EF4-FFF2-40B4-BE49-F238E27FC236}">
                <a16:creationId xmlns:a16="http://schemas.microsoft.com/office/drawing/2014/main" id="{BCBB33AC-768C-4C14-8931-1C58E42DFA76}"/>
              </a:ext>
            </a:extLst>
          </p:cNvPr>
          <p:cNvSpPr>
            <a:spLocks noGrp="1"/>
          </p:cNvSpPr>
          <p:nvPr>
            <p:ph type="pic" sz="quarter" idx="15"/>
          </p:nvPr>
        </p:nvSpPr>
        <p:spPr bwMode="gray">
          <a:xfrm>
            <a:off x="4720150" y="1643264"/>
            <a:ext cx="2736000" cy="1800000"/>
          </a:xfrm>
          <a:solidFill>
            <a:schemeClr val="bg2"/>
          </a:solidFill>
        </p:spPr>
        <p:txBody>
          <a:bodyPr/>
          <a:lstStyle/>
          <a:p>
            <a:r>
              <a:rPr lang="de-DE"/>
              <a:t>Bild durch Klicken auf Symbol hinzufügen</a:t>
            </a:r>
            <a:endParaRPr lang="en-US" dirty="0"/>
          </a:p>
        </p:txBody>
      </p:sp>
      <p:sp>
        <p:nvSpPr>
          <p:cNvPr id="36" name="Text Placeholder 14">
            <a:extLst>
              <a:ext uri="{FF2B5EF4-FFF2-40B4-BE49-F238E27FC236}">
                <a16:creationId xmlns:a16="http://schemas.microsoft.com/office/drawing/2014/main" id="{6586E784-D367-4FB7-B9DB-7B20BBF8487D}"/>
              </a:ext>
            </a:extLst>
          </p:cNvPr>
          <p:cNvSpPr>
            <a:spLocks noGrp="1"/>
          </p:cNvSpPr>
          <p:nvPr>
            <p:ph type="body" sz="quarter" idx="16" hasCustomPrompt="1"/>
          </p:nvPr>
        </p:nvSpPr>
        <p:spPr bwMode="gray">
          <a:xfrm>
            <a:off x="4558682" y="4072227"/>
            <a:ext cx="3096000" cy="1333498"/>
          </a:xfrm>
        </p:spPr>
        <p:txBody>
          <a:bodyPr lIns="180000" rIns="180000"/>
          <a:lstStyle>
            <a:lvl1pPr>
              <a:lnSpc>
                <a:spcPct val="90000"/>
              </a:lnSpc>
              <a:spcBef>
                <a:spcPts val="400"/>
              </a:spcBef>
              <a:defRPr sz="1400">
                <a:solidFill>
                  <a:schemeClr val="tx2"/>
                </a:solidFill>
              </a:defRPr>
            </a:lvl1pPr>
            <a:lvl2pPr>
              <a:defRPr sz="1400"/>
            </a:lvl2pPr>
            <a:lvl3pPr>
              <a:defRPr sz="1400"/>
            </a:lvl3pPr>
            <a:lvl4pPr>
              <a:defRPr sz="1400"/>
            </a:lvl4pPr>
            <a:lvl5pPr>
              <a:defRPr sz="1400"/>
            </a:lvl5pPr>
          </a:lstStyle>
          <a:p>
            <a:pPr lvl="0"/>
            <a:r>
              <a:rPr lang="en-US" dirty="0"/>
              <a:t>Mail</a:t>
            </a:r>
          </a:p>
          <a:p>
            <a:pPr lvl="0"/>
            <a:r>
              <a:rPr lang="en-US" dirty="0" err="1"/>
              <a:t>Fon</a:t>
            </a:r>
            <a:endParaRPr lang="en-US" dirty="0"/>
          </a:p>
        </p:txBody>
      </p:sp>
      <p:sp>
        <p:nvSpPr>
          <p:cNvPr id="37" name="Text Placeholder 25">
            <a:extLst>
              <a:ext uri="{FF2B5EF4-FFF2-40B4-BE49-F238E27FC236}">
                <a16:creationId xmlns:a16="http://schemas.microsoft.com/office/drawing/2014/main" id="{BB1FA9D4-CE4E-46F0-9E6A-23312AC40A80}"/>
              </a:ext>
            </a:extLst>
          </p:cNvPr>
          <p:cNvSpPr>
            <a:spLocks noGrp="1"/>
          </p:cNvSpPr>
          <p:nvPr>
            <p:ph type="body" sz="quarter" idx="22" hasCustomPrompt="1"/>
          </p:nvPr>
        </p:nvSpPr>
        <p:spPr bwMode="gray">
          <a:xfrm>
            <a:off x="7768575" y="1427262"/>
            <a:ext cx="3096000" cy="4500000"/>
          </a:xfr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180000" tIns="2232000" rIns="144000" bIns="72000" rtlCol="0" anchor="t">
            <a:noAutofit/>
          </a:bodyPr>
          <a:lstStyle>
            <a:lvl1pPr>
              <a:defRPr lang="en-US" sz="1400" b="1" kern="1200" dirty="0">
                <a:solidFill>
                  <a:schemeClr val="tx1"/>
                </a:solidFill>
                <a:latin typeface="+mn-lt"/>
                <a:ea typeface="+mn-ea"/>
                <a:cs typeface="+mn-cs"/>
              </a:defRPr>
            </a:lvl1pPr>
            <a:lvl2pPr>
              <a:defRPr lang="en-US" sz="1800" smtClean="0">
                <a:solidFill>
                  <a:schemeClr val="lt1"/>
                </a:solidFill>
              </a:defRPr>
            </a:lvl2pPr>
            <a:lvl3pPr>
              <a:defRPr lang="en-US" smtClean="0">
                <a:solidFill>
                  <a:schemeClr val="lt1"/>
                </a:solidFill>
              </a:defRPr>
            </a:lvl3pPr>
            <a:lvl4pPr>
              <a:defRPr lang="en-US" smtClean="0">
                <a:solidFill>
                  <a:schemeClr val="lt1"/>
                </a:solidFill>
              </a:defRPr>
            </a:lvl4pPr>
            <a:lvl5pPr>
              <a:defRPr lang="en-US">
                <a:solidFill>
                  <a:schemeClr val="lt1"/>
                </a:solidFill>
              </a:defRPr>
            </a:lvl5pPr>
          </a:lstStyle>
          <a:p>
            <a:pPr marL="0" lvl="0" indent="0" algn="l" defTabSz="914400" rtl="0" eaLnBrk="1" latinLnBrk="0" hangingPunct="1">
              <a:lnSpc>
                <a:spcPct val="110000"/>
              </a:lnSpc>
              <a:spcBef>
                <a:spcPts val="600"/>
              </a:spcBef>
              <a:buFontTx/>
              <a:buNone/>
            </a:pPr>
            <a:r>
              <a:rPr lang="en-US" dirty="0"/>
              <a:t>Name</a:t>
            </a:r>
          </a:p>
        </p:txBody>
      </p:sp>
      <p:sp>
        <p:nvSpPr>
          <p:cNvPr id="38" name="Picture Placeholder 11">
            <a:extLst>
              <a:ext uri="{FF2B5EF4-FFF2-40B4-BE49-F238E27FC236}">
                <a16:creationId xmlns:a16="http://schemas.microsoft.com/office/drawing/2014/main" id="{F48A0E03-1358-4A07-A06D-0A7D4BEA739E}"/>
              </a:ext>
            </a:extLst>
          </p:cNvPr>
          <p:cNvSpPr>
            <a:spLocks noGrp="1"/>
          </p:cNvSpPr>
          <p:nvPr>
            <p:ph type="pic" sz="quarter" idx="17"/>
          </p:nvPr>
        </p:nvSpPr>
        <p:spPr bwMode="gray">
          <a:xfrm>
            <a:off x="7948575" y="1643264"/>
            <a:ext cx="2736000" cy="1800000"/>
          </a:xfrm>
          <a:solidFill>
            <a:schemeClr val="bg2"/>
          </a:solidFill>
        </p:spPr>
        <p:txBody>
          <a:bodyPr/>
          <a:lstStyle/>
          <a:p>
            <a:r>
              <a:rPr lang="de-DE"/>
              <a:t>Bild durch Klicken auf Symbol hinzufügen</a:t>
            </a:r>
            <a:endParaRPr lang="en-US" dirty="0"/>
          </a:p>
        </p:txBody>
      </p:sp>
      <p:sp>
        <p:nvSpPr>
          <p:cNvPr id="39" name="Text Placeholder 14">
            <a:extLst>
              <a:ext uri="{FF2B5EF4-FFF2-40B4-BE49-F238E27FC236}">
                <a16:creationId xmlns:a16="http://schemas.microsoft.com/office/drawing/2014/main" id="{50320C4A-8329-41C5-92BA-5AC218E85FF9}"/>
              </a:ext>
            </a:extLst>
          </p:cNvPr>
          <p:cNvSpPr>
            <a:spLocks noGrp="1"/>
          </p:cNvSpPr>
          <p:nvPr>
            <p:ph type="body" sz="quarter" idx="18" hasCustomPrompt="1"/>
          </p:nvPr>
        </p:nvSpPr>
        <p:spPr bwMode="gray">
          <a:xfrm>
            <a:off x="7768575" y="4072227"/>
            <a:ext cx="3096000" cy="1333498"/>
          </a:xfrm>
        </p:spPr>
        <p:txBody>
          <a:bodyPr lIns="180000" rIns="180000"/>
          <a:lstStyle>
            <a:lvl1pPr>
              <a:lnSpc>
                <a:spcPct val="90000"/>
              </a:lnSpc>
              <a:spcBef>
                <a:spcPts val="400"/>
              </a:spcBef>
              <a:defRPr sz="1400">
                <a:solidFill>
                  <a:schemeClr val="tx2"/>
                </a:solidFill>
              </a:defRPr>
            </a:lvl1pPr>
            <a:lvl2pPr>
              <a:defRPr sz="1400"/>
            </a:lvl2pPr>
            <a:lvl3pPr>
              <a:defRPr sz="1400"/>
            </a:lvl3pPr>
            <a:lvl4pPr>
              <a:defRPr sz="1400"/>
            </a:lvl4pPr>
            <a:lvl5pPr>
              <a:defRPr sz="1400"/>
            </a:lvl5pPr>
          </a:lstStyle>
          <a:p>
            <a:pPr lvl="0"/>
            <a:r>
              <a:rPr lang="en-US" dirty="0"/>
              <a:t>Mail</a:t>
            </a:r>
          </a:p>
          <a:p>
            <a:pPr lvl="0"/>
            <a:r>
              <a:rPr lang="en-US" dirty="0" err="1"/>
              <a:t>Fon</a:t>
            </a:r>
            <a:endParaRPr lang="en-US" dirty="0"/>
          </a:p>
        </p:txBody>
      </p:sp>
      <p:pic>
        <p:nvPicPr>
          <p:cNvPr id="19" name="Picture 18" descr="A picture containing drawing&#10;&#10;Description automatically generated">
            <a:extLst>
              <a:ext uri="{FF2B5EF4-FFF2-40B4-BE49-F238E27FC236}">
                <a16:creationId xmlns:a16="http://schemas.microsoft.com/office/drawing/2014/main" id="{B2630319-A3DE-4E43-B7B7-FCAAC9AC59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10987042" y="6499086"/>
            <a:ext cx="993593" cy="147477"/>
          </a:xfrm>
          <a:prstGeom prst="rect">
            <a:avLst/>
          </a:prstGeom>
        </p:spPr>
      </p:pic>
    </p:spTree>
    <p:extLst>
      <p:ext uri="{BB962C8B-B14F-4D97-AF65-F5344CB8AC3E}">
        <p14:creationId xmlns:p14="http://schemas.microsoft.com/office/powerpoint/2010/main" val="18340562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eamchart Three Members, Large Pictures">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7877E25-CB85-4DF4-BB4F-A0960A1CD361}"/>
              </a:ext>
            </a:extLst>
          </p:cNvPr>
          <p:cNvSpPr>
            <a:spLocks noGrp="1"/>
          </p:cNvSpPr>
          <p:nvPr>
            <p:ph type="sldNum" sz="quarter" idx="12"/>
          </p:nvPr>
        </p:nvSpPr>
        <p:spPr bwMode="gray"/>
        <p:txBody>
          <a:bodyPr/>
          <a:lstStyle/>
          <a:p>
            <a:fld id="{13CE6DAF-806F-404B-BC68-339BFCB57E5C}" type="slidenum">
              <a:rPr lang="en-US" smtClean="0"/>
              <a:pPr/>
              <a:t>‹Nr.›</a:t>
            </a:fld>
            <a:endParaRPr lang="en-US" dirty="0"/>
          </a:p>
        </p:txBody>
      </p:sp>
      <p:sp>
        <p:nvSpPr>
          <p:cNvPr id="7" name="Picture Placeholder 6">
            <a:extLst>
              <a:ext uri="{FF2B5EF4-FFF2-40B4-BE49-F238E27FC236}">
                <a16:creationId xmlns:a16="http://schemas.microsoft.com/office/drawing/2014/main" id="{680CFF14-D104-4320-AB1C-188F4B5704C3}"/>
              </a:ext>
            </a:extLst>
          </p:cNvPr>
          <p:cNvSpPr>
            <a:spLocks noGrp="1"/>
          </p:cNvSpPr>
          <p:nvPr>
            <p:ph type="pic" sz="quarter" idx="13"/>
          </p:nvPr>
        </p:nvSpPr>
        <p:spPr bwMode="gray">
          <a:xfrm>
            <a:off x="0" y="108000"/>
            <a:ext cx="4064000" cy="3321000"/>
          </a:xfrm>
          <a:solidFill>
            <a:schemeClr val="bg2"/>
          </a:solidFill>
        </p:spPr>
        <p:txBody>
          <a:bodyPr/>
          <a:lstStyle/>
          <a:p>
            <a:r>
              <a:rPr lang="de-DE"/>
              <a:t>Bild durch Klicken auf Symbol hinzufügen</a:t>
            </a:r>
            <a:endParaRPr lang="en-US" dirty="0"/>
          </a:p>
        </p:txBody>
      </p:sp>
      <p:sp>
        <p:nvSpPr>
          <p:cNvPr id="9" name="Picture Placeholder 6">
            <a:extLst>
              <a:ext uri="{FF2B5EF4-FFF2-40B4-BE49-F238E27FC236}">
                <a16:creationId xmlns:a16="http://schemas.microsoft.com/office/drawing/2014/main" id="{DAAC6E35-E018-4467-AA69-60C62C303E00}"/>
              </a:ext>
            </a:extLst>
          </p:cNvPr>
          <p:cNvSpPr>
            <a:spLocks noGrp="1"/>
          </p:cNvSpPr>
          <p:nvPr>
            <p:ph type="pic" sz="quarter" idx="15"/>
          </p:nvPr>
        </p:nvSpPr>
        <p:spPr bwMode="gray">
          <a:xfrm>
            <a:off x="8128000" y="108000"/>
            <a:ext cx="4064000" cy="3321000"/>
          </a:xfrm>
          <a:solidFill>
            <a:schemeClr val="bg2"/>
          </a:solidFill>
        </p:spPr>
        <p:txBody>
          <a:bodyPr/>
          <a:lstStyle/>
          <a:p>
            <a:r>
              <a:rPr lang="de-DE"/>
              <a:t>Bild durch Klicken auf Symbol hinzufügen</a:t>
            </a:r>
            <a:endParaRPr lang="en-US" dirty="0"/>
          </a:p>
        </p:txBody>
      </p:sp>
      <p:sp>
        <p:nvSpPr>
          <p:cNvPr id="10" name="Picture Placeholder 6">
            <a:extLst>
              <a:ext uri="{FF2B5EF4-FFF2-40B4-BE49-F238E27FC236}">
                <a16:creationId xmlns:a16="http://schemas.microsoft.com/office/drawing/2014/main" id="{AE9D3831-220C-4535-B728-01E97A2465FA}"/>
              </a:ext>
            </a:extLst>
          </p:cNvPr>
          <p:cNvSpPr>
            <a:spLocks noGrp="1"/>
          </p:cNvSpPr>
          <p:nvPr>
            <p:ph type="pic" sz="quarter" idx="16"/>
          </p:nvPr>
        </p:nvSpPr>
        <p:spPr bwMode="gray">
          <a:xfrm>
            <a:off x="4064000" y="108000"/>
            <a:ext cx="4064000" cy="3321000"/>
          </a:xfrm>
          <a:solidFill>
            <a:schemeClr val="bg2"/>
          </a:solidFill>
        </p:spPr>
        <p:txBody>
          <a:bodyPr/>
          <a:lstStyle/>
          <a:p>
            <a:r>
              <a:rPr lang="de-DE"/>
              <a:t>Bild durch Klicken auf Symbol hinzufügen</a:t>
            </a:r>
            <a:endParaRPr lang="en-US" dirty="0"/>
          </a:p>
        </p:txBody>
      </p:sp>
      <p:sp>
        <p:nvSpPr>
          <p:cNvPr id="13" name="Text Placeholder 12">
            <a:extLst>
              <a:ext uri="{FF2B5EF4-FFF2-40B4-BE49-F238E27FC236}">
                <a16:creationId xmlns:a16="http://schemas.microsoft.com/office/drawing/2014/main" id="{65DFD232-727D-4B3B-A26A-C1F3FA565483}"/>
              </a:ext>
            </a:extLst>
          </p:cNvPr>
          <p:cNvSpPr>
            <a:spLocks noGrp="1"/>
          </p:cNvSpPr>
          <p:nvPr>
            <p:ph type="body" sz="quarter" idx="17" hasCustomPrompt="1"/>
          </p:nvPr>
        </p:nvSpPr>
        <p:spPr bwMode="gray">
          <a:xfrm>
            <a:off x="4755776" y="4954098"/>
            <a:ext cx="2880000" cy="809625"/>
          </a:xfrm>
        </p:spPr>
        <p:txBody>
          <a:bodyPr/>
          <a:lstStyle>
            <a:lvl1pPr>
              <a:spcBef>
                <a:spcPts val="0"/>
              </a:spcBef>
              <a:defRPr>
                <a:solidFill>
                  <a:schemeClr val="tx2"/>
                </a:solidFill>
              </a:defRPr>
            </a:lvl1pPr>
          </a:lstStyle>
          <a:p>
            <a:pPr lvl="0"/>
            <a:r>
              <a:rPr lang="en-US" dirty="0"/>
              <a:t>Mail</a:t>
            </a:r>
          </a:p>
        </p:txBody>
      </p:sp>
      <p:sp>
        <p:nvSpPr>
          <p:cNvPr id="14" name="Text Placeholder 12">
            <a:extLst>
              <a:ext uri="{FF2B5EF4-FFF2-40B4-BE49-F238E27FC236}">
                <a16:creationId xmlns:a16="http://schemas.microsoft.com/office/drawing/2014/main" id="{A2278973-F449-4EDA-B798-341D6E685F85}"/>
              </a:ext>
            </a:extLst>
          </p:cNvPr>
          <p:cNvSpPr>
            <a:spLocks noGrp="1"/>
          </p:cNvSpPr>
          <p:nvPr>
            <p:ph type="body" sz="quarter" idx="18" hasCustomPrompt="1"/>
          </p:nvPr>
        </p:nvSpPr>
        <p:spPr bwMode="gray">
          <a:xfrm>
            <a:off x="4755776" y="4569923"/>
            <a:ext cx="2880000" cy="314325"/>
          </a:xfrm>
        </p:spPr>
        <p:txBody>
          <a:bodyPr/>
          <a:lstStyle>
            <a:lvl1pPr>
              <a:defRPr b="1">
                <a:solidFill>
                  <a:schemeClr val="accent2"/>
                </a:solidFill>
              </a:defRPr>
            </a:lvl1pPr>
            <a:lvl2pPr marL="0" indent="0">
              <a:buNone/>
              <a:defRPr/>
            </a:lvl2pPr>
          </a:lstStyle>
          <a:p>
            <a:pPr lvl="0"/>
            <a:r>
              <a:rPr lang="en-US" dirty="0"/>
              <a:t>Name</a:t>
            </a:r>
          </a:p>
        </p:txBody>
      </p:sp>
      <p:sp>
        <p:nvSpPr>
          <p:cNvPr id="21" name="Text Placeholder 12">
            <a:extLst>
              <a:ext uri="{FF2B5EF4-FFF2-40B4-BE49-F238E27FC236}">
                <a16:creationId xmlns:a16="http://schemas.microsoft.com/office/drawing/2014/main" id="{0223C3C5-2A20-430B-98F0-80828A159563}"/>
              </a:ext>
            </a:extLst>
          </p:cNvPr>
          <p:cNvSpPr>
            <a:spLocks noGrp="1"/>
          </p:cNvSpPr>
          <p:nvPr>
            <p:ph type="body" sz="quarter" idx="22" hasCustomPrompt="1"/>
          </p:nvPr>
        </p:nvSpPr>
        <p:spPr bwMode="gray">
          <a:xfrm>
            <a:off x="695324" y="4954098"/>
            <a:ext cx="2880000" cy="809625"/>
          </a:xfrm>
        </p:spPr>
        <p:txBody>
          <a:bodyPr/>
          <a:lstStyle>
            <a:lvl1pPr>
              <a:spcBef>
                <a:spcPts val="0"/>
              </a:spcBef>
              <a:defRPr>
                <a:solidFill>
                  <a:schemeClr val="tx2"/>
                </a:solidFill>
              </a:defRPr>
            </a:lvl1pPr>
          </a:lstStyle>
          <a:p>
            <a:pPr lvl="0"/>
            <a:r>
              <a:rPr lang="en-US" dirty="0"/>
              <a:t>Mail</a:t>
            </a:r>
          </a:p>
        </p:txBody>
      </p:sp>
      <p:sp>
        <p:nvSpPr>
          <p:cNvPr id="22" name="Text Placeholder 12">
            <a:extLst>
              <a:ext uri="{FF2B5EF4-FFF2-40B4-BE49-F238E27FC236}">
                <a16:creationId xmlns:a16="http://schemas.microsoft.com/office/drawing/2014/main" id="{DECEEE4F-074D-4511-BC8F-9EA00A119922}"/>
              </a:ext>
            </a:extLst>
          </p:cNvPr>
          <p:cNvSpPr>
            <a:spLocks noGrp="1"/>
          </p:cNvSpPr>
          <p:nvPr>
            <p:ph type="body" sz="quarter" idx="23" hasCustomPrompt="1"/>
          </p:nvPr>
        </p:nvSpPr>
        <p:spPr bwMode="gray">
          <a:xfrm>
            <a:off x="695324" y="4569923"/>
            <a:ext cx="2880000" cy="314325"/>
          </a:xfrm>
        </p:spPr>
        <p:txBody>
          <a:bodyPr/>
          <a:lstStyle>
            <a:lvl1pPr>
              <a:defRPr b="1">
                <a:solidFill>
                  <a:schemeClr val="accent1"/>
                </a:solidFill>
              </a:defRPr>
            </a:lvl1pPr>
            <a:lvl2pPr marL="0" indent="0">
              <a:buNone/>
              <a:defRPr/>
            </a:lvl2pPr>
          </a:lstStyle>
          <a:p>
            <a:pPr lvl="0"/>
            <a:r>
              <a:rPr lang="en-US" dirty="0"/>
              <a:t>Name</a:t>
            </a:r>
          </a:p>
        </p:txBody>
      </p:sp>
      <p:sp>
        <p:nvSpPr>
          <p:cNvPr id="23" name="Text Placeholder 12">
            <a:extLst>
              <a:ext uri="{FF2B5EF4-FFF2-40B4-BE49-F238E27FC236}">
                <a16:creationId xmlns:a16="http://schemas.microsoft.com/office/drawing/2014/main" id="{A4363D4F-DD09-4338-BABD-81F180437AED}"/>
              </a:ext>
            </a:extLst>
          </p:cNvPr>
          <p:cNvSpPr>
            <a:spLocks noGrp="1"/>
          </p:cNvSpPr>
          <p:nvPr>
            <p:ph type="body" sz="quarter" idx="24" hasCustomPrompt="1"/>
          </p:nvPr>
        </p:nvSpPr>
        <p:spPr bwMode="gray">
          <a:xfrm>
            <a:off x="8816228" y="4954098"/>
            <a:ext cx="2680448" cy="809625"/>
          </a:xfrm>
        </p:spPr>
        <p:txBody>
          <a:bodyPr/>
          <a:lstStyle>
            <a:lvl1pPr>
              <a:spcBef>
                <a:spcPts val="0"/>
              </a:spcBef>
              <a:defRPr>
                <a:solidFill>
                  <a:schemeClr val="tx2"/>
                </a:solidFill>
              </a:defRPr>
            </a:lvl1pPr>
          </a:lstStyle>
          <a:p>
            <a:pPr lvl="0"/>
            <a:r>
              <a:rPr lang="en-US" dirty="0"/>
              <a:t>Mail</a:t>
            </a:r>
          </a:p>
        </p:txBody>
      </p:sp>
      <p:sp>
        <p:nvSpPr>
          <p:cNvPr id="24" name="Text Placeholder 12">
            <a:extLst>
              <a:ext uri="{FF2B5EF4-FFF2-40B4-BE49-F238E27FC236}">
                <a16:creationId xmlns:a16="http://schemas.microsoft.com/office/drawing/2014/main" id="{8CA719A3-2B5B-48E4-8F72-EE378064A32A}"/>
              </a:ext>
            </a:extLst>
          </p:cNvPr>
          <p:cNvSpPr>
            <a:spLocks noGrp="1"/>
          </p:cNvSpPr>
          <p:nvPr>
            <p:ph type="body" sz="quarter" idx="25" hasCustomPrompt="1"/>
          </p:nvPr>
        </p:nvSpPr>
        <p:spPr bwMode="gray">
          <a:xfrm>
            <a:off x="8816228" y="4569923"/>
            <a:ext cx="2680448" cy="314325"/>
          </a:xfrm>
        </p:spPr>
        <p:txBody>
          <a:bodyPr/>
          <a:lstStyle>
            <a:lvl1pPr>
              <a:defRPr b="1">
                <a:solidFill>
                  <a:schemeClr val="accent1"/>
                </a:solidFill>
              </a:defRPr>
            </a:lvl1pPr>
            <a:lvl2pPr marL="0" indent="0">
              <a:buNone/>
              <a:defRPr/>
            </a:lvl2pPr>
          </a:lstStyle>
          <a:p>
            <a:pPr lvl="0"/>
            <a:r>
              <a:rPr lang="en-US" dirty="0"/>
              <a:t>Name</a:t>
            </a:r>
          </a:p>
        </p:txBody>
      </p:sp>
      <p:sp>
        <p:nvSpPr>
          <p:cNvPr id="15" name="Rectangle 14">
            <a:extLst>
              <a:ext uri="{FF2B5EF4-FFF2-40B4-BE49-F238E27FC236}">
                <a16:creationId xmlns:a16="http://schemas.microsoft.com/office/drawing/2014/main" id="{CD311FA4-AD1B-4B08-8931-F0ACE3F9B3C3}"/>
              </a:ext>
            </a:extLst>
          </p:cNvPr>
          <p:cNvSpPr/>
          <p:nvPr/>
        </p:nvSpPr>
        <p:spPr bwMode="gray">
          <a:xfrm>
            <a:off x="0" y="0"/>
            <a:ext cx="4064000" cy="10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gn="ctr">
              <a:lnSpc>
                <a:spcPct val="110000"/>
              </a:lnSpc>
              <a:spcBef>
                <a:spcPts val="600"/>
              </a:spcBef>
            </a:pPr>
            <a:endParaRPr lang="en-US" sz="2000" dirty="0" err="1"/>
          </a:p>
        </p:txBody>
      </p:sp>
      <p:sp>
        <p:nvSpPr>
          <p:cNvPr id="16" name="Rectangle 15">
            <a:extLst>
              <a:ext uri="{FF2B5EF4-FFF2-40B4-BE49-F238E27FC236}">
                <a16:creationId xmlns:a16="http://schemas.microsoft.com/office/drawing/2014/main" id="{001A55FE-FAC1-4401-A8AD-B61202029609}"/>
              </a:ext>
            </a:extLst>
          </p:cNvPr>
          <p:cNvSpPr/>
          <p:nvPr/>
        </p:nvSpPr>
        <p:spPr bwMode="gray">
          <a:xfrm>
            <a:off x="4064000" y="0"/>
            <a:ext cx="4064000" cy="10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gn="ctr">
              <a:lnSpc>
                <a:spcPct val="110000"/>
              </a:lnSpc>
              <a:spcBef>
                <a:spcPts val="600"/>
              </a:spcBef>
            </a:pPr>
            <a:endParaRPr lang="en-US" sz="2000" dirty="0" err="1"/>
          </a:p>
        </p:txBody>
      </p:sp>
      <p:sp>
        <p:nvSpPr>
          <p:cNvPr id="17" name="Rectangle 16">
            <a:extLst>
              <a:ext uri="{FF2B5EF4-FFF2-40B4-BE49-F238E27FC236}">
                <a16:creationId xmlns:a16="http://schemas.microsoft.com/office/drawing/2014/main" id="{5EB1FC19-CA5D-4F6C-AC3A-33ED38E80DAD}"/>
              </a:ext>
            </a:extLst>
          </p:cNvPr>
          <p:cNvSpPr/>
          <p:nvPr/>
        </p:nvSpPr>
        <p:spPr bwMode="gray">
          <a:xfrm>
            <a:off x="8128000" y="0"/>
            <a:ext cx="4064000" cy="10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gn="ctr">
              <a:lnSpc>
                <a:spcPct val="110000"/>
              </a:lnSpc>
              <a:spcBef>
                <a:spcPts val="600"/>
              </a:spcBef>
            </a:pPr>
            <a:endParaRPr lang="en-US" sz="2000" dirty="0" err="1"/>
          </a:p>
        </p:txBody>
      </p:sp>
      <p:sp>
        <p:nvSpPr>
          <p:cNvPr id="26" name="Rectangle 25">
            <a:extLst>
              <a:ext uri="{FF2B5EF4-FFF2-40B4-BE49-F238E27FC236}">
                <a16:creationId xmlns:a16="http://schemas.microsoft.com/office/drawing/2014/main" id="{7C369D6E-2390-416F-8364-FC5D9323E27C}"/>
              </a:ext>
            </a:extLst>
          </p:cNvPr>
          <p:cNvSpPr/>
          <p:nvPr/>
        </p:nvSpPr>
        <p:spPr bwMode="gray">
          <a:xfrm>
            <a:off x="0" y="6786000"/>
            <a:ext cx="406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gn="ctr">
              <a:lnSpc>
                <a:spcPct val="110000"/>
              </a:lnSpc>
              <a:spcBef>
                <a:spcPts val="600"/>
              </a:spcBef>
            </a:pPr>
            <a:endParaRPr lang="en-US" sz="2000" dirty="0" err="1"/>
          </a:p>
        </p:txBody>
      </p:sp>
      <p:sp>
        <p:nvSpPr>
          <p:cNvPr id="27" name="Rectangle 26">
            <a:extLst>
              <a:ext uri="{FF2B5EF4-FFF2-40B4-BE49-F238E27FC236}">
                <a16:creationId xmlns:a16="http://schemas.microsoft.com/office/drawing/2014/main" id="{287F1F49-D771-4AFA-A4BE-0D6E39F8C733}"/>
              </a:ext>
            </a:extLst>
          </p:cNvPr>
          <p:cNvSpPr/>
          <p:nvPr/>
        </p:nvSpPr>
        <p:spPr bwMode="gray">
          <a:xfrm>
            <a:off x="4064000" y="6786000"/>
            <a:ext cx="4064000" cy="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gn="ctr">
              <a:lnSpc>
                <a:spcPct val="110000"/>
              </a:lnSpc>
              <a:spcBef>
                <a:spcPts val="600"/>
              </a:spcBef>
            </a:pPr>
            <a:endParaRPr lang="en-US" sz="2000" dirty="0" err="1"/>
          </a:p>
        </p:txBody>
      </p:sp>
      <p:sp>
        <p:nvSpPr>
          <p:cNvPr id="28" name="Rectangle 27">
            <a:extLst>
              <a:ext uri="{FF2B5EF4-FFF2-40B4-BE49-F238E27FC236}">
                <a16:creationId xmlns:a16="http://schemas.microsoft.com/office/drawing/2014/main" id="{D249F194-74A9-4460-9150-88AAA523CE8B}"/>
              </a:ext>
            </a:extLst>
          </p:cNvPr>
          <p:cNvSpPr/>
          <p:nvPr/>
        </p:nvSpPr>
        <p:spPr bwMode="gray">
          <a:xfrm>
            <a:off x="8128000" y="6786000"/>
            <a:ext cx="406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gn="ctr">
              <a:lnSpc>
                <a:spcPct val="110000"/>
              </a:lnSpc>
              <a:spcBef>
                <a:spcPts val="600"/>
              </a:spcBef>
            </a:pPr>
            <a:endParaRPr lang="en-US" sz="2000" dirty="0" err="1"/>
          </a:p>
        </p:txBody>
      </p:sp>
      <p:sp>
        <p:nvSpPr>
          <p:cNvPr id="2" name="Date Placeholder 1">
            <a:extLst>
              <a:ext uri="{FF2B5EF4-FFF2-40B4-BE49-F238E27FC236}">
                <a16:creationId xmlns:a16="http://schemas.microsoft.com/office/drawing/2014/main" id="{103CB4AE-95C6-44C2-B1C2-AF888368448B}"/>
              </a:ext>
            </a:extLst>
          </p:cNvPr>
          <p:cNvSpPr>
            <a:spLocks noGrp="1"/>
          </p:cNvSpPr>
          <p:nvPr>
            <p:ph type="dt" sz="half" idx="26"/>
          </p:nvPr>
        </p:nvSpPr>
        <p:spPr bwMode="gray"/>
        <p:txBody>
          <a:bodyPr/>
          <a:lstStyle/>
          <a:p>
            <a:endParaRPr lang="en-US" dirty="0"/>
          </a:p>
        </p:txBody>
      </p:sp>
      <p:sp>
        <p:nvSpPr>
          <p:cNvPr id="3" name="Footer Placeholder 2">
            <a:extLst>
              <a:ext uri="{FF2B5EF4-FFF2-40B4-BE49-F238E27FC236}">
                <a16:creationId xmlns:a16="http://schemas.microsoft.com/office/drawing/2014/main" id="{E81C7AFD-87A0-4BAE-B685-B2E381947AD1}"/>
              </a:ext>
            </a:extLst>
          </p:cNvPr>
          <p:cNvSpPr>
            <a:spLocks noGrp="1"/>
          </p:cNvSpPr>
          <p:nvPr>
            <p:ph type="ftr" sz="quarter" idx="27"/>
          </p:nvPr>
        </p:nvSpPr>
        <p:spPr bwMode="gray"/>
        <p:txBody>
          <a:bodyPr/>
          <a:lstStyle/>
          <a:p>
            <a:r>
              <a:rPr lang="en-US"/>
              <a:t>© 2023 NTT DATA Corporation</a:t>
            </a:r>
            <a:endParaRPr lang="en-US" dirty="0"/>
          </a:p>
        </p:txBody>
      </p:sp>
    </p:spTree>
    <p:extLst>
      <p:ext uri="{BB962C8B-B14F-4D97-AF65-F5344CB8AC3E}">
        <p14:creationId xmlns:p14="http://schemas.microsoft.com/office/powerpoint/2010/main" val="35546799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Resume Employee">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21B43F23-1305-38B7-344E-70586D25B13D}"/>
              </a:ext>
            </a:extLst>
          </p:cNvPr>
          <p:cNvSpPr>
            <a:spLocks noGrp="1"/>
          </p:cNvSpPr>
          <p:nvPr>
            <p:ph type="dt" sz="half" idx="10"/>
          </p:nvPr>
        </p:nvSpPr>
        <p:spPr/>
        <p:txBody>
          <a:bodyPr/>
          <a:lstStyle/>
          <a:p>
            <a:endParaRPr lang="en-US" dirty="0"/>
          </a:p>
        </p:txBody>
      </p:sp>
      <p:sp>
        <p:nvSpPr>
          <p:cNvPr id="4" name="Fußzeilenplatzhalter 3">
            <a:extLst>
              <a:ext uri="{FF2B5EF4-FFF2-40B4-BE49-F238E27FC236}">
                <a16:creationId xmlns:a16="http://schemas.microsoft.com/office/drawing/2014/main" id="{4C0BF984-28A1-AFB7-838C-2AC0904FF52B}"/>
              </a:ext>
            </a:extLst>
          </p:cNvPr>
          <p:cNvSpPr>
            <a:spLocks noGrp="1"/>
          </p:cNvSpPr>
          <p:nvPr>
            <p:ph type="ftr" sz="quarter" idx="11"/>
          </p:nvPr>
        </p:nvSpPr>
        <p:spPr/>
        <p:txBody>
          <a:bodyPr/>
          <a:lstStyle/>
          <a:p>
            <a:r>
              <a:rPr lang="en-US"/>
              <a:t>© 2023 NTT DATA Corporation</a:t>
            </a:r>
            <a:endParaRPr lang="en-US" dirty="0"/>
          </a:p>
        </p:txBody>
      </p:sp>
      <p:sp>
        <p:nvSpPr>
          <p:cNvPr id="5" name="Foliennummernplatzhalter 4">
            <a:extLst>
              <a:ext uri="{FF2B5EF4-FFF2-40B4-BE49-F238E27FC236}">
                <a16:creationId xmlns:a16="http://schemas.microsoft.com/office/drawing/2014/main" id="{FA9E34DF-06CD-4FAA-BF58-53EE5CFD46B4}"/>
              </a:ext>
            </a:extLst>
          </p:cNvPr>
          <p:cNvSpPr>
            <a:spLocks noGrp="1"/>
          </p:cNvSpPr>
          <p:nvPr>
            <p:ph type="sldNum" sz="quarter" idx="12"/>
          </p:nvPr>
        </p:nvSpPr>
        <p:spPr/>
        <p:txBody>
          <a:bodyPr/>
          <a:lstStyle/>
          <a:p>
            <a:fld id="{13CE6DAF-806F-404B-BC68-339BFCB57E5C}" type="slidenum">
              <a:rPr lang="en-US" smtClean="0"/>
              <a:pPr/>
              <a:t>‹Nr.›</a:t>
            </a:fld>
            <a:endParaRPr lang="en-US" dirty="0"/>
          </a:p>
        </p:txBody>
      </p:sp>
      <p:sp>
        <p:nvSpPr>
          <p:cNvPr id="6" name="Freeform: Shape 29">
            <a:extLst>
              <a:ext uri="{FF2B5EF4-FFF2-40B4-BE49-F238E27FC236}">
                <a16:creationId xmlns:a16="http://schemas.microsoft.com/office/drawing/2014/main" id="{8256521C-7894-ED31-36A1-FC9B839205F6}"/>
              </a:ext>
            </a:extLst>
          </p:cNvPr>
          <p:cNvSpPr/>
          <p:nvPr/>
        </p:nvSpPr>
        <p:spPr bwMode="gray">
          <a:xfrm>
            <a:off x="4846526" y="0"/>
            <a:ext cx="3420000" cy="6858000"/>
          </a:xfrm>
          <a:custGeom>
            <a:avLst/>
            <a:gdLst>
              <a:gd name="connsiteX0" fmla="*/ 0 w 3420000"/>
              <a:gd name="connsiteY0" fmla="*/ 0 h 6858000"/>
              <a:gd name="connsiteX1" fmla="*/ 1461036 w 3420000"/>
              <a:gd name="connsiteY1" fmla="*/ 0 h 6858000"/>
              <a:gd name="connsiteX2" fmla="*/ 2186101 w 3420000"/>
              <a:gd name="connsiteY2" fmla="*/ 0 h 6858000"/>
              <a:gd name="connsiteX3" fmla="*/ 2644263 w 3420000"/>
              <a:gd name="connsiteY3" fmla="*/ 0 h 6858000"/>
              <a:gd name="connsiteX4" fmla="*/ 2644263 w 3420000"/>
              <a:gd name="connsiteY4" fmla="*/ 75 h 6858000"/>
              <a:gd name="connsiteX5" fmla="*/ 2650760 w 3420000"/>
              <a:gd name="connsiteY5" fmla="*/ 0 h 6858000"/>
              <a:gd name="connsiteX6" fmla="*/ 2685037 w 3420000"/>
              <a:gd name="connsiteY6" fmla="*/ 360 h 6858000"/>
              <a:gd name="connsiteX7" fmla="*/ 3407351 w 3420000"/>
              <a:gd name="connsiteY7" fmla="*/ 664793 h 6858000"/>
              <a:gd name="connsiteX8" fmla="*/ 3420000 w 3420000"/>
              <a:gd name="connsiteY8" fmla="*/ 781679 h 6858000"/>
              <a:gd name="connsiteX9" fmla="*/ 3420000 w 3420000"/>
              <a:gd name="connsiteY9" fmla="*/ 783559 h 6858000"/>
              <a:gd name="connsiteX10" fmla="*/ 3420000 w 3420000"/>
              <a:gd name="connsiteY10" fmla="*/ 783586 h 6858000"/>
              <a:gd name="connsiteX11" fmla="*/ 3420000 w 3420000"/>
              <a:gd name="connsiteY11" fmla="*/ 1158240 h 6858000"/>
              <a:gd name="connsiteX12" fmla="*/ 3420000 w 3420000"/>
              <a:gd name="connsiteY12" fmla="*/ 2291472 h 6858000"/>
              <a:gd name="connsiteX13" fmla="*/ 3420000 w 3420000"/>
              <a:gd name="connsiteY13" fmla="*/ 6858000 h 6858000"/>
              <a:gd name="connsiteX14" fmla="*/ 0 w 3420000"/>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420000" h="6858000">
                <a:moveTo>
                  <a:pt x="0" y="0"/>
                </a:moveTo>
                <a:lnTo>
                  <a:pt x="1461036" y="0"/>
                </a:lnTo>
                <a:lnTo>
                  <a:pt x="2186101" y="0"/>
                </a:lnTo>
                <a:lnTo>
                  <a:pt x="2644263" y="0"/>
                </a:lnTo>
                <a:lnTo>
                  <a:pt x="2644263" y="75"/>
                </a:lnTo>
                <a:lnTo>
                  <a:pt x="2650760" y="0"/>
                </a:lnTo>
                <a:lnTo>
                  <a:pt x="2685037" y="360"/>
                </a:lnTo>
                <a:cubicBezTo>
                  <a:pt x="2989435" y="360"/>
                  <a:pt x="3326582" y="110465"/>
                  <a:pt x="3407351" y="664793"/>
                </a:cubicBezTo>
                <a:cubicBezTo>
                  <a:pt x="3411566" y="703755"/>
                  <a:pt x="3418375" y="724575"/>
                  <a:pt x="3420000" y="781679"/>
                </a:cubicBezTo>
                <a:lnTo>
                  <a:pt x="3420000" y="783559"/>
                </a:lnTo>
                <a:lnTo>
                  <a:pt x="3420000" y="783586"/>
                </a:lnTo>
                <a:lnTo>
                  <a:pt x="3420000" y="1158240"/>
                </a:lnTo>
                <a:lnTo>
                  <a:pt x="3420000" y="2291472"/>
                </a:lnTo>
                <a:lnTo>
                  <a:pt x="3420000" y="6858000"/>
                </a:lnTo>
                <a:lnTo>
                  <a:pt x="0" y="685800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72000" rIns="108000" bIns="72000" rtlCol="0" anchor="ctr">
            <a:noAutofit/>
          </a:bodyPr>
          <a:lstStyle/>
          <a:p>
            <a:pPr algn="ctr">
              <a:lnSpc>
                <a:spcPct val="110000"/>
              </a:lnSpc>
              <a:spcBef>
                <a:spcPts val="600"/>
              </a:spcBef>
            </a:pPr>
            <a:endParaRPr lang="en-US" sz="2000" dirty="0" err="1"/>
          </a:p>
        </p:txBody>
      </p:sp>
      <p:sp>
        <p:nvSpPr>
          <p:cNvPr id="7" name="Rectangle 7">
            <a:extLst>
              <a:ext uri="{FF2B5EF4-FFF2-40B4-BE49-F238E27FC236}">
                <a16:creationId xmlns:a16="http://schemas.microsoft.com/office/drawing/2014/main" id="{5C21BA2D-7F00-DE7F-C404-644086C0BB5B}"/>
              </a:ext>
            </a:extLst>
          </p:cNvPr>
          <p:cNvSpPr/>
          <p:nvPr/>
        </p:nvSpPr>
        <p:spPr bwMode="gray">
          <a:xfrm>
            <a:off x="1" y="-6182"/>
            <a:ext cx="4843062" cy="22914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gn="ctr">
              <a:lnSpc>
                <a:spcPct val="110000"/>
              </a:lnSpc>
              <a:spcBef>
                <a:spcPts val="600"/>
              </a:spcBef>
            </a:pPr>
            <a:endParaRPr lang="en-US" sz="2000" dirty="0" err="1"/>
          </a:p>
        </p:txBody>
      </p:sp>
      <p:sp>
        <p:nvSpPr>
          <p:cNvPr id="8" name="Text Placeholder 9">
            <a:extLst>
              <a:ext uri="{FF2B5EF4-FFF2-40B4-BE49-F238E27FC236}">
                <a16:creationId xmlns:a16="http://schemas.microsoft.com/office/drawing/2014/main" id="{BBBFB2DC-2FD1-A523-9367-8FB5375F3ADC}"/>
              </a:ext>
            </a:extLst>
          </p:cNvPr>
          <p:cNvSpPr>
            <a:spLocks noGrp="1"/>
          </p:cNvSpPr>
          <p:nvPr>
            <p:ph type="body" sz="quarter" idx="13" hasCustomPrompt="1"/>
          </p:nvPr>
        </p:nvSpPr>
        <p:spPr bwMode="gray">
          <a:xfrm>
            <a:off x="695325" y="2482933"/>
            <a:ext cx="3967738" cy="946912"/>
          </a:xfrm>
        </p:spPr>
        <p:txBody>
          <a:bodyPr/>
          <a:lstStyle>
            <a:lvl1pPr defTabSz="1152000">
              <a:defRPr b="1"/>
            </a:lvl1pPr>
          </a:lstStyle>
          <a:p>
            <a:pPr lvl="0"/>
            <a:r>
              <a:rPr lang="en-US" dirty="0"/>
              <a:t>Education</a:t>
            </a:r>
          </a:p>
          <a:p>
            <a:pPr lvl="1"/>
            <a:r>
              <a:rPr lang="en-US" dirty="0"/>
              <a:t>Second level</a:t>
            </a:r>
          </a:p>
          <a:p>
            <a:pPr lvl="2"/>
            <a:r>
              <a:rPr lang="en-US" dirty="0"/>
              <a:t>Third level</a:t>
            </a:r>
          </a:p>
        </p:txBody>
      </p:sp>
      <p:sp>
        <p:nvSpPr>
          <p:cNvPr id="9" name="Text Placeholder 9">
            <a:extLst>
              <a:ext uri="{FF2B5EF4-FFF2-40B4-BE49-F238E27FC236}">
                <a16:creationId xmlns:a16="http://schemas.microsoft.com/office/drawing/2014/main" id="{D1F6E784-C96B-C322-6086-6C3DEB693DFC}"/>
              </a:ext>
            </a:extLst>
          </p:cNvPr>
          <p:cNvSpPr>
            <a:spLocks noGrp="1"/>
          </p:cNvSpPr>
          <p:nvPr>
            <p:ph type="body" sz="quarter" idx="14" hasCustomPrompt="1"/>
          </p:nvPr>
        </p:nvSpPr>
        <p:spPr bwMode="gray">
          <a:xfrm>
            <a:off x="695325" y="3869848"/>
            <a:ext cx="3967738" cy="2360268"/>
          </a:xfrm>
        </p:spPr>
        <p:txBody>
          <a:bodyPr/>
          <a:lstStyle>
            <a:lvl1pPr defTabSz="1152000">
              <a:defRPr b="1"/>
            </a:lvl1pPr>
          </a:lstStyle>
          <a:p>
            <a:pPr lvl="0"/>
            <a:r>
              <a:rPr lang="en-US" dirty="0"/>
              <a:t>Business / Professional Experience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a:extLst>
              <a:ext uri="{FF2B5EF4-FFF2-40B4-BE49-F238E27FC236}">
                <a16:creationId xmlns:a16="http://schemas.microsoft.com/office/drawing/2014/main" id="{70348DB1-8B7F-907D-7DD4-4DB51B21FA71}"/>
              </a:ext>
            </a:extLst>
          </p:cNvPr>
          <p:cNvSpPr>
            <a:spLocks noGrp="1"/>
          </p:cNvSpPr>
          <p:nvPr>
            <p:ph type="body" sz="quarter" idx="15" hasCustomPrompt="1"/>
          </p:nvPr>
        </p:nvSpPr>
        <p:spPr bwMode="gray">
          <a:xfrm>
            <a:off x="5026526" y="917575"/>
            <a:ext cx="3063463" cy="2512270"/>
          </a:xfrm>
        </p:spPr>
        <p:txBody>
          <a:bodyPr/>
          <a:lstStyle>
            <a:lvl1pPr>
              <a:defRPr b="1"/>
            </a:lvl1pPr>
          </a:lstStyle>
          <a:p>
            <a:pPr lvl="0"/>
            <a:r>
              <a:rPr lang="en-US" dirty="0"/>
              <a:t>Industry Know-how</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9">
            <a:extLst>
              <a:ext uri="{FF2B5EF4-FFF2-40B4-BE49-F238E27FC236}">
                <a16:creationId xmlns:a16="http://schemas.microsoft.com/office/drawing/2014/main" id="{90C5A4C3-45D9-16D8-6C82-3E9056A097F7}"/>
              </a:ext>
            </a:extLst>
          </p:cNvPr>
          <p:cNvSpPr>
            <a:spLocks noGrp="1"/>
          </p:cNvSpPr>
          <p:nvPr>
            <p:ph type="body" sz="quarter" idx="16" hasCustomPrompt="1"/>
          </p:nvPr>
        </p:nvSpPr>
        <p:spPr bwMode="gray">
          <a:xfrm>
            <a:off x="5026526" y="3869848"/>
            <a:ext cx="3063463" cy="2360268"/>
          </a:xfrm>
        </p:spPr>
        <p:txBody>
          <a:bodyPr/>
          <a:lstStyle>
            <a:lvl1pPr>
              <a:defRPr b="1"/>
            </a:lvl1pPr>
          </a:lstStyle>
          <a:p>
            <a:pPr lvl="0"/>
            <a:r>
              <a:rPr lang="en-US" dirty="0"/>
              <a:t>Main Focus / (Key) skills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9">
            <a:extLst>
              <a:ext uri="{FF2B5EF4-FFF2-40B4-BE49-F238E27FC236}">
                <a16:creationId xmlns:a16="http://schemas.microsoft.com/office/drawing/2014/main" id="{A9D3C96B-B5A7-88B1-3252-13BC3EB9042E}"/>
              </a:ext>
            </a:extLst>
          </p:cNvPr>
          <p:cNvSpPr>
            <a:spLocks noGrp="1"/>
          </p:cNvSpPr>
          <p:nvPr>
            <p:ph type="body" sz="quarter" idx="17" hasCustomPrompt="1"/>
          </p:nvPr>
        </p:nvSpPr>
        <p:spPr bwMode="gray">
          <a:xfrm>
            <a:off x="8449989" y="917576"/>
            <a:ext cx="3046688" cy="5312540"/>
          </a:xfrm>
        </p:spPr>
        <p:txBody>
          <a:bodyPr/>
          <a:lstStyle>
            <a:lvl1pPr>
              <a:defRPr b="1"/>
            </a:lvl1pPr>
          </a:lstStyle>
          <a:p>
            <a:pPr lvl="0"/>
            <a:r>
              <a:rPr lang="en-US" dirty="0"/>
              <a:t>Projects &amp; Assignments (extract)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9">
            <a:extLst>
              <a:ext uri="{FF2B5EF4-FFF2-40B4-BE49-F238E27FC236}">
                <a16:creationId xmlns:a16="http://schemas.microsoft.com/office/drawing/2014/main" id="{8CCD0669-090C-ECF0-444F-06B7C00F0027}"/>
              </a:ext>
            </a:extLst>
          </p:cNvPr>
          <p:cNvSpPr>
            <a:spLocks noGrp="1"/>
          </p:cNvSpPr>
          <p:nvPr>
            <p:ph type="body" sz="quarter" idx="18" hasCustomPrompt="1"/>
          </p:nvPr>
        </p:nvSpPr>
        <p:spPr bwMode="gray">
          <a:xfrm>
            <a:off x="695323" y="917575"/>
            <a:ext cx="2015701" cy="1104900"/>
          </a:xfrm>
        </p:spPr>
        <p:txBody>
          <a:bodyPr/>
          <a:lstStyle>
            <a:lvl1pPr>
              <a:defRPr b="1">
                <a:solidFill>
                  <a:schemeClr val="bg1"/>
                </a:solidFill>
              </a:defRPr>
            </a:lvl1pPr>
            <a:lvl2pPr marL="0" indent="0">
              <a:buNone/>
              <a:defRPr>
                <a:solidFill>
                  <a:schemeClr val="bg1"/>
                </a:solidFill>
              </a:defRPr>
            </a:lvl2pPr>
          </a:lstStyle>
          <a:p>
            <a:pPr lvl="0"/>
            <a:r>
              <a:rPr lang="en-US" dirty="0"/>
              <a:t>Résumé</a:t>
            </a:r>
          </a:p>
        </p:txBody>
      </p:sp>
      <p:sp>
        <p:nvSpPr>
          <p:cNvPr id="14" name="Picture Placeholder 19">
            <a:extLst>
              <a:ext uri="{FF2B5EF4-FFF2-40B4-BE49-F238E27FC236}">
                <a16:creationId xmlns:a16="http://schemas.microsoft.com/office/drawing/2014/main" id="{B5620842-5E13-CD4A-F573-2075432E2337}"/>
              </a:ext>
            </a:extLst>
          </p:cNvPr>
          <p:cNvSpPr>
            <a:spLocks noGrp="1"/>
          </p:cNvSpPr>
          <p:nvPr>
            <p:ph type="pic" sz="quarter" idx="19"/>
          </p:nvPr>
        </p:nvSpPr>
        <p:spPr bwMode="gray">
          <a:xfrm>
            <a:off x="2887562" y="-6182"/>
            <a:ext cx="1958964" cy="2291472"/>
          </a:xfrm>
          <a:custGeom>
            <a:avLst/>
            <a:gdLst>
              <a:gd name="connsiteX0" fmla="*/ 769240 w 1958964"/>
              <a:gd name="connsiteY0" fmla="*/ 0 h 2291472"/>
              <a:gd name="connsiteX1" fmla="*/ 775737 w 1958964"/>
              <a:gd name="connsiteY1" fmla="*/ 75 h 2291472"/>
              <a:gd name="connsiteX2" fmla="*/ 775737 w 1958964"/>
              <a:gd name="connsiteY2" fmla="*/ 0 h 2291472"/>
              <a:gd name="connsiteX3" fmla="*/ 1958964 w 1958964"/>
              <a:gd name="connsiteY3" fmla="*/ 0 h 2291472"/>
              <a:gd name="connsiteX4" fmla="*/ 1958964 w 1958964"/>
              <a:gd name="connsiteY4" fmla="*/ 2291472 h 2291472"/>
              <a:gd name="connsiteX5" fmla="*/ 0 w 1958964"/>
              <a:gd name="connsiteY5" fmla="*/ 2291472 h 2291472"/>
              <a:gd name="connsiteX6" fmla="*/ 0 w 1958964"/>
              <a:gd name="connsiteY6" fmla="*/ 783586 h 2291472"/>
              <a:gd name="connsiteX7" fmla="*/ 0 w 1958964"/>
              <a:gd name="connsiteY7" fmla="*/ 783559 h 2291472"/>
              <a:gd name="connsiteX8" fmla="*/ 0 w 1958964"/>
              <a:gd name="connsiteY8" fmla="*/ 781679 h 2291472"/>
              <a:gd name="connsiteX9" fmla="*/ 12649 w 1958964"/>
              <a:gd name="connsiteY9" fmla="*/ 664793 h 2291472"/>
              <a:gd name="connsiteX10" fmla="*/ 734963 w 1958964"/>
              <a:gd name="connsiteY10" fmla="*/ 360 h 2291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58964" h="2291472">
                <a:moveTo>
                  <a:pt x="769240" y="0"/>
                </a:moveTo>
                <a:lnTo>
                  <a:pt x="775737" y="75"/>
                </a:lnTo>
                <a:lnTo>
                  <a:pt x="775737" y="0"/>
                </a:lnTo>
                <a:lnTo>
                  <a:pt x="1958964" y="0"/>
                </a:lnTo>
                <a:lnTo>
                  <a:pt x="1958964" y="2291472"/>
                </a:lnTo>
                <a:lnTo>
                  <a:pt x="0" y="2291472"/>
                </a:lnTo>
                <a:lnTo>
                  <a:pt x="0" y="783586"/>
                </a:lnTo>
                <a:lnTo>
                  <a:pt x="0" y="783559"/>
                </a:lnTo>
                <a:lnTo>
                  <a:pt x="0" y="781679"/>
                </a:lnTo>
                <a:cubicBezTo>
                  <a:pt x="1625" y="724575"/>
                  <a:pt x="8434" y="703755"/>
                  <a:pt x="12649" y="664793"/>
                </a:cubicBezTo>
                <a:cubicBezTo>
                  <a:pt x="93418" y="110465"/>
                  <a:pt x="430565" y="360"/>
                  <a:pt x="734963" y="360"/>
                </a:cubicBezTo>
                <a:close/>
              </a:path>
            </a:pathLst>
          </a:custGeom>
          <a:solidFill>
            <a:schemeClr val="bg2"/>
          </a:solidFill>
        </p:spPr>
        <p:txBody>
          <a:bodyPr wrap="square">
            <a:noAutofit/>
          </a:bodyPr>
          <a:lstStyle/>
          <a:p>
            <a:r>
              <a:rPr lang="de-DE"/>
              <a:t>Bild durch Klicken auf Symbol hinzufügen</a:t>
            </a:r>
            <a:endParaRPr lang="en-US"/>
          </a:p>
        </p:txBody>
      </p:sp>
    </p:spTree>
    <p:extLst>
      <p:ext uri="{BB962C8B-B14F-4D97-AF65-F5344CB8AC3E}">
        <p14:creationId xmlns:p14="http://schemas.microsoft.com/office/powerpoint/2010/main" val="354826103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Closing Slide Human Blu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B87ED33-6A4E-4B88-9978-60E9E0EBFC9F}"/>
              </a:ext>
            </a:extLst>
          </p:cNvPr>
          <p:cNvSpPr/>
          <p:nvPr/>
        </p:nvSpPr>
        <p:spPr bwMode="gray">
          <a:xfrm>
            <a:off x="3174" y="0"/>
            <a:ext cx="1218882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A picture containing text&#10;&#10;Description automatically generated">
            <a:extLst>
              <a:ext uri="{FF2B5EF4-FFF2-40B4-BE49-F238E27FC236}">
                <a16:creationId xmlns:a16="http://schemas.microsoft.com/office/drawing/2014/main" id="{3E04EAA1-0725-4C00-8D09-3498314DBA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3989775" y="2580423"/>
            <a:ext cx="4212450" cy="1443154"/>
          </a:xfrm>
          <a:prstGeom prst="rect">
            <a:avLst/>
          </a:prstGeom>
        </p:spPr>
      </p:pic>
      <p:pic>
        <p:nvPicPr>
          <p:cNvPr id="5" name="Picture 4" descr="Shape&#10;&#10;Description automatically generated">
            <a:extLst>
              <a:ext uri="{FF2B5EF4-FFF2-40B4-BE49-F238E27FC236}">
                <a16:creationId xmlns:a16="http://schemas.microsoft.com/office/drawing/2014/main" id="{6591C0C0-D73D-4316-A2D0-676D1A1E6933}"/>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738"/>
          <a:stretch/>
        </p:blipFill>
        <p:spPr bwMode="gray">
          <a:xfrm>
            <a:off x="0" y="2580422"/>
            <a:ext cx="2367329" cy="4277577"/>
          </a:xfrm>
          <a:prstGeom prst="rect">
            <a:avLst/>
          </a:prstGeom>
        </p:spPr>
      </p:pic>
    </p:spTree>
    <p:extLst>
      <p:ext uri="{BB962C8B-B14F-4D97-AF65-F5344CB8AC3E}">
        <p14:creationId xmlns:p14="http://schemas.microsoft.com/office/powerpoint/2010/main" val="88319693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Empty">
    <p:spTree>
      <p:nvGrpSpPr>
        <p:cNvPr id="1" name=""/>
        <p:cNvGrpSpPr/>
        <p:nvPr/>
      </p:nvGrpSpPr>
      <p:grpSpPr>
        <a:xfrm>
          <a:off x="0" y="0"/>
          <a:ext cx="0" cy="0"/>
          <a:chOff x="0" y="0"/>
          <a:chExt cx="0" cy="0"/>
        </a:xfrm>
      </p:grpSpPr>
      <p:pic>
        <p:nvPicPr>
          <p:cNvPr id="19" name="Picture 18" descr="A picture containing drawing&#10;&#10;Description automatically generated">
            <a:extLst>
              <a:ext uri="{FF2B5EF4-FFF2-40B4-BE49-F238E27FC236}">
                <a16:creationId xmlns:a16="http://schemas.microsoft.com/office/drawing/2014/main" id="{DB08ECD0-C6A5-493F-AF1B-5CF8BC6CC8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10798969" y="6590826"/>
            <a:ext cx="1019265" cy="151287"/>
          </a:xfrm>
          <a:prstGeom prst="rect">
            <a:avLst/>
          </a:prstGeom>
        </p:spPr>
      </p:pic>
    </p:spTree>
    <p:extLst>
      <p:ext uri="{BB962C8B-B14F-4D97-AF65-F5344CB8AC3E}">
        <p14:creationId xmlns:p14="http://schemas.microsoft.com/office/powerpoint/2010/main" val="260087083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Title Slide with Picture (White Logotype)">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1E137802-7EB9-4B49-AD0A-79E8311DBC13}"/>
              </a:ext>
            </a:extLst>
          </p:cNvPr>
          <p:cNvSpPr>
            <a:spLocks noGrp="1"/>
          </p:cNvSpPr>
          <p:nvPr>
            <p:ph type="pic" sz="quarter" idx="15"/>
          </p:nvPr>
        </p:nvSpPr>
        <p:spPr bwMode="gray">
          <a:xfrm>
            <a:off x="0" y="0"/>
            <a:ext cx="12192000" cy="6858000"/>
          </a:xfrm>
          <a:noFill/>
        </p:spPr>
        <p:txBody>
          <a:bodyPr/>
          <a:lstStyle>
            <a:lvl1pPr>
              <a:defRPr sz="1800"/>
            </a:lvl1pPr>
          </a:lstStyle>
          <a:p>
            <a:r>
              <a:rPr lang="de-DE"/>
              <a:t>Bild durch Klicken auf Symbol hinzufügen</a:t>
            </a:r>
            <a:endParaRPr lang="en-US" dirty="0"/>
          </a:p>
        </p:txBody>
      </p:sp>
      <p:sp>
        <p:nvSpPr>
          <p:cNvPr id="20" name="Text Placeholder 15">
            <a:extLst>
              <a:ext uri="{FF2B5EF4-FFF2-40B4-BE49-F238E27FC236}">
                <a16:creationId xmlns:a16="http://schemas.microsoft.com/office/drawing/2014/main" id="{DD363C7E-A272-48C3-AE00-AF418E82E019}"/>
              </a:ext>
            </a:extLst>
          </p:cNvPr>
          <p:cNvSpPr>
            <a:spLocks noGrp="1"/>
          </p:cNvSpPr>
          <p:nvPr>
            <p:ph type="body" sz="quarter" idx="20" hasCustomPrompt="1"/>
          </p:nvPr>
        </p:nvSpPr>
        <p:spPr bwMode="gray">
          <a:xfrm>
            <a:off x="0" y="-1"/>
            <a:ext cx="5142774" cy="6858000"/>
          </a:xfrm>
          <a:blipFill>
            <a:blip r:embed="rId2"/>
            <a:stretch>
              <a:fillRect/>
            </a:stretch>
          </a:blipFill>
        </p:spPr>
        <p:txBody>
          <a:bodyPr/>
          <a:lstStyle>
            <a:lvl1pPr>
              <a:defRPr sz="100">
                <a:solidFill>
                  <a:schemeClr val="bg1"/>
                </a:solidFill>
              </a:defRPr>
            </a:lvl1pPr>
          </a:lstStyle>
          <a:p>
            <a:pPr lvl="0"/>
            <a:r>
              <a:rPr lang="en-US" dirty="0"/>
              <a:t>.</a:t>
            </a:r>
          </a:p>
        </p:txBody>
      </p:sp>
      <p:sp>
        <p:nvSpPr>
          <p:cNvPr id="2" name="Title 1">
            <a:extLst>
              <a:ext uri="{FF2B5EF4-FFF2-40B4-BE49-F238E27FC236}">
                <a16:creationId xmlns:a16="http://schemas.microsoft.com/office/drawing/2014/main" id="{FD381FC7-DDD4-4EC7-BAAF-6F72A410BA01}"/>
              </a:ext>
            </a:extLst>
          </p:cNvPr>
          <p:cNvSpPr>
            <a:spLocks noGrp="1"/>
          </p:cNvSpPr>
          <p:nvPr>
            <p:ph type="ctrTitle" hasCustomPrompt="1"/>
          </p:nvPr>
        </p:nvSpPr>
        <p:spPr bwMode="gray">
          <a:xfrm>
            <a:off x="-1" y="3546000"/>
            <a:ext cx="12192001" cy="3312000"/>
          </a:xfrm>
          <a:gradFill flip="none" rotWithShape="1">
            <a:gsLst>
              <a:gs pos="0">
                <a:schemeClr val="accent2">
                  <a:alpha val="70000"/>
                </a:schemeClr>
              </a:gs>
              <a:gs pos="80000">
                <a:schemeClr val="accent2">
                  <a:alpha val="0"/>
                </a:schemeClr>
              </a:gs>
            </a:gsLst>
            <a:lin ang="16200000" scaled="1"/>
            <a:tileRect/>
          </a:gradFill>
        </p:spPr>
        <p:txBody>
          <a:bodyPr lIns="684000" rIns="1800000" bIns="1152000" anchor="b"/>
          <a:lstStyle>
            <a:lvl1pPr algn="l">
              <a:lnSpc>
                <a:spcPct val="85000"/>
              </a:lnSpc>
              <a:defRPr sz="40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95F6F6C0-0391-4072-AC9D-3C7228E007E1}"/>
              </a:ext>
            </a:extLst>
          </p:cNvPr>
          <p:cNvSpPr>
            <a:spLocks noGrp="1"/>
          </p:cNvSpPr>
          <p:nvPr>
            <p:ph type="subTitle" idx="1"/>
          </p:nvPr>
        </p:nvSpPr>
        <p:spPr bwMode="gray">
          <a:xfrm>
            <a:off x="695325" y="5697800"/>
            <a:ext cx="8568000" cy="576000"/>
          </a:xfrm>
        </p:spPr>
        <p:txBody>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en-US" dirty="0"/>
          </a:p>
        </p:txBody>
      </p:sp>
    </p:spTree>
    <p:extLst>
      <p:ext uri="{BB962C8B-B14F-4D97-AF65-F5344CB8AC3E}">
        <p14:creationId xmlns:p14="http://schemas.microsoft.com/office/powerpoint/2010/main" val="70565955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Title Slide with Picture (Blue Logotype)">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1E137802-7EB9-4B49-AD0A-79E8311DBC13}"/>
              </a:ext>
            </a:extLst>
          </p:cNvPr>
          <p:cNvSpPr>
            <a:spLocks noGrp="1"/>
          </p:cNvSpPr>
          <p:nvPr>
            <p:ph type="pic" sz="quarter" idx="15"/>
          </p:nvPr>
        </p:nvSpPr>
        <p:spPr bwMode="gray">
          <a:xfrm>
            <a:off x="0" y="0"/>
            <a:ext cx="12192000" cy="6858000"/>
          </a:xfrm>
          <a:noFill/>
        </p:spPr>
        <p:txBody>
          <a:bodyPr/>
          <a:lstStyle>
            <a:lvl1pPr>
              <a:defRPr sz="1800"/>
            </a:lvl1pPr>
          </a:lstStyle>
          <a:p>
            <a:r>
              <a:rPr lang="de-DE"/>
              <a:t>Bild durch Klicken auf Symbol hinzufügen</a:t>
            </a:r>
            <a:endParaRPr lang="en-US" dirty="0"/>
          </a:p>
        </p:txBody>
      </p:sp>
      <p:sp>
        <p:nvSpPr>
          <p:cNvPr id="9" name="Text Placeholder 15">
            <a:extLst>
              <a:ext uri="{FF2B5EF4-FFF2-40B4-BE49-F238E27FC236}">
                <a16:creationId xmlns:a16="http://schemas.microsoft.com/office/drawing/2014/main" id="{D76D5EFC-4313-4B53-B707-4E2A3BB727C0}"/>
              </a:ext>
            </a:extLst>
          </p:cNvPr>
          <p:cNvSpPr>
            <a:spLocks noGrp="1"/>
          </p:cNvSpPr>
          <p:nvPr>
            <p:ph type="body" sz="quarter" idx="20" hasCustomPrompt="1"/>
          </p:nvPr>
        </p:nvSpPr>
        <p:spPr bwMode="gray">
          <a:xfrm>
            <a:off x="0" y="-1"/>
            <a:ext cx="5142774" cy="6858000"/>
          </a:xfrm>
          <a:blipFill>
            <a:blip r:embed="rId2"/>
            <a:stretch>
              <a:fillRect/>
            </a:stretch>
          </a:blipFill>
        </p:spPr>
        <p:txBody>
          <a:bodyPr/>
          <a:lstStyle>
            <a:lvl1pPr>
              <a:defRPr sz="100">
                <a:solidFill>
                  <a:schemeClr val="bg1"/>
                </a:solidFill>
              </a:defRPr>
            </a:lvl1pPr>
          </a:lstStyle>
          <a:p>
            <a:pPr lvl="0"/>
            <a:r>
              <a:rPr lang="en-US" dirty="0"/>
              <a:t>.</a:t>
            </a:r>
          </a:p>
        </p:txBody>
      </p:sp>
      <p:sp>
        <p:nvSpPr>
          <p:cNvPr id="2" name="Title 1">
            <a:extLst>
              <a:ext uri="{FF2B5EF4-FFF2-40B4-BE49-F238E27FC236}">
                <a16:creationId xmlns:a16="http://schemas.microsoft.com/office/drawing/2014/main" id="{FD381FC7-DDD4-4EC7-BAAF-6F72A410BA01}"/>
              </a:ext>
            </a:extLst>
          </p:cNvPr>
          <p:cNvSpPr>
            <a:spLocks noGrp="1"/>
          </p:cNvSpPr>
          <p:nvPr>
            <p:ph type="ctrTitle" hasCustomPrompt="1"/>
          </p:nvPr>
        </p:nvSpPr>
        <p:spPr bwMode="gray">
          <a:xfrm>
            <a:off x="1" y="3546000"/>
            <a:ext cx="12191999" cy="3312000"/>
          </a:xfrm>
          <a:gradFill flip="none" rotWithShape="1">
            <a:gsLst>
              <a:gs pos="0">
                <a:schemeClr val="accent2">
                  <a:alpha val="70000"/>
                </a:schemeClr>
              </a:gs>
              <a:gs pos="80000">
                <a:schemeClr val="accent2">
                  <a:alpha val="0"/>
                </a:schemeClr>
              </a:gs>
            </a:gsLst>
            <a:lin ang="16200000" scaled="1"/>
            <a:tileRect/>
          </a:gradFill>
        </p:spPr>
        <p:txBody>
          <a:bodyPr vert="horz" lIns="684000" tIns="0" rIns="1800000" bIns="1152000" rtlCol="0" anchor="b">
            <a:noAutofit/>
          </a:bodyPr>
          <a:lstStyle>
            <a:lvl1pPr>
              <a:defRPr lang="en-US" sz="4000" dirty="0">
                <a:solidFill>
                  <a:schemeClr val="bg1"/>
                </a:solidFill>
              </a:defRPr>
            </a:lvl1pPr>
          </a:lstStyle>
          <a:p>
            <a:pPr lvl="0">
              <a:lnSpc>
                <a:spcPct val="85000"/>
              </a:lnSpc>
            </a:pPr>
            <a:r>
              <a:rPr lang="en-US" dirty="0"/>
              <a:t>Click to edit Master title Style</a:t>
            </a:r>
          </a:p>
        </p:txBody>
      </p:sp>
      <p:sp>
        <p:nvSpPr>
          <p:cNvPr id="3" name="Subtitle 2">
            <a:extLst>
              <a:ext uri="{FF2B5EF4-FFF2-40B4-BE49-F238E27FC236}">
                <a16:creationId xmlns:a16="http://schemas.microsoft.com/office/drawing/2014/main" id="{95F6F6C0-0391-4072-AC9D-3C7228E007E1}"/>
              </a:ext>
            </a:extLst>
          </p:cNvPr>
          <p:cNvSpPr>
            <a:spLocks noGrp="1"/>
          </p:cNvSpPr>
          <p:nvPr>
            <p:ph type="subTitle" idx="1"/>
          </p:nvPr>
        </p:nvSpPr>
        <p:spPr bwMode="gray">
          <a:xfrm>
            <a:off x="694800" y="5698800"/>
            <a:ext cx="8568000" cy="576000"/>
          </a:xfrm>
        </p:spPr>
        <p:txBody>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en-US" dirty="0"/>
          </a:p>
        </p:txBody>
      </p:sp>
    </p:spTree>
    <p:extLst>
      <p:ext uri="{BB962C8B-B14F-4D97-AF65-F5344CB8AC3E}">
        <p14:creationId xmlns:p14="http://schemas.microsoft.com/office/powerpoint/2010/main" val="34089173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Title Slide Human 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DEEED92-5808-49E5-A748-0A47E4463D4F}"/>
              </a:ext>
            </a:extLst>
          </p:cNvPr>
          <p:cNvSpPr/>
          <p:nvPr/>
        </p:nvSpPr>
        <p:spPr bwMode="gray">
          <a:xfrm>
            <a:off x="3174" y="0"/>
            <a:ext cx="1218882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Graphic 6">
            <a:extLst>
              <a:ext uri="{FF2B5EF4-FFF2-40B4-BE49-F238E27FC236}">
                <a16:creationId xmlns:a16="http://schemas.microsoft.com/office/drawing/2014/main" id="{8806C6FA-EE3D-42A7-824A-0B2AA140207E}"/>
              </a:ext>
            </a:extLst>
          </p:cNvPr>
          <p:cNvSpPr/>
          <p:nvPr/>
        </p:nvSpPr>
        <p:spPr bwMode="gray">
          <a:xfrm>
            <a:off x="3175" y="0"/>
            <a:ext cx="5142774" cy="6857153"/>
          </a:xfrm>
          <a:custGeom>
            <a:avLst/>
            <a:gdLst>
              <a:gd name="connsiteX0" fmla="*/ 3428516 w 5142774"/>
              <a:gd name="connsiteY0" fmla="*/ 3428637 h 6857153"/>
              <a:gd name="connsiteX1" fmla="*/ 5142774 w 5142774"/>
              <a:gd name="connsiteY1" fmla="*/ 6857153 h 6857153"/>
              <a:gd name="connsiteX2" fmla="*/ 1714258 w 5142774"/>
              <a:gd name="connsiteY2" fmla="*/ 6857153 h 6857153"/>
              <a:gd name="connsiteX3" fmla="*/ 0 w 5142774"/>
              <a:gd name="connsiteY3" fmla="*/ 3428637 h 6857153"/>
              <a:gd name="connsiteX4" fmla="*/ 0 w 5142774"/>
              <a:gd name="connsiteY4" fmla="*/ 0 h 6857153"/>
              <a:gd name="connsiteX5" fmla="*/ 3428516 w 5142774"/>
              <a:gd name="connsiteY5" fmla="*/ 3428637 h 6857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42774" h="6857153">
                <a:moveTo>
                  <a:pt x="3428516" y="3428637"/>
                </a:moveTo>
                <a:lnTo>
                  <a:pt x="5142774" y="6857153"/>
                </a:lnTo>
                <a:lnTo>
                  <a:pt x="1714258" y="6857153"/>
                </a:lnTo>
                <a:lnTo>
                  <a:pt x="0" y="3428637"/>
                </a:lnTo>
                <a:lnTo>
                  <a:pt x="0" y="0"/>
                </a:lnTo>
                <a:cubicBezTo>
                  <a:pt x="1999827" y="46446"/>
                  <a:pt x="2874312" y="2318899"/>
                  <a:pt x="3428516" y="3428637"/>
                </a:cubicBezTo>
              </a:path>
            </a:pathLst>
          </a:cu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pPr lvl="0"/>
            <a:endParaRPr lang="en-US" dirty="0">
              <a:latin typeface="+mn-lt"/>
            </a:endParaRPr>
          </a:p>
        </p:txBody>
      </p:sp>
      <p:sp>
        <p:nvSpPr>
          <p:cNvPr id="2" name="Title 1">
            <a:extLst>
              <a:ext uri="{FF2B5EF4-FFF2-40B4-BE49-F238E27FC236}">
                <a16:creationId xmlns:a16="http://schemas.microsoft.com/office/drawing/2014/main" id="{FD381FC7-DDD4-4EC7-BAAF-6F72A410BA01}"/>
              </a:ext>
            </a:extLst>
          </p:cNvPr>
          <p:cNvSpPr>
            <a:spLocks noGrp="1"/>
          </p:cNvSpPr>
          <p:nvPr>
            <p:ph type="ctrTitle" hasCustomPrompt="1"/>
          </p:nvPr>
        </p:nvSpPr>
        <p:spPr bwMode="gray">
          <a:xfrm>
            <a:off x="694800" y="3780000"/>
            <a:ext cx="9144000" cy="1997074"/>
          </a:xfrm>
          <a:noFill/>
        </p:spPr>
        <p:txBody>
          <a:bodyPr vert="horz" lIns="0" tIns="0" rIns="0" bIns="0" rtlCol="0" anchor="b">
            <a:noAutofit/>
          </a:bodyPr>
          <a:lstStyle>
            <a:lvl1pPr algn="l">
              <a:lnSpc>
                <a:spcPct val="85000"/>
              </a:lnSpc>
              <a:defRPr lang="en-US" sz="6000" dirty="0">
                <a:solidFill>
                  <a:schemeClr val="bg1"/>
                </a:solidFill>
              </a:defRPr>
            </a:lvl1pPr>
          </a:lstStyle>
          <a:p>
            <a:pPr lvl="0"/>
            <a:r>
              <a:rPr lang="en-US" dirty="0"/>
              <a:t>Click to edit Master title Style</a:t>
            </a:r>
          </a:p>
        </p:txBody>
      </p:sp>
      <p:sp>
        <p:nvSpPr>
          <p:cNvPr id="3" name="Subtitle 2">
            <a:extLst>
              <a:ext uri="{FF2B5EF4-FFF2-40B4-BE49-F238E27FC236}">
                <a16:creationId xmlns:a16="http://schemas.microsoft.com/office/drawing/2014/main" id="{95F6F6C0-0391-4072-AC9D-3C7228E007E1}"/>
              </a:ext>
            </a:extLst>
          </p:cNvPr>
          <p:cNvSpPr>
            <a:spLocks noGrp="1"/>
          </p:cNvSpPr>
          <p:nvPr>
            <p:ph type="subTitle" idx="1"/>
          </p:nvPr>
        </p:nvSpPr>
        <p:spPr bwMode="gray">
          <a:xfrm>
            <a:off x="694800" y="5796000"/>
            <a:ext cx="9144000" cy="360000"/>
          </a:xfrm>
        </p:spPr>
        <p:txBody>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en-US" dirty="0"/>
          </a:p>
        </p:txBody>
      </p:sp>
    </p:spTree>
    <p:extLst>
      <p:ext uri="{BB962C8B-B14F-4D97-AF65-F5344CB8AC3E}">
        <p14:creationId xmlns:p14="http://schemas.microsoft.com/office/powerpoint/2010/main" val="1003560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Section Header Human 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CBD8B0D-9215-4AD2-B2B7-01CAD2FFA1A1}"/>
              </a:ext>
            </a:extLst>
          </p:cNvPr>
          <p:cNvSpPr/>
          <p:nvPr/>
        </p:nvSpPr>
        <p:spPr bwMode="gray">
          <a:xfrm>
            <a:off x="1586" y="0"/>
            <a:ext cx="121904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Graphic 6">
            <a:extLst>
              <a:ext uri="{FF2B5EF4-FFF2-40B4-BE49-F238E27FC236}">
                <a16:creationId xmlns:a16="http://schemas.microsoft.com/office/drawing/2014/main" id="{F95DF917-F7FD-43A9-B17A-0AE305712919}"/>
              </a:ext>
            </a:extLst>
          </p:cNvPr>
          <p:cNvSpPr/>
          <p:nvPr/>
        </p:nvSpPr>
        <p:spPr bwMode="gray">
          <a:xfrm>
            <a:off x="3175" y="0"/>
            <a:ext cx="5142774" cy="6857153"/>
          </a:xfrm>
          <a:custGeom>
            <a:avLst/>
            <a:gdLst>
              <a:gd name="connsiteX0" fmla="*/ 3428516 w 5142774"/>
              <a:gd name="connsiteY0" fmla="*/ 3428637 h 6857153"/>
              <a:gd name="connsiteX1" fmla="*/ 5142774 w 5142774"/>
              <a:gd name="connsiteY1" fmla="*/ 6857153 h 6857153"/>
              <a:gd name="connsiteX2" fmla="*/ 1714258 w 5142774"/>
              <a:gd name="connsiteY2" fmla="*/ 6857153 h 6857153"/>
              <a:gd name="connsiteX3" fmla="*/ 0 w 5142774"/>
              <a:gd name="connsiteY3" fmla="*/ 3428637 h 6857153"/>
              <a:gd name="connsiteX4" fmla="*/ 0 w 5142774"/>
              <a:gd name="connsiteY4" fmla="*/ 0 h 6857153"/>
              <a:gd name="connsiteX5" fmla="*/ 3428516 w 5142774"/>
              <a:gd name="connsiteY5" fmla="*/ 3428637 h 6857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42774" h="6857153">
                <a:moveTo>
                  <a:pt x="3428516" y="3428637"/>
                </a:moveTo>
                <a:lnTo>
                  <a:pt x="5142774" y="6857153"/>
                </a:lnTo>
                <a:lnTo>
                  <a:pt x="1714258" y="6857153"/>
                </a:lnTo>
                <a:lnTo>
                  <a:pt x="0" y="3428637"/>
                </a:lnTo>
                <a:lnTo>
                  <a:pt x="0" y="0"/>
                </a:lnTo>
                <a:cubicBezTo>
                  <a:pt x="1999827" y="46446"/>
                  <a:pt x="2874312" y="2318899"/>
                  <a:pt x="3428516" y="3428637"/>
                </a:cubicBezTo>
              </a:path>
            </a:pathLst>
          </a:cu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pPr lvl="0"/>
            <a:endParaRPr lang="en-US" dirty="0">
              <a:latin typeface="+mn-lt"/>
            </a:endParaRPr>
          </a:p>
        </p:txBody>
      </p:sp>
      <p:sp>
        <p:nvSpPr>
          <p:cNvPr id="2" name="Title 1">
            <a:extLst>
              <a:ext uri="{FF2B5EF4-FFF2-40B4-BE49-F238E27FC236}">
                <a16:creationId xmlns:a16="http://schemas.microsoft.com/office/drawing/2014/main" id="{E7CEC639-56B9-4754-A667-D9009FACDE88}"/>
              </a:ext>
            </a:extLst>
          </p:cNvPr>
          <p:cNvSpPr>
            <a:spLocks noGrp="1"/>
          </p:cNvSpPr>
          <p:nvPr>
            <p:ph type="title"/>
          </p:nvPr>
        </p:nvSpPr>
        <p:spPr bwMode="gray">
          <a:xfrm>
            <a:off x="695325" y="2376000"/>
            <a:ext cx="8568000" cy="1997074"/>
          </a:xfrm>
        </p:spPr>
        <p:txBody>
          <a:bodyPr anchor="b"/>
          <a:lstStyle>
            <a:lvl1pPr>
              <a:lnSpc>
                <a:spcPct val="85000"/>
              </a:lnSpc>
              <a:defRPr sz="6000">
                <a:solidFill>
                  <a:schemeClr val="bg1"/>
                </a:solidFill>
              </a:defRPr>
            </a:lvl1pPr>
          </a:lstStyle>
          <a:p>
            <a:r>
              <a:rPr lang="de-DE"/>
              <a:t>Mastertitelformat bearbeiten</a:t>
            </a:r>
            <a:endParaRPr lang="en-US" dirty="0"/>
          </a:p>
        </p:txBody>
      </p:sp>
      <p:sp>
        <p:nvSpPr>
          <p:cNvPr id="3" name="Subtitle">
            <a:extLst>
              <a:ext uri="{FF2B5EF4-FFF2-40B4-BE49-F238E27FC236}">
                <a16:creationId xmlns:a16="http://schemas.microsoft.com/office/drawing/2014/main" id="{5818E352-220E-425C-95B8-2454677FF04E}"/>
              </a:ext>
            </a:extLst>
          </p:cNvPr>
          <p:cNvSpPr>
            <a:spLocks noGrp="1"/>
          </p:cNvSpPr>
          <p:nvPr>
            <p:ph type="body" idx="1"/>
          </p:nvPr>
        </p:nvSpPr>
        <p:spPr bwMode="gray">
          <a:xfrm>
            <a:off x="695325" y="4543742"/>
            <a:ext cx="8568000" cy="576000"/>
          </a:xfrm>
        </p:spPr>
        <p:txBody>
          <a:bodyPr/>
          <a:lstStyle>
            <a:lvl1pPr marL="0" indent="0">
              <a:lnSpc>
                <a:spcPct val="100000"/>
              </a:lnSpc>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pic>
        <p:nvPicPr>
          <p:cNvPr id="6" name="Picture 5" descr="A picture containing drawing&#10;&#10;Description automatically generated">
            <a:extLst>
              <a:ext uri="{FF2B5EF4-FFF2-40B4-BE49-F238E27FC236}">
                <a16:creationId xmlns:a16="http://schemas.microsoft.com/office/drawing/2014/main" id="{B793234C-9B73-4AF8-AF58-BABF13A98D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10987042" y="6496705"/>
            <a:ext cx="993600" cy="147477"/>
          </a:xfrm>
          <a:prstGeom prst="rect">
            <a:avLst/>
          </a:prstGeom>
        </p:spPr>
      </p:pic>
      <p:sp>
        <p:nvSpPr>
          <p:cNvPr id="7" name="Date Placeholder 6">
            <a:extLst>
              <a:ext uri="{FF2B5EF4-FFF2-40B4-BE49-F238E27FC236}">
                <a16:creationId xmlns:a16="http://schemas.microsoft.com/office/drawing/2014/main" id="{FB42C9ED-2158-42E7-8B3C-ADF9813880B5}"/>
              </a:ext>
            </a:extLst>
          </p:cNvPr>
          <p:cNvSpPr>
            <a:spLocks noGrp="1"/>
          </p:cNvSpPr>
          <p:nvPr>
            <p:ph type="dt" sz="half" idx="10"/>
          </p:nvPr>
        </p:nvSpPr>
        <p:spPr bwMode="gray"/>
        <p:txBody>
          <a:bodyPr/>
          <a:lstStyle>
            <a:lvl1pPr>
              <a:defRPr>
                <a:solidFill>
                  <a:schemeClr val="bg1"/>
                </a:solidFill>
              </a:defRPr>
            </a:lvl1pPr>
          </a:lstStyle>
          <a:p>
            <a:endParaRPr lang="en-US" dirty="0"/>
          </a:p>
        </p:txBody>
      </p:sp>
      <p:sp>
        <p:nvSpPr>
          <p:cNvPr id="8" name="Footer Placeholder 7">
            <a:extLst>
              <a:ext uri="{FF2B5EF4-FFF2-40B4-BE49-F238E27FC236}">
                <a16:creationId xmlns:a16="http://schemas.microsoft.com/office/drawing/2014/main" id="{22B6A9AC-C042-47AC-ADA4-31D136048BC7}"/>
              </a:ext>
            </a:extLst>
          </p:cNvPr>
          <p:cNvSpPr>
            <a:spLocks noGrp="1"/>
          </p:cNvSpPr>
          <p:nvPr>
            <p:ph type="ftr" sz="quarter" idx="11"/>
          </p:nvPr>
        </p:nvSpPr>
        <p:spPr bwMode="gray"/>
        <p:txBody>
          <a:bodyPr/>
          <a:lstStyle>
            <a:lvl1pPr>
              <a:defRPr>
                <a:solidFill>
                  <a:schemeClr val="bg1"/>
                </a:solidFill>
              </a:defRPr>
            </a:lvl1pPr>
          </a:lstStyle>
          <a:p>
            <a:r>
              <a:rPr lang="en-US"/>
              <a:t>© 2023 NTT DATA Corporation</a:t>
            </a:r>
            <a:endParaRPr lang="en-US" dirty="0"/>
          </a:p>
        </p:txBody>
      </p:sp>
      <p:sp>
        <p:nvSpPr>
          <p:cNvPr id="10" name="Slide Number Placeholder 9">
            <a:extLst>
              <a:ext uri="{FF2B5EF4-FFF2-40B4-BE49-F238E27FC236}">
                <a16:creationId xmlns:a16="http://schemas.microsoft.com/office/drawing/2014/main" id="{23A0F1AC-74EC-47C9-BF14-78FD3C810F50}"/>
              </a:ext>
            </a:extLst>
          </p:cNvPr>
          <p:cNvSpPr>
            <a:spLocks noGrp="1"/>
          </p:cNvSpPr>
          <p:nvPr>
            <p:ph type="sldNum" sz="quarter" idx="12"/>
          </p:nvPr>
        </p:nvSpPr>
        <p:spPr bwMode="gray"/>
        <p:txBody>
          <a:bodyPr/>
          <a:lstStyle>
            <a:lvl1pPr>
              <a:defRPr>
                <a:solidFill>
                  <a:schemeClr val="bg1"/>
                </a:solidFill>
              </a:defRPr>
            </a:lvl1pPr>
          </a:lstStyle>
          <a:p>
            <a:fld id="{13CE6DAF-806F-404B-BC68-339BFCB57E5C}" type="slidenum">
              <a:rPr lang="en-US" smtClean="0"/>
              <a:pPr/>
              <a:t>‹Nr.›</a:t>
            </a:fld>
            <a:endParaRPr lang="en-US" dirty="0"/>
          </a:p>
        </p:txBody>
      </p:sp>
    </p:spTree>
    <p:extLst>
      <p:ext uri="{BB962C8B-B14F-4D97-AF65-F5344CB8AC3E}">
        <p14:creationId xmlns:p14="http://schemas.microsoft.com/office/powerpoint/2010/main" val="253874977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Section Header Human 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CBD8B0D-9215-4AD2-B2B7-01CAD2FFA1A1}"/>
              </a:ext>
            </a:extLst>
          </p:cNvPr>
          <p:cNvSpPr/>
          <p:nvPr/>
        </p:nvSpPr>
        <p:spPr bwMode="gray">
          <a:xfrm>
            <a:off x="1586" y="0"/>
            <a:ext cx="121904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Graphic 6">
            <a:extLst>
              <a:ext uri="{FF2B5EF4-FFF2-40B4-BE49-F238E27FC236}">
                <a16:creationId xmlns:a16="http://schemas.microsoft.com/office/drawing/2014/main" id="{F95DF917-F7FD-43A9-B17A-0AE305712919}"/>
              </a:ext>
            </a:extLst>
          </p:cNvPr>
          <p:cNvSpPr/>
          <p:nvPr/>
        </p:nvSpPr>
        <p:spPr bwMode="gray">
          <a:xfrm>
            <a:off x="3175" y="0"/>
            <a:ext cx="5142774" cy="6857153"/>
          </a:xfrm>
          <a:custGeom>
            <a:avLst/>
            <a:gdLst>
              <a:gd name="connsiteX0" fmla="*/ 3428516 w 5142774"/>
              <a:gd name="connsiteY0" fmla="*/ 3428637 h 6857153"/>
              <a:gd name="connsiteX1" fmla="*/ 5142774 w 5142774"/>
              <a:gd name="connsiteY1" fmla="*/ 6857153 h 6857153"/>
              <a:gd name="connsiteX2" fmla="*/ 1714258 w 5142774"/>
              <a:gd name="connsiteY2" fmla="*/ 6857153 h 6857153"/>
              <a:gd name="connsiteX3" fmla="*/ 0 w 5142774"/>
              <a:gd name="connsiteY3" fmla="*/ 3428637 h 6857153"/>
              <a:gd name="connsiteX4" fmla="*/ 0 w 5142774"/>
              <a:gd name="connsiteY4" fmla="*/ 0 h 6857153"/>
              <a:gd name="connsiteX5" fmla="*/ 3428516 w 5142774"/>
              <a:gd name="connsiteY5" fmla="*/ 3428637 h 6857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42774" h="6857153">
                <a:moveTo>
                  <a:pt x="3428516" y="3428637"/>
                </a:moveTo>
                <a:lnTo>
                  <a:pt x="5142774" y="6857153"/>
                </a:lnTo>
                <a:lnTo>
                  <a:pt x="1714258" y="6857153"/>
                </a:lnTo>
                <a:lnTo>
                  <a:pt x="0" y="3428637"/>
                </a:lnTo>
                <a:lnTo>
                  <a:pt x="0" y="0"/>
                </a:lnTo>
                <a:cubicBezTo>
                  <a:pt x="1999827" y="46446"/>
                  <a:pt x="2874312" y="2318899"/>
                  <a:pt x="3428516" y="3428637"/>
                </a:cubicBezTo>
              </a:path>
            </a:pathLst>
          </a:cu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pPr lvl="0"/>
            <a:endParaRPr lang="en-US" dirty="0">
              <a:latin typeface="+mn-lt"/>
            </a:endParaRPr>
          </a:p>
        </p:txBody>
      </p:sp>
      <p:sp>
        <p:nvSpPr>
          <p:cNvPr id="2" name="Title 1">
            <a:extLst>
              <a:ext uri="{FF2B5EF4-FFF2-40B4-BE49-F238E27FC236}">
                <a16:creationId xmlns:a16="http://schemas.microsoft.com/office/drawing/2014/main" id="{E7CEC639-56B9-4754-A667-D9009FACDE88}"/>
              </a:ext>
            </a:extLst>
          </p:cNvPr>
          <p:cNvSpPr>
            <a:spLocks noGrp="1"/>
          </p:cNvSpPr>
          <p:nvPr>
            <p:ph type="title"/>
          </p:nvPr>
        </p:nvSpPr>
        <p:spPr bwMode="gray">
          <a:xfrm>
            <a:off x="695325" y="2376000"/>
            <a:ext cx="8568000" cy="1997074"/>
          </a:xfrm>
        </p:spPr>
        <p:txBody>
          <a:bodyPr anchor="b"/>
          <a:lstStyle>
            <a:lvl1pPr>
              <a:lnSpc>
                <a:spcPct val="85000"/>
              </a:lnSpc>
              <a:defRPr sz="6000">
                <a:solidFill>
                  <a:schemeClr val="bg1"/>
                </a:solidFill>
              </a:defRPr>
            </a:lvl1pPr>
          </a:lstStyle>
          <a:p>
            <a:r>
              <a:rPr lang="de-DE"/>
              <a:t>Titelmasterformat durch Klicken bearbeiten</a:t>
            </a:r>
            <a:endParaRPr lang="en-US" dirty="0"/>
          </a:p>
        </p:txBody>
      </p:sp>
      <p:sp>
        <p:nvSpPr>
          <p:cNvPr id="3" name="Subtitle">
            <a:extLst>
              <a:ext uri="{FF2B5EF4-FFF2-40B4-BE49-F238E27FC236}">
                <a16:creationId xmlns:a16="http://schemas.microsoft.com/office/drawing/2014/main" id="{5818E352-220E-425C-95B8-2454677FF04E}"/>
              </a:ext>
            </a:extLst>
          </p:cNvPr>
          <p:cNvSpPr>
            <a:spLocks noGrp="1"/>
          </p:cNvSpPr>
          <p:nvPr>
            <p:ph type="body" idx="1"/>
          </p:nvPr>
        </p:nvSpPr>
        <p:spPr bwMode="gray">
          <a:xfrm>
            <a:off x="695325" y="4543742"/>
            <a:ext cx="8568000" cy="576000"/>
          </a:xfrm>
        </p:spPr>
        <p:txBody>
          <a:bodyPr/>
          <a:lstStyle>
            <a:lvl1pPr marL="0" indent="0">
              <a:lnSpc>
                <a:spcPct val="100000"/>
              </a:lnSpc>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Formatvorlagen des Textmasters bearbeiten</a:t>
            </a:r>
          </a:p>
        </p:txBody>
      </p:sp>
      <p:sp>
        <p:nvSpPr>
          <p:cNvPr id="7" name="Date Placeholder 6">
            <a:extLst>
              <a:ext uri="{FF2B5EF4-FFF2-40B4-BE49-F238E27FC236}">
                <a16:creationId xmlns:a16="http://schemas.microsoft.com/office/drawing/2014/main" id="{FB42C9ED-2158-42E7-8B3C-ADF9813880B5}"/>
              </a:ext>
            </a:extLst>
          </p:cNvPr>
          <p:cNvSpPr>
            <a:spLocks noGrp="1"/>
          </p:cNvSpPr>
          <p:nvPr>
            <p:ph type="dt" sz="half" idx="10"/>
          </p:nvPr>
        </p:nvSpPr>
        <p:spPr bwMode="gray"/>
        <p:txBody>
          <a:bodyPr/>
          <a:lstStyle>
            <a:lvl1pPr>
              <a:defRPr>
                <a:solidFill>
                  <a:schemeClr val="bg1"/>
                </a:solidFill>
              </a:defRPr>
            </a:lvl1pPr>
          </a:lstStyle>
          <a:p>
            <a:endParaRPr lang="en-US" dirty="0"/>
          </a:p>
        </p:txBody>
      </p:sp>
      <p:sp>
        <p:nvSpPr>
          <p:cNvPr id="10" name="Slide Number Placeholder 9">
            <a:extLst>
              <a:ext uri="{FF2B5EF4-FFF2-40B4-BE49-F238E27FC236}">
                <a16:creationId xmlns:a16="http://schemas.microsoft.com/office/drawing/2014/main" id="{23A0F1AC-74EC-47C9-BF14-78FD3C810F50}"/>
              </a:ext>
            </a:extLst>
          </p:cNvPr>
          <p:cNvSpPr>
            <a:spLocks noGrp="1"/>
          </p:cNvSpPr>
          <p:nvPr>
            <p:ph type="sldNum" sz="quarter" idx="12"/>
          </p:nvPr>
        </p:nvSpPr>
        <p:spPr bwMode="gray"/>
        <p:txBody>
          <a:bodyPr/>
          <a:lstStyle>
            <a:lvl1pPr>
              <a:defRPr>
                <a:solidFill>
                  <a:schemeClr val="bg1"/>
                </a:solidFill>
              </a:defRPr>
            </a:lvl1pPr>
          </a:lstStyle>
          <a:p>
            <a:fld id="{13CE6DAF-806F-404B-BC68-339BFCB57E5C}" type="slidenum">
              <a:rPr lang="en-US" smtClean="0"/>
              <a:pPr/>
              <a:t>‹Nr.›</a:t>
            </a:fld>
            <a:endParaRPr lang="en-US" dirty="0"/>
          </a:p>
        </p:txBody>
      </p:sp>
    </p:spTree>
    <p:extLst>
      <p:ext uri="{BB962C8B-B14F-4D97-AF65-F5344CB8AC3E}">
        <p14:creationId xmlns:p14="http://schemas.microsoft.com/office/powerpoint/2010/main" val="69188267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Section Header Smart Navy">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CBD8B0D-9215-4AD2-B2B7-01CAD2FFA1A1}"/>
              </a:ext>
            </a:extLst>
          </p:cNvPr>
          <p:cNvSpPr/>
          <p:nvPr/>
        </p:nvSpPr>
        <p:spPr bwMode="gray">
          <a:xfrm>
            <a:off x="3174" y="0"/>
            <a:ext cx="1218882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Graphic 6">
            <a:extLst>
              <a:ext uri="{FF2B5EF4-FFF2-40B4-BE49-F238E27FC236}">
                <a16:creationId xmlns:a16="http://schemas.microsoft.com/office/drawing/2014/main" id="{3E18AAC8-2071-4530-AF26-BECDCA15D11C}"/>
              </a:ext>
            </a:extLst>
          </p:cNvPr>
          <p:cNvSpPr/>
          <p:nvPr/>
        </p:nvSpPr>
        <p:spPr bwMode="gray">
          <a:xfrm>
            <a:off x="3175" y="0"/>
            <a:ext cx="5142774" cy="6857153"/>
          </a:xfrm>
          <a:custGeom>
            <a:avLst/>
            <a:gdLst>
              <a:gd name="connsiteX0" fmla="*/ 3428516 w 5142774"/>
              <a:gd name="connsiteY0" fmla="*/ 3428637 h 6857153"/>
              <a:gd name="connsiteX1" fmla="*/ 5142774 w 5142774"/>
              <a:gd name="connsiteY1" fmla="*/ 6857153 h 6857153"/>
              <a:gd name="connsiteX2" fmla="*/ 1714258 w 5142774"/>
              <a:gd name="connsiteY2" fmla="*/ 6857153 h 6857153"/>
              <a:gd name="connsiteX3" fmla="*/ 0 w 5142774"/>
              <a:gd name="connsiteY3" fmla="*/ 3428637 h 6857153"/>
              <a:gd name="connsiteX4" fmla="*/ 0 w 5142774"/>
              <a:gd name="connsiteY4" fmla="*/ 0 h 6857153"/>
              <a:gd name="connsiteX5" fmla="*/ 3428516 w 5142774"/>
              <a:gd name="connsiteY5" fmla="*/ 3428637 h 6857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42774" h="6857153">
                <a:moveTo>
                  <a:pt x="3428516" y="3428637"/>
                </a:moveTo>
                <a:lnTo>
                  <a:pt x="5142774" y="6857153"/>
                </a:lnTo>
                <a:lnTo>
                  <a:pt x="1714258" y="6857153"/>
                </a:lnTo>
                <a:lnTo>
                  <a:pt x="0" y="3428637"/>
                </a:lnTo>
                <a:lnTo>
                  <a:pt x="0" y="0"/>
                </a:lnTo>
                <a:cubicBezTo>
                  <a:pt x="1999827" y="46446"/>
                  <a:pt x="2874312" y="2318899"/>
                  <a:pt x="3428516" y="3428637"/>
                </a:cubicBezTo>
              </a:path>
            </a:pathLst>
          </a:cu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pPr lvl="0"/>
            <a:endParaRPr lang="en-US" dirty="0">
              <a:latin typeface="+mn-lt"/>
            </a:endParaRPr>
          </a:p>
        </p:txBody>
      </p:sp>
      <p:sp>
        <p:nvSpPr>
          <p:cNvPr id="2" name="Title 1">
            <a:extLst>
              <a:ext uri="{FF2B5EF4-FFF2-40B4-BE49-F238E27FC236}">
                <a16:creationId xmlns:a16="http://schemas.microsoft.com/office/drawing/2014/main" id="{E7CEC639-56B9-4754-A667-D9009FACDE88}"/>
              </a:ext>
            </a:extLst>
          </p:cNvPr>
          <p:cNvSpPr>
            <a:spLocks noGrp="1"/>
          </p:cNvSpPr>
          <p:nvPr>
            <p:ph type="title"/>
          </p:nvPr>
        </p:nvSpPr>
        <p:spPr bwMode="gray">
          <a:xfrm>
            <a:off x="695325" y="2376000"/>
            <a:ext cx="8568000" cy="1997074"/>
          </a:xfrm>
        </p:spPr>
        <p:txBody>
          <a:bodyPr anchor="b"/>
          <a:lstStyle>
            <a:lvl1pPr>
              <a:lnSpc>
                <a:spcPct val="85000"/>
              </a:lnSpc>
              <a:defRPr sz="6000">
                <a:solidFill>
                  <a:schemeClr val="bg1"/>
                </a:solidFill>
              </a:defRPr>
            </a:lvl1pPr>
          </a:lstStyle>
          <a:p>
            <a:r>
              <a:rPr lang="de-DE"/>
              <a:t>Titelmasterformat durch Klicken bearbeiten</a:t>
            </a:r>
            <a:endParaRPr lang="en-US" dirty="0"/>
          </a:p>
        </p:txBody>
      </p:sp>
      <p:sp>
        <p:nvSpPr>
          <p:cNvPr id="3" name="Subtitle">
            <a:extLst>
              <a:ext uri="{FF2B5EF4-FFF2-40B4-BE49-F238E27FC236}">
                <a16:creationId xmlns:a16="http://schemas.microsoft.com/office/drawing/2014/main" id="{5818E352-220E-425C-95B8-2454677FF04E}"/>
              </a:ext>
            </a:extLst>
          </p:cNvPr>
          <p:cNvSpPr>
            <a:spLocks noGrp="1"/>
          </p:cNvSpPr>
          <p:nvPr>
            <p:ph type="body" idx="1"/>
          </p:nvPr>
        </p:nvSpPr>
        <p:spPr bwMode="gray">
          <a:xfrm>
            <a:off x="695325" y="4543200"/>
            <a:ext cx="8568000" cy="576000"/>
          </a:xfrm>
        </p:spPr>
        <p:txBody>
          <a:bodyPr/>
          <a:lstStyle>
            <a:lvl1pPr marL="0" indent="0">
              <a:lnSpc>
                <a:spcPct val="100000"/>
              </a:lnSpc>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Formatvorlagen des Textmasters bearbeiten</a:t>
            </a:r>
          </a:p>
        </p:txBody>
      </p:sp>
      <p:sp>
        <p:nvSpPr>
          <p:cNvPr id="6" name="Date Placeholder 5">
            <a:extLst>
              <a:ext uri="{FF2B5EF4-FFF2-40B4-BE49-F238E27FC236}">
                <a16:creationId xmlns:a16="http://schemas.microsoft.com/office/drawing/2014/main" id="{3BDDD4BC-CE8F-4502-822F-935606059262}"/>
              </a:ext>
            </a:extLst>
          </p:cNvPr>
          <p:cNvSpPr>
            <a:spLocks noGrp="1"/>
          </p:cNvSpPr>
          <p:nvPr>
            <p:ph type="dt" sz="half" idx="10"/>
          </p:nvPr>
        </p:nvSpPr>
        <p:spPr bwMode="gray"/>
        <p:txBody>
          <a:bodyPr/>
          <a:lstStyle>
            <a:lvl1pPr>
              <a:defRPr>
                <a:solidFill>
                  <a:schemeClr val="bg1"/>
                </a:solidFill>
              </a:defRPr>
            </a:lvl1pPr>
          </a:lstStyle>
          <a:p>
            <a:endParaRPr lang="en-US" dirty="0"/>
          </a:p>
        </p:txBody>
      </p:sp>
      <p:sp>
        <p:nvSpPr>
          <p:cNvPr id="8" name="Slide Number Placeholder 7">
            <a:extLst>
              <a:ext uri="{FF2B5EF4-FFF2-40B4-BE49-F238E27FC236}">
                <a16:creationId xmlns:a16="http://schemas.microsoft.com/office/drawing/2014/main" id="{1CE05AA7-2EDF-4404-8C24-6FEABBFC4BD2}"/>
              </a:ext>
            </a:extLst>
          </p:cNvPr>
          <p:cNvSpPr>
            <a:spLocks noGrp="1"/>
          </p:cNvSpPr>
          <p:nvPr>
            <p:ph type="sldNum" sz="quarter" idx="12"/>
          </p:nvPr>
        </p:nvSpPr>
        <p:spPr bwMode="gray"/>
        <p:txBody>
          <a:bodyPr/>
          <a:lstStyle>
            <a:lvl1pPr>
              <a:defRPr>
                <a:solidFill>
                  <a:schemeClr val="bg1"/>
                </a:solidFill>
              </a:defRPr>
            </a:lvl1pPr>
          </a:lstStyle>
          <a:p>
            <a:fld id="{13CE6DAF-806F-404B-BC68-339BFCB57E5C}" type="slidenum">
              <a:rPr lang="en-US" smtClean="0"/>
              <a:pPr/>
              <a:t>‹Nr.›</a:t>
            </a:fld>
            <a:endParaRPr lang="en-US" dirty="0"/>
          </a:p>
        </p:txBody>
      </p:sp>
    </p:spTree>
    <p:extLst>
      <p:ext uri="{BB962C8B-B14F-4D97-AF65-F5344CB8AC3E}">
        <p14:creationId xmlns:p14="http://schemas.microsoft.com/office/powerpoint/2010/main" val="361037878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Section Header with Pictur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6BCCD994-028B-4DAC-BFC7-BE495F5572CF}"/>
              </a:ext>
            </a:extLst>
          </p:cNvPr>
          <p:cNvSpPr>
            <a:spLocks noGrp="1"/>
          </p:cNvSpPr>
          <p:nvPr>
            <p:ph type="pic" sz="quarter" idx="20"/>
          </p:nvPr>
        </p:nvSpPr>
        <p:spPr bwMode="gray">
          <a:xfrm>
            <a:off x="0" y="0"/>
            <a:ext cx="12192000" cy="6858000"/>
          </a:xfrm>
          <a:noFill/>
        </p:spPr>
        <p:txBody>
          <a:bodyPr vert="horz" lIns="1800000" tIns="0" rIns="1800000" bIns="1332000" rtlCol="0" anchor="t">
            <a:noAutofit/>
          </a:bodyPr>
          <a:lstStyle>
            <a:lvl1pPr algn="ctr">
              <a:defRPr lang="en-US" sz="2000">
                <a:solidFill>
                  <a:schemeClr val="bg1"/>
                </a:solidFill>
                <a:latin typeface="+mj-lt"/>
                <a:ea typeface="+mj-ea"/>
                <a:cs typeface="+mj-cs"/>
              </a:defRPr>
            </a:lvl1pPr>
          </a:lstStyle>
          <a:p>
            <a:pPr lvl="0">
              <a:lnSpc>
                <a:spcPct val="90000"/>
              </a:lnSpc>
              <a:spcBef>
                <a:spcPct val="0"/>
              </a:spcBef>
            </a:pPr>
            <a:r>
              <a:rPr lang="de-DE"/>
              <a:t>Bild durch Klicken auf Symbol hinzufügen</a:t>
            </a:r>
            <a:endParaRPr lang="en-US" dirty="0"/>
          </a:p>
        </p:txBody>
      </p:sp>
      <p:sp>
        <p:nvSpPr>
          <p:cNvPr id="14" name="Text Placeholder 13">
            <a:extLst>
              <a:ext uri="{FF2B5EF4-FFF2-40B4-BE49-F238E27FC236}">
                <a16:creationId xmlns:a16="http://schemas.microsoft.com/office/drawing/2014/main" id="{3B79543A-8052-4D29-8546-B1590A066D11}"/>
              </a:ext>
            </a:extLst>
          </p:cNvPr>
          <p:cNvSpPr>
            <a:spLocks noGrp="1"/>
          </p:cNvSpPr>
          <p:nvPr>
            <p:ph type="body" sz="quarter" idx="26" hasCustomPrompt="1"/>
          </p:nvPr>
        </p:nvSpPr>
        <p:spPr bwMode="gray">
          <a:xfrm>
            <a:off x="0" y="0"/>
            <a:ext cx="5142774" cy="6857153"/>
          </a:xfrm>
          <a:custGeom>
            <a:avLst/>
            <a:gdLst>
              <a:gd name="connsiteX0" fmla="*/ 0 w 5142774"/>
              <a:gd name="connsiteY0" fmla="*/ 0 h 6857153"/>
              <a:gd name="connsiteX1" fmla="*/ 3428516 w 5142774"/>
              <a:gd name="connsiteY1" fmla="*/ 3428637 h 6857153"/>
              <a:gd name="connsiteX2" fmla="*/ 5142774 w 5142774"/>
              <a:gd name="connsiteY2" fmla="*/ 6857153 h 6857153"/>
              <a:gd name="connsiteX3" fmla="*/ 1714258 w 5142774"/>
              <a:gd name="connsiteY3" fmla="*/ 6857153 h 6857153"/>
              <a:gd name="connsiteX4" fmla="*/ 0 w 5142774"/>
              <a:gd name="connsiteY4" fmla="*/ 3428637 h 68571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2774" h="6857153">
                <a:moveTo>
                  <a:pt x="0" y="0"/>
                </a:moveTo>
                <a:cubicBezTo>
                  <a:pt x="1999827" y="46446"/>
                  <a:pt x="2874312" y="2318899"/>
                  <a:pt x="3428516" y="3428637"/>
                </a:cubicBezTo>
                <a:lnTo>
                  <a:pt x="5142774" y="6857153"/>
                </a:lnTo>
                <a:lnTo>
                  <a:pt x="1714258" y="6857153"/>
                </a:lnTo>
                <a:lnTo>
                  <a:pt x="0" y="3428637"/>
                </a:lnTo>
                <a:close/>
              </a:path>
            </a:pathLst>
          </a:custGeom>
          <a:solidFill>
            <a:schemeClr val="bg1">
              <a:alpha val="20000"/>
            </a:schemeClr>
          </a:solidFill>
        </p:spPr>
        <p:txBody>
          <a:bodyPr wrap="square">
            <a:noAutofit/>
          </a:bodyPr>
          <a:lstStyle>
            <a:lvl1pPr>
              <a:defRPr sz="100">
                <a:solidFill>
                  <a:schemeClr val="bg1"/>
                </a:solidFill>
              </a:defRPr>
            </a:lvl1pPr>
          </a:lstStyle>
          <a:p>
            <a:pPr lvl="0"/>
            <a:r>
              <a:rPr lang="en-US" dirty="0"/>
              <a:t>.</a:t>
            </a:r>
          </a:p>
        </p:txBody>
      </p:sp>
      <p:sp>
        <p:nvSpPr>
          <p:cNvPr id="2" name="Title 1">
            <a:extLst>
              <a:ext uri="{FF2B5EF4-FFF2-40B4-BE49-F238E27FC236}">
                <a16:creationId xmlns:a16="http://schemas.microsoft.com/office/drawing/2014/main" id="{E7CEC639-56B9-4754-A667-D9009FACDE88}"/>
              </a:ext>
            </a:extLst>
          </p:cNvPr>
          <p:cNvSpPr>
            <a:spLocks noGrp="1"/>
          </p:cNvSpPr>
          <p:nvPr>
            <p:ph type="title"/>
          </p:nvPr>
        </p:nvSpPr>
        <p:spPr bwMode="gray">
          <a:xfrm>
            <a:off x="3175" y="3514724"/>
            <a:ext cx="12192000" cy="3343276"/>
          </a:xfrm>
          <a:gradFill flip="none" rotWithShape="1">
            <a:gsLst>
              <a:gs pos="0">
                <a:schemeClr val="accent2">
                  <a:alpha val="70000"/>
                </a:schemeClr>
              </a:gs>
              <a:gs pos="80000">
                <a:schemeClr val="accent2">
                  <a:alpha val="0"/>
                </a:schemeClr>
              </a:gs>
            </a:gsLst>
            <a:lin ang="16200000" scaled="1"/>
            <a:tileRect/>
          </a:gradFill>
        </p:spPr>
        <p:txBody>
          <a:bodyPr vert="horz" lIns="694800" tIns="828000" rIns="4896000" bIns="1080000" rtlCol="0" anchor="b">
            <a:noAutofit/>
          </a:bodyPr>
          <a:lstStyle>
            <a:lvl1pPr>
              <a:lnSpc>
                <a:spcPct val="85000"/>
              </a:lnSpc>
              <a:defRPr lang="en-US" sz="6000" dirty="0">
                <a:solidFill>
                  <a:schemeClr val="bg1"/>
                </a:solidFill>
              </a:defRPr>
            </a:lvl1pPr>
          </a:lstStyle>
          <a:p>
            <a:pPr lvl="0"/>
            <a:r>
              <a:rPr lang="de-DE"/>
              <a:t>Titelmasterformat durch Klicken bearbeiten</a:t>
            </a:r>
            <a:endParaRPr lang="en-US" dirty="0"/>
          </a:p>
        </p:txBody>
      </p:sp>
      <p:sp>
        <p:nvSpPr>
          <p:cNvPr id="3" name="Subtitle">
            <a:extLst>
              <a:ext uri="{FF2B5EF4-FFF2-40B4-BE49-F238E27FC236}">
                <a16:creationId xmlns:a16="http://schemas.microsoft.com/office/drawing/2014/main" id="{5818E352-220E-425C-95B8-2454677FF04E}"/>
              </a:ext>
            </a:extLst>
          </p:cNvPr>
          <p:cNvSpPr>
            <a:spLocks noGrp="1"/>
          </p:cNvSpPr>
          <p:nvPr>
            <p:ph type="body" idx="1"/>
          </p:nvPr>
        </p:nvSpPr>
        <p:spPr bwMode="gray">
          <a:xfrm>
            <a:off x="9060000" y="5017522"/>
            <a:ext cx="3132000" cy="576000"/>
          </a:xfrm>
          <a:solidFill>
            <a:schemeClr val="accent1"/>
          </a:solidFill>
        </p:spPr>
        <p:txBody>
          <a:bodyPr wrap="square" lIns="180000" tIns="180000" rIns="216000" bIns="144000" anchor="ctr">
            <a:noAutofit/>
          </a:bodyPr>
          <a:lstStyle>
            <a:lvl1pPr marL="0" indent="0" algn="r">
              <a:lnSpc>
                <a:spcPct val="90000"/>
              </a:lnSpc>
              <a:buNone/>
              <a:defRPr sz="1600" b="0" cap="none"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Formatvorlagen des Textmasters bearbeiten</a:t>
            </a:r>
          </a:p>
        </p:txBody>
      </p:sp>
      <p:sp>
        <p:nvSpPr>
          <p:cNvPr id="8" name="Date Placeholder 7">
            <a:extLst>
              <a:ext uri="{FF2B5EF4-FFF2-40B4-BE49-F238E27FC236}">
                <a16:creationId xmlns:a16="http://schemas.microsoft.com/office/drawing/2014/main" id="{7FFE8FA3-5E1C-4359-830A-7C2A2041669B}"/>
              </a:ext>
            </a:extLst>
          </p:cNvPr>
          <p:cNvSpPr>
            <a:spLocks noGrp="1"/>
          </p:cNvSpPr>
          <p:nvPr>
            <p:ph type="dt" sz="half" idx="27"/>
          </p:nvPr>
        </p:nvSpPr>
        <p:spPr bwMode="gray"/>
        <p:txBody>
          <a:bodyPr/>
          <a:lstStyle>
            <a:lvl1pPr>
              <a:defRPr>
                <a:solidFill>
                  <a:schemeClr val="bg1"/>
                </a:solidFill>
              </a:defRPr>
            </a:lvl1pPr>
          </a:lstStyle>
          <a:p>
            <a:endParaRPr lang="en-US" dirty="0"/>
          </a:p>
        </p:txBody>
      </p:sp>
      <p:sp>
        <p:nvSpPr>
          <p:cNvPr id="10" name="Slide Number Placeholder 9">
            <a:extLst>
              <a:ext uri="{FF2B5EF4-FFF2-40B4-BE49-F238E27FC236}">
                <a16:creationId xmlns:a16="http://schemas.microsoft.com/office/drawing/2014/main" id="{3EA0920B-D59C-454F-8EFA-FD71A7886144}"/>
              </a:ext>
            </a:extLst>
          </p:cNvPr>
          <p:cNvSpPr>
            <a:spLocks noGrp="1"/>
          </p:cNvSpPr>
          <p:nvPr>
            <p:ph type="sldNum" sz="quarter" idx="29"/>
          </p:nvPr>
        </p:nvSpPr>
        <p:spPr bwMode="gray"/>
        <p:txBody>
          <a:bodyPr/>
          <a:lstStyle>
            <a:lvl1pPr>
              <a:defRPr>
                <a:solidFill>
                  <a:schemeClr val="bg1"/>
                </a:solidFill>
              </a:defRPr>
            </a:lvl1pPr>
          </a:lstStyle>
          <a:p>
            <a:fld id="{13CE6DAF-806F-404B-BC68-339BFCB57E5C}" type="slidenum">
              <a:rPr lang="en-US" smtClean="0"/>
              <a:pPr/>
              <a:t>‹Nr.›</a:t>
            </a:fld>
            <a:endParaRPr lang="en-US" dirty="0"/>
          </a:p>
        </p:txBody>
      </p:sp>
    </p:spTree>
    <p:extLst>
      <p:ext uri="{BB962C8B-B14F-4D97-AF65-F5344CB8AC3E}">
        <p14:creationId xmlns:p14="http://schemas.microsoft.com/office/powerpoint/2010/main" val="266902351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On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855BA-9D9E-490E-B438-6BCC818F8EFF}"/>
              </a:ext>
            </a:extLst>
          </p:cNvPr>
          <p:cNvSpPr>
            <a:spLocks noGrp="1"/>
          </p:cNvSpPr>
          <p:nvPr>
            <p:ph type="title"/>
          </p:nvPr>
        </p:nvSpPr>
        <p:spPr bwMode="gray"/>
        <p:txBody>
          <a:bodyPr/>
          <a:lstStyle/>
          <a:p>
            <a:r>
              <a:rPr lang="de-DE"/>
              <a:t>Titelmasterformat durch Klicken bearbeiten</a:t>
            </a:r>
            <a:endParaRPr lang="en-US" dirty="0"/>
          </a:p>
        </p:txBody>
      </p:sp>
      <p:sp>
        <p:nvSpPr>
          <p:cNvPr id="3" name="Content Placeholder 2">
            <a:extLst>
              <a:ext uri="{FF2B5EF4-FFF2-40B4-BE49-F238E27FC236}">
                <a16:creationId xmlns:a16="http://schemas.microsoft.com/office/drawing/2014/main" id="{B382B3CA-EBF0-4324-BDE2-B14D144F1B71}"/>
              </a:ext>
            </a:extLst>
          </p:cNvPr>
          <p:cNvSpPr>
            <a:spLocks noGrp="1"/>
          </p:cNvSpPr>
          <p:nvPr>
            <p:ph idx="1"/>
          </p:nvPr>
        </p:nvSpPr>
        <p:spPr bwMode="gray"/>
        <p:txBody>
          <a:bodyPr/>
          <a:lstStyle>
            <a:lvl5pPr>
              <a:defRPr/>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a:extLst>
              <a:ext uri="{FF2B5EF4-FFF2-40B4-BE49-F238E27FC236}">
                <a16:creationId xmlns:a16="http://schemas.microsoft.com/office/drawing/2014/main" id="{70FF408E-A08F-46D8-9708-8D36D758BABF}"/>
              </a:ext>
            </a:extLst>
          </p:cNvPr>
          <p:cNvSpPr>
            <a:spLocks noGrp="1"/>
          </p:cNvSpPr>
          <p:nvPr>
            <p:ph type="dt" sz="half" idx="10"/>
          </p:nvPr>
        </p:nvSpPr>
        <p:spPr bwMode="gray"/>
        <p:txBody>
          <a:bodyPr/>
          <a:lstStyle/>
          <a:p>
            <a:endParaRPr lang="en-US" dirty="0"/>
          </a:p>
        </p:txBody>
      </p:sp>
      <p:sp>
        <p:nvSpPr>
          <p:cNvPr id="6" name="Slide Number Placeholder 5">
            <a:extLst>
              <a:ext uri="{FF2B5EF4-FFF2-40B4-BE49-F238E27FC236}">
                <a16:creationId xmlns:a16="http://schemas.microsoft.com/office/drawing/2014/main" id="{F4B039B3-6A5B-45D7-A132-A1862113A1EA}"/>
              </a:ext>
            </a:extLst>
          </p:cNvPr>
          <p:cNvSpPr>
            <a:spLocks noGrp="1"/>
          </p:cNvSpPr>
          <p:nvPr>
            <p:ph type="sldNum" sz="quarter" idx="12"/>
          </p:nvPr>
        </p:nvSpPr>
        <p:spPr bwMode="gray"/>
        <p:txBody>
          <a:bodyPr/>
          <a:lstStyle/>
          <a:p>
            <a:fld id="{13CE6DAF-806F-404B-BC68-339BFCB57E5C}" type="slidenum">
              <a:rPr lang="en-US" smtClean="0"/>
              <a:t>‹Nr.›</a:t>
            </a:fld>
            <a:endParaRPr lang="en-US" dirty="0"/>
          </a:p>
        </p:txBody>
      </p:sp>
    </p:spTree>
    <p:extLst>
      <p:ext uri="{BB962C8B-B14F-4D97-AF65-F5344CB8AC3E}">
        <p14:creationId xmlns:p14="http://schemas.microsoft.com/office/powerpoint/2010/main" val="16538933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Two Conte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855BA-9D9E-490E-B438-6BCC818F8EFF}"/>
              </a:ext>
            </a:extLst>
          </p:cNvPr>
          <p:cNvSpPr>
            <a:spLocks noGrp="1"/>
          </p:cNvSpPr>
          <p:nvPr>
            <p:ph type="title"/>
          </p:nvPr>
        </p:nvSpPr>
        <p:spPr bwMode="gray"/>
        <p:txBody>
          <a:bodyPr/>
          <a:lstStyle/>
          <a:p>
            <a:r>
              <a:rPr lang="de-DE"/>
              <a:t>Titelmasterformat durch Klicken bearbeiten</a:t>
            </a:r>
            <a:endParaRPr lang="en-US" dirty="0"/>
          </a:p>
        </p:txBody>
      </p:sp>
      <p:sp>
        <p:nvSpPr>
          <p:cNvPr id="3" name="Content Placeholder 2">
            <a:extLst>
              <a:ext uri="{FF2B5EF4-FFF2-40B4-BE49-F238E27FC236}">
                <a16:creationId xmlns:a16="http://schemas.microsoft.com/office/drawing/2014/main" id="{B382B3CA-EBF0-4324-BDE2-B14D144F1B71}"/>
              </a:ext>
            </a:extLst>
          </p:cNvPr>
          <p:cNvSpPr>
            <a:spLocks noGrp="1"/>
          </p:cNvSpPr>
          <p:nvPr>
            <p:ph idx="1"/>
          </p:nvPr>
        </p:nvSpPr>
        <p:spPr bwMode="gray">
          <a:xfrm>
            <a:off x="695325" y="1412875"/>
            <a:ext cx="5184000" cy="4824413"/>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a:extLst>
              <a:ext uri="{FF2B5EF4-FFF2-40B4-BE49-F238E27FC236}">
                <a16:creationId xmlns:a16="http://schemas.microsoft.com/office/drawing/2014/main" id="{70FF408E-A08F-46D8-9708-8D36D758BABF}"/>
              </a:ext>
            </a:extLst>
          </p:cNvPr>
          <p:cNvSpPr>
            <a:spLocks noGrp="1"/>
          </p:cNvSpPr>
          <p:nvPr>
            <p:ph type="dt" sz="half" idx="10"/>
          </p:nvPr>
        </p:nvSpPr>
        <p:spPr bwMode="gray"/>
        <p:txBody>
          <a:bodyPr/>
          <a:lstStyle/>
          <a:p>
            <a:endParaRPr lang="en-US" dirty="0"/>
          </a:p>
        </p:txBody>
      </p:sp>
      <p:sp>
        <p:nvSpPr>
          <p:cNvPr id="6" name="Slide Number Placeholder 5">
            <a:extLst>
              <a:ext uri="{FF2B5EF4-FFF2-40B4-BE49-F238E27FC236}">
                <a16:creationId xmlns:a16="http://schemas.microsoft.com/office/drawing/2014/main" id="{F4B039B3-6A5B-45D7-A132-A1862113A1EA}"/>
              </a:ext>
            </a:extLst>
          </p:cNvPr>
          <p:cNvSpPr>
            <a:spLocks noGrp="1"/>
          </p:cNvSpPr>
          <p:nvPr>
            <p:ph type="sldNum" sz="quarter" idx="12"/>
          </p:nvPr>
        </p:nvSpPr>
        <p:spPr bwMode="gray"/>
        <p:txBody>
          <a:bodyPr/>
          <a:lstStyle/>
          <a:p>
            <a:fld id="{13CE6DAF-806F-404B-BC68-339BFCB57E5C}" type="slidenum">
              <a:rPr lang="en-US" smtClean="0"/>
              <a:t>‹Nr.›</a:t>
            </a:fld>
            <a:endParaRPr lang="en-US" dirty="0"/>
          </a:p>
        </p:txBody>
      </p:sp>
      <p:sp>
        <p:nvSpPr>
          <p:cNvPr id="7" name="Content Placeholder 2">
            <a:extLst>
              <a:ext uri="{FF2B5EF4-FFF2-40B4-BE49-F238E27FC236}">
                <a16:creationId xmlns:a16="http://schemas.microsoft.com/office/drawing/2014/main" id="{29A13345-D8EA-438A-8BA9-E88672B7CBE9}"/>
              </a:ext>
            </a:extLst>
          </p:cNvPr>
          <p:cNvSpPr>
            <a:spLocks noGrp="1"/>
          </p:cNvSpPr>
          <p:nvPr>
            <p:ph idx="13"/>
          </p:nvPr>
        </p:nvSpPr>
        <p:spPr bwMode="gray">
          <a:xfrm>
            <a:off x="6311325" y="1412875"/>
            <a:ext cx="5184000" cy="4824413"/>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Tree>
    <p:extLst>
      <p:ext uri="{BB962C8B-B14F-4D97-AF65-F5344CB8AC3E}">
        <p14:creationId xmlns:p14="http://schemas.microsoft.com/office/powerpoint/2010/main" val="229688866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Only Titl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ED4BBE3-A891-40CD-B768-EDC2FC71C6FA}"/>
              </a:ext>
            </a:extLst>
          </p:cNvPr>
          <p:cNvSpPr>
            <a:spLocks noGrp="1"/>
          </p:cNvSpPr>
          <p:nvPr>
            <p:ph type="dt" sz="half" idx="10"/>
          </p:nvPr>
        </p:nvSpPr>
        <p:spPr bwMode="gray"/>
        <p:txBody>
          <a:bodyPr/>
          <a:lstStyle/>
          <a:p>
            <a:endParaRPr lang="en-US" dirty="0"/>
          </a:p>
        </p:txBody>
      </p:sp>
      <p:sp>
        <p:nvSpPr>
          <p:cNvPr id="5" name="Slide Number Placeholder 4">
            <a:extLst>
              <a:ext uri="{FF2B5EF4-FFF2-40B4-BE49-F238E27FC236}">
                <a16:creationId xmlns:a16="http://schemas.microsoft.com/office/drawing/2014/main" id="{EC18B0DC-2ADD-41A0-801D-C1829B8B745F}"/>
              </a:ext>
            </a:extLst>
          </p:cNvPr>
          <p:cNvSpPr>
            <a:spLocks noGrp="1"/>
          </p:cNvSpPr>
          <p:nvPr>
            <p:ph type="sldNum" sz="quarter" idx="12"/>
          </p:nvPr>
        </p:nvSpPr>
        <p:spPr bwMode="gray"/>
        <p:txBody>
          <a:bodyPr/>
          <a:lstStyle/>
          <a:p>
            <a:fld id="{13CE6DAF-806F-404B-BC68-339BFCB57E5C}" type="slidenum">
              <a:rPr lang="en-US" smtClean="0"/>
              <a:pPr/>
              <a:t>‹Nr.›</a:t>
            </a:fld>
            <a:endParaRPr lang="en-US" dirty="0"/>
          </a:p>
        </p:txBody>
      </p:sp>
      <p:sp>
        <p:nvSpPr>
          <p:cNvPr id="6" name="Title 5">
            <a:extLst>
              <a:ext uri="{FF2B5EF4-FFF2-40B4-BE49-F238E27FC236}">
                <a16:creationId xmlns:a16="http://schemas.microsoft.com/office/drawing/2014/main" id="{60C3BB7C-B4A7-41A4-8C5A-903570B6070B}"/>
              </a:ext>
            </a:extLst>
          </p:cNvPr>
          <p:cNvSpPr>
            <a:spLocks noGrp="1"/>
          </p:cNvSpPr>
          <p:nvPr>
            <p:ph type="title"/>
          </p:nvPr>
        </p:nvSpPr>
        <p:spPr bwMode="gray"/>
        <p:txBody>
          <a:bodyPr/>
          <a:lstStyle/>
          <a:p>
            <a:r>
              <a:rPr lang="de-DE"/>
              <a:t>Titelmasterformat durch Klicken bearbeiten</a:t>
            </a:r>
            <a:endParaRPr lang="en-US" dirty="0"/>
          </a:p>
        </p:txBody>
      </p:sp>
    </p:spTree>
    <p:extLst>
      <p:ext uri="{BB962C8B-B14F-4D97-AF65-F5344CB8AC3E}">
        <p14:creationId xmlns:p14="http://schemas.microsoft.com/office/powerpoint/2010/main" val="74710570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itle and Subtitl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ED4BBE3-A891-40CD-B768-EDC2FC71C6FA}"/>
              </a:ext>
            </a:extLst>
          </p:cNvPr>
          <p:cNvSpPr>
            <a:spLocks noGrp="1"/>
          </p:cNvSpPr>
          <p:nvPr>
            <p:ph type="dt" sz="half" idx="10"/>
          </p:nvPr>
        </p:nvSpPr>
        <p:spPr bwMode="gray"/>
        <p:txBody>
          <a:bodyPr/>
          <a:lstStyle/>
          <a:p>
            <a:endParaRPr lang="en-US" dirty="0"/>
          </a:p>
        </p:txBody>
      </p:sp>
      <p:sp>
        <p:nvSpPr>
          <p:cNvPr id="5" name="Slide Number Placeholder 4">
            <a:extLst>
              <a:ext uri="{FF2B5EF4-FFF2-40B4-BE49-F238E27FC236}">
                <a16:creationId xmlns:a16="http://schemas.microsoft.com/office/drawing/2014/main" id="{EC18B0DC-2ADD-41A0-801D-C1829B8B745F}"/>
              </a:ext>
            </a:extLst>
          </p:cNvPr>
          <p:cNvSpPr>
            <a:spLocks noGrp="1"/>
          </p:cNvSpPr>
          <p:nvPr>
            <p:ph type="sldNum" sz="quarter" idx="12"/>
          </p:nvPr>
        </p:nvSpPr>
        <p:spPr bwMode="gray"/>
        <p:txBody>
          <a:bodyPr/>
          <a:lstStyle/>
          <a:p>
            <a:fld id="{13CE6DAF-806F-404B-BC68-339BFCB57E5C}" type="slidenum">
              <a:rPr lang="en-US" smtClean="0"/>
              <a:pPr/>
              <a:t>‹Nr.›</a:t>
            </a:fld>
            <a:endParaRPr lang="en-US" dirty="0"/>
          </a:p>
        </p:txBody>
      </p:sp>
      <p:sp>
        <p:nvSpPr>
          <p:cNvPr id="6" name="Title 5">
            <a:extLst>
              <a:ext uri="{FF2B5EF4-FFF2-40B4-BE49-F238E27FC236}">
                <a16:creationId xmlns:a16="http://schemas.microsoft.com/office/drawing/2014/main" id="{60C3BB7C-B4A7-41A4-8C5A-903570B6070B}"/>
              </a:ext>
            </a:extLst>
          </p:cNvPr>
          <p:cNvSpPr>
            <a:spLocks noGrp="1"/>
          </p:cNvSpPr>
          <p:nvPr>
            <p:ph type="title"/>
          </p:nvPr>
        </p:nvSpPr>
        <p:spPr bwMode="gray">
          <a:xfrm>
            <a:off x="695325" y="344552"/>
            <a:ext cx="10800000" cy="288000"/>
          </a:xfrm>
        </p:spPr>
        <p:txBody>
          <a:bodyPr/>
          <a:lstStyle/>
          <a:p>
            <a:r>
              <a:rPr lang="de-DE"/>
              <a:t>Titelmasterformat durch Klicken bearbeiten</a:t>
            </a:r>
            <a:endParaRPr lang="en-US" dirty="0"/>
          </a:p>
        </p:txBody>
      </p:sp>
      <p:sp>
        <p:nvSpPr>
          <p:cNvPr id="7" name="Text Placeholder 6">
            <a:extLst>
              <a:ext uri="{FF2B5EF4-FFF2-40B4-BE49-F238E27FC236}">
                <a16:creationId xmlns:a16="http://schemas.microsoft.com/office/drawing/2014/main" id="{C276635D-6360-4C22-8B45-79EC0E156747}"/>
              </a:ext>
            </a:extLst>
          </p:cNvPr>
          <p:cNvSpPr>
            <a:spLocks noGrp="1"/>
          </p:cNvSpPr>
          <p:nvPr>
            <p:ph type="body" sz="quarter" idx="13"/>
          </p:nvPr>
        </p:nvSpPr>
        <p:spPr bwMode="gray">
          <a:xfrm>
            <a:off x="695325" y="728663"/>
            <a:ext cx="10801350" cy="288000"/>
          </a:xfrm>
        </p:spPr>
        <p:txBody>
          <a:bodyPr/>
          <a:lstStyle>
            <a:lvl1pPr>
              <a:lnSpc>
                <a:spcPct val="100000"/>
              </a:lnSpc>
              <a:spcBef>
                <a:spcPts val="0"/>
              </a:spcBef>
              <a:defRPr sz="1800">
                <a:solidFill>
                  <a:schemeClr val="accent1"/>
                </a:solidFill>
              </a:defRPr>
            </a:lvl1pPr>
            <a:lvl2pPr>
              <a:defRPr sz="2000"/>
            </a:lvl2pPr>
            <a:lvl3pPr>
              <a:defRPr sz="2000"/>
            </a:lvl3pPr>
            <a:lvl4pPr>
              <a:defRPr sz="2000"/>
            </a:lvl4pPr>
            <a:lvl5pPr>
              <a:defRPr sz="2000"/>
            </a:lvl5pPr>
          </a:lstStyle>
          <a:p>
            <a:pPr lvl="0"/>
            <a:r>
              <a:rPr lang="de-DE"/>
              <a:t>Formatvorlagen des Textmasters bearbeiten</a:t>
            </a:r>
          </a:p>
        </p:txBody>
      </p:sp>
    </p:spTree>
    <p:extLst>
      <p:ext uri="{BB962C8B-B14F-4D97-AF65-F5344CB8AC3E}">
        <p14:creationId xmlns:p14="http://schemas.microsoft.com/office/powerpoint/2010/main" val="824141390"/>
      </p:ext>
    </p:extLst>
  </p:cSld>
  <p:clrMapOvr>
    <a:masterClrMapping/>
  </p:clrMapOvr>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p:cSld name="Free Content Human Blu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6005A68-75E8-4F73-BD33-A529B0F6C24B}"/>
              </a:ext>
            </a:extLst>
          </p:cNvPr>
          <p:cNvSpPr/>
          <p:nvPr/>
        </p:nvSpPr>
        <p:spPr bwMode="gray">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gn="ctr">
              <a:lnSpc>
                <a:spcPct val="110000"/>
              </a:lnSpc>
              <a:spcBef>
                <a:spcPts val="600"/>
              </a:spcBef>
            </a:pPr>
            <a:endParaRPr lang="en-US" sz="2000" dirty="0" err="1"/>
          </a:p>
        </p:txBody>
      </p:sp>
      <p:sp>
        <p:nvSpPr>
          <p:cNvPr id="3" name="Date Placeholder 2">
            <a:extLst>
              <a:ext uri="{FF2B5EF4-FFF2-40B4-BE49-F238E27FC236}">
                <a16:creationId xmlns:a16="http://schemas.microsoft.com/office/drawing/2014/main" id="{14606C0F-7DF5-496A-9E54-5AF9400EEA0C}"/>
              </a:ext>
            </a:extLst>
          </p:cNvPr>
          <p:cNvSpPr>
            <a:spLocks noGrp="1"/>
          </p:cNvSpPr>
          <p:nvPr>
            <p:ph type="dt" sz="half" idx="10"/>
          </p:nvPr>
        </p:nvSpPr>
        <p:spPr bwMode="gray"/>
        <p:txBody>
          <a:bodyPr/>
          <a:lstStyle>
            <a:lvl1pPr>
              <a:defRPr>
                <a:solidFill>
                  <a:schemeClr val="bg1"/>
                </a:solidFill>
              </a:defRPr>
            </a:lvl1pPr>
          </a:lstStyle>
          <a:p>
            <a:endParaRPr lang="en-US" dirty="0"/>
          </a:p>
        </p:txBody>
      </p:sp>
      <p:sp>
        <p:nvSpPr>
          <p:cNvPr id="5" name="Slide Number Placeholder 4">
            <a:extLst>
              <a:ext uri="{FF2B5EF4-FFF2-40B4-BE49-F238E27FC236}">
                <a16:creationId xmlns:a16="http://schemas.microsoft.com/office/drawing/2014/main" id="{6371C782-0585-4457-B882-01D9113B299A}"/>
              </a:ext>
            </a:extLst>
          </p:cNvPr>
          <p:cNvSpPr>
            <a:spLocks noGrp="1"/>
          </p:cNvSpPr>
          <p:nvPr>
            <p:ph type="sldNum" sz="quarter" idx="12"/>
          </p:nvPr>
        </p:nvSpPr>
        <p:spPr bwMode="gray"/>
        <p:txBody>
          <a:bodyPr/>
          <a:lstStyle>
            <a:lvl1pPr>
              <a:defRPr>
                <a:solidFill>
                  <a:schemeClr val="bg1"/>
                </a:solidFill>
              </a:defRPr>
            </a:lvl1pPr>
          </a:lstStyle>
          <a:p>
            <a:fld id="{13CE6DAF-806F-404B-BC68-339BFCB57E5C}" type="slidenum">
              <a:rPr lang="en-US" smtClean="0"/>
              <a:pPr/>
              <a:t>‹Nr.›</a:t>
            </a:fld>
            <a:endParaRPr lang="en-US" dirty="0"/>
          </a:p>
        </p:txBody>
      </p:sp>
      <p:sp>
        <p:nvSpPr>
          <p:cNvPr id="8" name="Title 7">
            <a:extLst>
              <a:ext uri="{FF2B5EF4-FFF2-40B4-BE49-F238E27FC236}">
                <a16:creationId xmlns:a16="http://schemas.microsoft.com/office/drawing/2014/main" id="{6435E64E-9333-4DC6-B105-D4FB2D02EE99}"/>
              </a:ext>
            </a:extLst>
          </p:cNvPr>
          <p:cNvSpPr>
            <a:spLocks noGrp="1"/>
          </p:cNvSpPr>
          <p:nvPr>
            <p:ph type="title"/>
          </p:nvPr>
        </p:nvSpPr>
        <p:spPr bwMode="gray"/>
        <p:txBody>
          <a:bodyPr/>
          <a:lstStyle>
            <a:lvl1pPr>
              <a:defRPr>
                <a:solidFill>
                  <a:schemeClr val="bg1"/>
                </a:solidFill>
              </a:defRPr>
            </a:lvl1pPr>
          </a:lstStyle>
          <a:p>
            <a:r>
              <a:rPr lang="de-DE"/>
              <a:t>Titelmasterformat durch Klicken bearbeiten</a:t>
            </a:r>
            <a:endParaRPr lang="en-US" dirty="0"/>
          </a:p>
        </p:txBody>
      </p:sp>
    </p:spTree>
    <p:extLst>
      <p:ext uri="{BB962C8B-B14F-4D97-AF65-F5344CB8AC3E}">
        <p14:creationId xmlns:p14="http://schemas.microsoft.com/office/powerpoint/2010/main" val="266273301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p:cSld name="Free Content Light Blu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6005A68-75E8-4F73-BD33-A529B0F6C24B}"/>
              </a:ext>
            </a:extLst>
          </p:cNvPr>
          <p:cNvSpPr/>
          <p:nvPr/>
        </p:nvSpPr>
        <p:spPr bwMode="gray">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gn="ctr">
              <a:lnSpc>
                <a:spcPct val="110000"/>
              </a:lnSpc>
              <a:spcBef>
                <a:spcPts val="600"/>
              </a:spcBef>
            </a:pPr>
            <a:endParaRPr lang="en-US" sz="2000" dirty="0" err="1"/>
          </a:p>
        </p:txBody>
      </p:sp>
      <p:sp>
        <p:nvSpPr>
          <p:cNvPr id="2" name="Title 1">
            <a:extLst>
              <a:ext uri="{FF2B5EF4-FFF2-40B4-BE49-F238E27FC236}">
                <a16:creationId xmlns:a16="http://schemas.microsoft.com/office/drawing/2014/main" id="{676E1323-4A41-45F0-B86E-EF0144DD60DC}"/>
              </a:ext>
            </a:extLst>
          </p:cNvPr>
          <p:cNvSpPr>
            <a:spLocks noGrp="1"/>
          </p:cNvSpPr>
          <p:nvPr>
            <p:ph type="title"/>
          </p:nvPr>
        </p:nvSpPr>
        <p:spPr bwMode="gray"/>
        <p:txBody>
          <a:bodyPr/>
          <a:lstStyle/>
          <a:p>
            <a:r>
              <a:rPr lang="de-DE"/>
              <a:t>Titelmasterformat durch Klicken bearbeiten</a:t>
            </a:r>
            <a:endParaRPr lang="en-US" dirty="0"/>
          </a:p>
        </p:txBody>
      </p:sp>
      <p:sp>
        <p:nvSpPr>
          <p:cNvPr id="3" name="Date Placeholder 2">
            <a:extLst>
              <a:ext uri="{FF2B5EF4-FFF2-40B4-BE49-F238E27FC236}">
                <a16:creationId xmlns:a16="http://schemas.microsoft.com/office/drawing/2014/main" id="{023373A5-33F1-400B-90BD-9192BA80C827}"/>
              </a:ext>
            </a:extLst>
          </p:cNvPr>
          <p:cNvSpPr>
            <a:spLocks noGrp="1"/>
          </p:cNvSpPr>
          <p:nvPr>
            <p:ph type="dt" sz="half" idx="10"/>
          </p:nvPr>
        </p:nvSpPr>
        <p:spPr bwMode="gray"/>
        <p:txBody>
          <a:bodyPr/>
          <a:lstStyle/>
          <a:p>
            <a:endParaRPr lang="en-US" dirty="0"/>
          </a:p>
        </p:txBody>
      </p:sp>
      <p:sp>
        <p:nvSpPr>
          <p:cNvPr id="5" name="Slide Number Placeholder 4">
            <a:extLst>
              <a:ext uri="{FF2B5EF4-FFF2-40B4-BE49-F238E27FC236}">
                <a16:creationId xmlns:a16="http://schemas.microsoft.com/office/drawing/2014/main" id="{44DCB6B3-F483-4215-92B8-82D3C4B0A4D0}"/>
              </a:ext>
            </a:extLst>
          </p:cNvPr>
          <p:cNvSpPr>
            <a:spLocks noGrp="1"/>
          </p:cNvSpPr>
          <p:nvPr>
            <p:ph type="sldNum" sz="quarter" idx="12"/>
          </p:nvPr>
        </p:nvSpPr>
        <p:spPr bwMode="gray"/>
        <p:txBody>
          <a:bodyPr/>
          <a:lstStyle/>
          <a:p>
            <a:fld id="{13CE6DAF-806F-404B-BC68-339BFCB57E5C}" type="slidenum">
              <a:rPr lang="en-US" smtClean="0"/>
              <a:pPr/>
              <a:t>‹Nr.›</a:t>
            </a:fld>
            <a:endParaRPr lang="en-US" dirty="0"/>
          </a:p>
        </p:txBody>
      </p:sp>
    </p:spTree>
    <p:extLst>
      <p:ext uri="{BB962C8B-B14F-4D97-AF65-F5344CB8AC3E}">
        <p14:creationId xmlns:p14="http://schemas.microsoft.com/office/powerpoint/2010/main" val="130291526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Short Text and Picture Right with Descripti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C522206-88E9-485C-B6AC-A1C3A263E599}"/>
              </a:ext>
            </a:extLst>
          </p:cNvPr>
          <p:cNvSpPr/>
          <p:nvPr/>
        </p:nvSpPr>
        <p:spPr bwMode="gray">
          <a:xfrm>
            <a:off x="8189913" y="4572000"/>
            <a:ext cx="4002087" cy="228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gn="ctr">
              <a:lnSpc>
                <a:spcPct val="110000"/>
              </a:lnSpc>
              <a:spcBef>
                <a:spcPts val="600"/>
              </a:spcBef>
            </a:pPr>
            <a:endParaRPr lang="en-US" sz="2000" dirty="0" err="1"/>
          </a:p>
        </p:txBody>
      </p:sp>
      <p:sp>
        <p:nvSpPr>
          <p:cNvPr id="15" name="Picture Placeholder 14">
            <a:extLst>
              <a:ext uri="{FF2B5EF4-FFF2-40B4-BE49-F238E27FC236}">
                <a16:creationId xmlns:a16="http://schemas.microsoft.com/office/drawing/2014/main" id="{B86F1811-F239-4806-B877-B939712F30A0}"/>
              </a:ext>
            </a:extLst>
          </p:cNvPr>
          <p:cNvSpPr>
            <a:spLocks noGrp="1"/>
          </p:cNvSpPr>
          <p:nvPr>
            <p:ph type="pic" sz="quarter" idx="15"/>
          </p:nvPr>
        </p:nvSpPr>
        <p:spPr bwMode="gray">
          <a:xfrm>
            <a:off x="8189913" y="0"/>
            <a:ext cx="4002087" cy="4572000"/>
          </a:xfrm>
        </p:spPr>
        <p:txBody>
          <a:bodyPr/>
          <a:lstStyle/>
          <a:p>
            <a:r>
              <a:rPr lang="de-DE"/>
              <a:t>Bild durch Klicken auf Symbol hinzufügen</a:t>
            </a:r>
            <a:endParaRPr lang="en-US" dirty="0"/>
          </a:p>
        </p:txBody>
      </p:sp>
      <p:sp>
        <p:nvSpPr>
          <p:cNvPr id="7" name="Text Placeholder 6">
            <a:extLst>
              <a:ext uri="{FF2B5EF4-FFF2-40B4-BE49-F238E27FC236}">
                <a16:creationId xmlns:a16="http://schemas.microsoft.com/office/drawing/2014/main" id="{7CC77950-C87C-4B7B-AF6A-7BAD6433C3C3}"/>
              </a:ext>
            </a:extLst>
          </p:cNvPr>
          <p:cNvSpPr>
            <a:spLocks noGrp="1"/>
          </p:cNvSpPr>
          <p:nvPr>
            <p:ph type="body" sz="quarter" idx="13"/>
          </p:nvPr>
        </p:nvSpPr>
        <p:spPr bwMode="gray">
          <a:xfrm>
            <a:off x="695325" y="1160462"/>
            <a:ext cx="7206500" cy="5076825"/>
          </a:xfrm>
        </p:spPr>
        <p:txBody>
          <a:bodyPr anchor="ctr"/>
          <a:lstStyle>
            <a:lvl1pPr>
              <a:defRPr sz="2000">
                <a:solidFill>
                  <a:schemeClr val="tx2"/>
                </a:solidFill>
              </a:defRPr>
            </a:lvl1pPr>
            <a:lvl2pPr>
              <a:defRPr sz="2000">
                <a:solidFill>
                  <a:schemeClr val="tx2"/>
                </a:solidFill>
              </a:defRPr>
            </a:lvl2pPr>
            <a:lvl3pPr>
              <a:defRPr sz="1800">
                <a:solidFill>
                  <a:schemeClr val="tx2"/>
                </a:solidFill>
              </a:defRPr>
            </a:lvl3pPr>
            <a:lvl4pPr>
              <a:defRPr sz="1800">
                <a:solidFill>
                  <a:schemeClr val="tx2"/>
                </a:solidFill>
              </a:defRPr>
            </a:lvl4pPr>
            <a:lvl5pPr>
              <a:defRPr sz="1800">
                <a:solidFill>
                  <a:schemeClr val="tx2"/>
                </a:solidFill>
              </a:defRPr>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6" name="Text Placeholder 5">
            <a:extLst>
              <a:ext uri="{FF2B5EF4-FFF2-40B4-BE49-F238E27FC236}">
                <a16:creationId xmlns:a16="http://schemas.microsoft.com/office/drawing/2014/main" id="{031715D9-9768-4EC3-8B70-074E3CEC4228}"/>
              </a:ext>
            </a:extLst>
          </p:cNvPr>
          <p:cNvSpPr>
            <a:spLocks noGrp="1"/>
          </p:cNvSpPr>
          <p:nvPr>
            <p:ph type="body" sz="quarter" idx="23"/>
          </p:nvPr>
        </p:nvSpPr>
        <p:spPr bwMode="gray">
          <a:xfrm>
            <a:off x="8407400" y="4838187"/>
            <a:ext cx="3089275" cy="1399101"/>
          </a:xfrm>
        </p:spPr>
        <p:txBody>
          <a:bodyPr/>
          <a:lstStyle>
            <a:lvl1pPr algn="l">
              <a:lnSpc>
                <a:spcPct val="90000"/>
              </a:lnSpc>
              <a:defRPr sz="14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de-DE"/>
              <a:t>Formatvorlagen des Textmasters bearbeiten</a:t>
            </a:r>
          </a:p>
        </p:txBody>
      </p:sp>
      <p:sp>
        <p:nvSpPr>
          <p:cNvPr id="11" name="Title 10">
            <a:extLst>
              <a:ext uri="{FF2B5EF4-FFF2-40B4-BE49-F238E27FC236}">
                <a16:creationId xmlns:a16="http://schemas.microsoft.com/office/drawing/2014/main" id="{8F760BFF-7CF4-426E-8940-004184CA9AA3}"/>
              </a:ext>
            </a:extLst>
          </p:cNvPr>
          <p:cNvSpPr>
            <a:spLocks noGrp="1"/>
          </p:cNvSpPr>
          <p:nvPr>
            <p:ph type="title"/>
          </p:nvPr>
        </p:nvSpPr>
        <p:spPr bwMode="gray">
          <a:xfrm>
            <a:off x="695325" y="344552"/>
            <a:ext cx="7206500" cy="792000"/>
          </a:xfrm>
        </p:spPr>
        <p:txBody>
          <a:bodyPr/>
          <a:lstStyle/>
          <a:p>
            <a:r>
              <a:rPr lang="de-DE"/>
              <a:t>Titelmasterformat durch Klicken bearbeiten</a:t>
            </a:r>
            <a:endParaRPr lang="en-US" dirty="0"/>
          </a:p>
        </p:txBody>
      </p:sp>
      <p:sp>
        <p:nvSpPr>
          <p:cNvPr id="4" name="Date Placeholder 3">
            <a:extLst>
              <a:ext uri="{FF2B5EF4-FFF2-40B4-BE49-F238E27FC236}">
                <a16:creationId xmlns:a16="http://schemas.microsoft.com/office/drawing/2014/main" id="{9C6626AB-A6A8-4C54-AEB2-B9E53394D6C9}"/>
              </a:ext>
            </a:extLst>
          </p:cNvPr>
          <p:cNvSpPr>
            <a:spLocks noGrp="1"/>
          </p:cNvSpPr>
          <p:nvPr>
            <p:ph type="dt" sz="half" idx="24"/>
          </p:nvPr>
        </p:nvSpPr>
        <p:spPr bwMode="gray"/>
        <p:txBody>
          <a:bodyPr/>
          <a:lstStyle/>
          <a:p>
            <a:endParaRPr lang="en-US" dirty="0"/>
          </a:p>
        </p:txBody>
      </p:sp>
      <p:sp>
        <p:nvSpPr>
          <p:cNvPr id="12" name="Slide Number Placeholder 11">
            <a:extLst>
              <a:ext uri="{FF2B5EF4-FFF2-40B4-BE49-F238E27FC236}">
                <a16:creationId xmlns:a16="http://schemas.microsoft.com/office/drawing/2014/main" id="{B98D61E0-2B32-4DDD-915D-EC94244A09F6}"/>
              </a:ext>
            </a:extLst>
          </p:cNvPr>
          <p:cNvSpPr>
            <a:spLocks noGrp="1"/>
          </p:cNvSpPr>
          <p:nvPr>
            <p:ph type="sldNum" sz="quarter" idx="26"/>
          </p:nvPr>
        </p:nvSpPr>
        <p:spPr bwMode="gray"/>
        <p:txBody>
          <a:bodyPr/>
          <a:lstStyle/>
          <a:p>
            <a:fld id="{13CE6DAF-806F-404B-BC68-339BFCB57E5C}" type="slidenum">
              <a:rPr lang="en-US" smtClean="0"/>
              <a:pPr/>
              <a:t>‹Nr.›</a:t>
            </a:fld>
            <a:endParaRPr lang="en-US" dirty="0"/>
          </a:p>
        </p:txBody>
      </p:sp>
    </p:spTree>
    <p:extLst>
      <p:ext uri="{BB962C8B-B14F-4D97-AF65-F5344CB8AC3E}">
        <p14:creationId xmlns:p14="http://schemas.microsoft.com/office/powerpoint/2010/main" val="2814559496"/>
      </p:ext>
    </p:extLst>
  </p:cSld>
  <p:clrMapOvr>
    <a:masterClrMapping/>
  </p:clrMapOvr>
  <p:extLst>
    <p:ext uri="{DCECCB84-F9BA-43D5-87BE-67443E8EF086}">
      <p15:sldGuideLst xmlns:p15="http://schemas.microsoft.com/office/powerpoint/2012/main">
        <p15:guide id="2" pos="4974">
          <p15:clr>
            <a:srgbClr val="FBAE40"/>
          </p15:clr>
        </p15:guide>
        <p15:guide id="3" orient="horz" pos="73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Section Header Smart Navy">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CBD8B0D-9215-4AD2-B2B7-01CAD2FFA1A1}"/>
              </a:ext>
            </a:extLst>
          </p:cNvPr>
          <p:cNvSpPr/>
          <p:nvPr/>
        </p:nvSpPr>
        <p:spPr bwMode="gray">
          <a:xfrm>
            <a:off x="3174" y="0"/>
            <a:ext cx="1218882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Graphic 6">
            <a:extLst>
              <a:ext uri="{FF2B5EF4-FFF2-40B4-BE49-F238E27FC236}">
                <a16:creationId xmlns:a16="http://schemas.microsoft.com/office/drawing/2014/main" id="{3E18AAC8-2071-4530-AF26-BECDCA15D11C}"/>
              </a:ext>
            </a:extLst>
          </p:cNvPr>
          <p:cNvSpPr/>
          <p:nvPr/>
        </p:nvSpPr>
        <p:spPr bwMode="gray">
          <a:xfrm>
            <a:off x="3175" y="0"/>
            <a:ext cx="5142774" cy="6857153"/>
          </a:xfrm>
          <a:custGeom>
            <a:avLst/>
            <a:gdLst>
              <a:gd name="connsiteX0" fmla="*/ 3428516 w 5142774"/>
              <a:gd name="connsiteY0" fmla="*/ 3428637 h 6857153"/>
              <a:gd name="connsiteX1" fmla="*/ 5142774 w 5142774"/>
              <a:gd name="connsiteY1" fmla="*/ 6857153 h 6857153"/>
              <a:gd name="connsiteX2" fmla="*/ 1714258 w 5142774"/>
              <a:gd name="connsiteY2" fmla="*/ 6857153 h 6857153"/>
              <a:gd name="connsiteX3" fmla="*/ 0 w 5142774"/>
              <a:gd name="connsiteY3" fmla="*/ 3428637 h 6857153"/>
              <a:gd name="connsiteX4" fmla="*/ 0 w 5142774"/>
              <a:gd name="connsiteY4" fmla="*/ 0 h 6857153"/>
              <a:gd name="connsiteX5" fmla="*/ 3428516 w 5142774"/>
              <a:gd name="connsiteY5" fmla="*/ 3428637 h 6857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42774" h="6857153">
                <a:moveTo>
                  <a:pt x="3428516" y="3428637"/>
                </a:moveTo>
                <a:lnTo>
                  <a:pt x="5142774" y="6857153"/>
                </a:lnTo>
                <a:lnTo>
                  <a:pt x="1714258" y="6857153"/>
                </a:lnTo>
                <a:lnTo>
                  <a:pt x="0" y="3428637"/>
                </a:lnTo>
                <a:lnTo>
                  <a:pt x="0" y="0"/>
                </a:lnTo>
                <a:cubicBezTo>
                  <a:pt x="1999827" y="46446"/>
                  <a:pt x="2874312" y="2318899"/>
                  <a:pt x="3428516" y="3428637"/>
                </a:cubicBezTo>
              </a:path>
            </a:pathLst>
          </a:cu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pPr lvl="0"/>
            <a:endParaRPr lang="en-US" dirty="0">
              <a:latin typeface="+mn-lt"/>
            </a:endParaRPr>
          </a:p>
        </p:txBody>
      </p:sp>
      <p:sp>
        <p:nvSpPr>
          <p:cNvPr id="2" name="Title 1">
            <a:extLst>
              <a:ext uri="{FF2B5EF4-FFF2-40B4-BE49-F238E27FC236}">
                <a16:creationId xmlns:a16="http://schemas.microsoft.com/office/drawing/2014/main" id="{E7CEC639-56B9-4754-A667-D9009FACDE88}"/>
              </a:ext>
            </a:extLst>
          </p:cNvPr>
          <p:cNvSpPr>
            <a:spLocks noGrp="1"/>
          </p:cNvSpPr>
          <p:nvPr>
            <p:ph type="title"/>
          </p:nvPr>
        </p:nvSpPr>
        <p:spPr bwMode="gray">
          <a:xfrm>
            <a:off x="695325" y="2376000"/>
            <a:ext cx="8568000" cy="1997074"/>
          </a:xfrm>
        </p:spPr>
        <p:txBody>
          <a:bodyPr anchor="b"/>
          <a:lstStyle>
            <a:lvl1pPr>
              <a:lnSpc>
                <a:spcPct val="85000"/>
              </a:lnSpc>
              <a:defRPr sz="6000">
                <a:solidFill>
                  <a:schemeClr val="bg1"/>
                </a:solidFill>
              </a:defRPr>
            </a:lvl1pPr>
          </a:lstStyle>
          <a:p>
            <a:r>
              <a:rPr lang="de-DE"/>
              <a:t>Mastertitelformat bearbeiten</a:t>
            </a:r>
            <a:endParaRPr lang="en-US" dirty="0"/>
          </a:p>
        </p:txBody>
      </p:sp>
      <p:sp>
        <p:nvSpPr>
          <p:cNvPr id="3" name="Subtitle">
            <a:extLst>
              <a:ext uri="{FF2B5EF4-FFF2-40B4-BE49-F238E27FC236}">
                <a16:creationId xmlns:a16="http://schemas.microsoft.com/office/drawing/2014/main" id="{5818E352-220E-425C-95B8-2454677FF04E}"/>
              </a:ext>
            </a:extLst>
          </p:cNvPr>
          <p:cNvSpPr>
            <a:spLocks noGrp="1"/>
          </p:cNvSpPr>
          <p:nvPr>
            <p:ph type="body" idx="1"/>
          </p:nvPr>
        </p:nvSpPr>
        <p:spPr bwMode="gray">
          <a:xfrm>
            <a:off x="695325" y="4543200"/>
            <a:ext cx="8568000" cy="576000"/>
          </a:xfrm>
        </p:spPr>
        <p:txBody>
          <a:bodyPr/>
          <a:lstStyle>
            <a:lvl1pPr marL="0" indent="0">
              <a:lnSpc>
                <a:spcPct val="100000"/>
              </a:lnSpc>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pic>
        <p:nvPicPr>
          <p:cNvPr id="10" name="Picture 9" descr="A picture containing drawing&#10;&#10;Description automatically generated">
            <a:extLst>
              <a:ext uri="{FF2B5EF4-FFF2-40B4-BE49-F238E27FC236}">
                <a16:creationId xmlns:a16="http://schemas.microsoft.com/office/drawing/2014/main" id="{1F15DAA0-16B1-42AA-941B-C570EAD75C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10987042" y="6496705"/>
            <a:ext cx="993600" cy="147477"/>
          </a:xfrm>
          <a:prstGeom prst="rect">
            <a:avLst/>
          </a:prstGeom>
        </p:spPr>
      </p:pic>
      <p:sp>
        <p:nvSpPr>
          <p:cNvPr id="6" name="Date Placeholder 5">
            <a:extLst>
              <a:ext uri="{FF2B5EF4-FFF2-40B4-BE49-F238E27FC236}">
                <a16:creationId xmlns:a16="http://schemas.microsoft.com/office/drawing/2014/main" id="{3BDDD4BC-CE8F-4502-822F-935606059262}"/>
              </a:ext>
            </a:extLst>
          </p:cNvPr>
          <p:cNvSpPr>
            <a:spLocks noGrp="1"/>
          </p:cNvSpPr>
          <p:nvPr>
            <p:ph type="dt" sz="half" idx="10"/>
          </p:nvPr>
        </p:nvSpPr>
        <p:spPr bwMode="gray"/>
        <p:txBody>
          <a:bodyPr/>
          <a:lstStyle>
            <a:lvl1pPr>
              <a:defRPr>
                <a:solidFill>
                  <a:schemeClr val="bg1"/>
                </a:solidFill>
              </a:defRPr>
            </a:lvl1pPr>
          </a:lstStyle>
          <a:p>
            <a:endParaRPr lang="en-US" dirty="0"/>
          </a:p>
        </p:txBody>
      </p:sp>
      <p:sp>
        <p:nvSpPr>
          <p:cNvPr id="7" name="Footer Placeholder 6">
            <a:extLst>
              <a:ext uri="{FF2B5EF4-FFF2-40B4-BE49-F238E27FC236}">
                <a16:creationId xmlns:a16="http://schemas.microsoft.com/office/drawing/2014/main" id="{D573FE87-7E0C-497A-8B0D-3F2E42683C95}"/>
              </a:ext>
            </a:extLst>
          </p:cNvPr>
          <p:cNvSpPr>
            <a:spLocks noGrp="1"/>
          </p:cNvSpPr>
          <p:nvPr>
            <p:ph type="ftr" sz="quarter" idx="11"/>
          </p:nvPr>
        </p:nvSpPr>
        <p:spPr bwMode="gray"/>
        <p:txBody>
          <a:bodyPr/>
          <a:lstStyle>
            <a:lvl1pPr>
              <a:defRPr>
                <a:solidFill>
                  <a:schemeClr val="bg1"/>
                </a:solidFill>
              </a:defRPr>
            </a:lvl1pPr>
          </a:lstStyle>
          <a:p>
            <a:r>
              <a:rPr lang="en-US"/>
              <a:t>© 2023 NTT DATA Corporation</a:t>
            </a:r>
            <a:endParaRPr lang="en-US" dirty="0"/>
          </a:p>
        </p:txBody>
      </p:sp>
      <p:sp>
        <p:nvSpPr>
          <p:cNvPr id="8" name="Slide Number Placeholder 7">
            <a:extLst>
              <a:ext uri="{FF2B5EF4-FFF2-40B4-BE49-F238E27FC236}">
                <a16:creationId xmlns:a16="http://schemas.microsoft.com/office/drawing/2014/main" id="{1CE05AA7-2EDF-4404-8C24-6FEABBFC4BD2}"/>
              </a:ext>
            </a:extLst>
          </p:cNvPr>
          <p:cNvSpPr>
            <a:spLocks noGrp="1"/>
          </p:cNvSpPr>
          <p:nvPr>
            <p:ph type="sldNum" sz="quarter" idx="12"/>
          </p:nvPr>
        </p:nvSpPr>
        <p:spPr bwMode="gray"/>
        <p:txBody>
          <a:bodyPr/>
          <a:lstStyle>
            <a:lvl1pPr>
              <a:defRPr>
                <a:solidFill>
                  <a:schemeClr val="bg1"/>
                </a:solidFill>
              </a:defRPr>
            </a:lvl1pPr>
          </a:lstStyle>
          <a:p>
            <a:fld id="{13CE6DAF-806F-404B-BC68-339BFCB57E5C}" type="slidenum">
              <a:rPr lang="en-US" smtClean="0"/>
              <a:pPr/>
              <a:t>‹Nr.›</a:t>
            </a:fld>
            <a:endParaRPr lang="en-US" dirty="0"/>
          </a:p>
        </p:txBody>
      </p:sp>
    </p:spTree>
    <p:extLst>
      <p:ext uri="{BB962C8B-B14F-4D97-AF65-F5344CB8AC3E}">
        <p14:creationId xmlns:p14="http://schemas.microsoft.com/office/powerpoint/2010/main" val="387496012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p:cSld name="Short Text and Picture Left">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7CC77950-C87C-4B7B-AF6A-7BAD6433C3C3}"/>
              </a:ext>
            </a:extLst>
          </p:cNvPr>
          <p:cNvSpPr>
            <a:spLocks noGrp="1"/>
          </p:cNvSpPr>
          <p:nvPr>
            <p:ph type="body" sz="quarter" idx="13"/>
          </p:nvPr>
        </p:nvSpPr>
        <p:spPr bwMode="gray">
          <a:xfrm>
            <a:off x="4295774" y="1160463"/>
            <a:ext cx="7200901" cy="4779537"/>
          </a:xfrm>
        </p:spPr>
        <p:txBody>
          <a:bodyPr anchor="ctr"/>
          <a:lstStyle>
            <a:lvl1pPr>
              <a:defRPr sz="2000">
                <a:solidFill>
                  <a:schemeClr val="tx2"/>
                </a:solidFill>
              </a:defRPr>
            </a:lvl1pPr>
            <a:lvl2pPr>
              <a:defRPr sz="2000">
                <a:solidFill>
                  <a:schemeClr val="tx2"/>
                </a:solidFill>
              </a:defRPr>
            </a:lvl2pPr>
            <a:lvl3pPr>
              <a:defRPr sz="1800">
                <a:solidFill>
                  <a:schemeClr val="tx2"/>
                </a:solidFill>
              </a:defRPr>
            </a:lvl3pPr>
            <a:lvl4pPr>
              <a:defRPr sz="1800">
                <a:solidFill>
                  <a:schemeClr val="tx2"/>
                </a:solidFill>
              </a:defRPr>
            </a:lvl4pPr>
            <a:lvl5pPr>
              <a:defRPr sz="1800">
                <a:solidFill>
                  <a:schemeClr val="tx2"/>
                </a:solidFill>
              </a:defRPr>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9" name="Title 8">
            <a:extLst>
              <a:ext uri="{FF2B5EF4-FFF2-40B4-BE49-F238E27FC236}">
                <a16:creationId xmlns:a16="http://schemas.microsoft.com/office/drawing/2014/main" id="{B5E7DEF3-4DD9-4817-9C2E-E51B8AAECB5C}"/>
              </a:ext>
            </a:extLst>
          </p:cNvPr>
          <p:cNvSpPr>
            <a:spLocks noGrp="1"/>
          </p:cNvSpPr>
          <p:nvPr>
            <p:ph type="title"/>
          </p:nvPr>
        </p:nvSpPr>
        <p:spPr bwMode="gray">
          <a:xfrm>
            <a:off x="4295773" y="344552"/>
            <a:ext cx="7199552" cy="792000"/>
          </a:xfrm>
        </p:spPr>
        <p:txBody>
          <a:bodyPr/>
          <a:lstStyle>
            <a:lvl1pPr>
              <a:defRPr>
                <a:solidFill>
                  <a:schemeClr val="accent1"/>
                </a:solidFill>
              </a:defRPr>
            </a:lvl1pPr>
          </a:lstStyle>
          <a:p>
            <a:r>
              <a:rPr lang="de-DE"/>
              <a:t>Titelmasterformat durch Klicken bearbeiten</a:t>
            </a:r>
            <a:endParaRPr lang="en-US" dirty="0"/>
          </a:p>
        </p:txBody>
      </p:sp>
      <p:sp>
        <p:nvSpPr>
          <p:cNvPr id="13" name="Text Placeholder 12">
            <a:extLst>
              <a:ext uri="{FF2B5EF4-FFF2-40B4-BE49-F238E27FC236}">
                <a16:creationId xmlns:a16="http://schemas.microsoft.com/office/drawing/2014/main" id="{AC804E35-4501-4587-8509-12D2B2F5ADA1}"/>
              </a:ext>
            </a:extLst>
          </p:cNvPr>
          <p:cNvSpPr>
            <a:spLocks noGrp="1"/>
          </p:cNvSpPr>
          <p:nvPr>
            <p:ph type="body" sz="quarter" idx="26" hasCustomPrompt="1"/>
          </p:nvPr>
        </p:nvSpPr>
        <p:spPr bwMode="gray">
          <a:xfrm>
            <a:off x="4295774" y="6053138"/>
            <a:ext cx="7200901" cy="190500"/>
          </a:xfrm>
        </p:spPr>
        <p:txBody>
          <a:bodyPr/>
          <a:lstStyle>
            <a:lvl1pPr>
              <a:lnSpc>
                <a:spcPct val="90000"/>
              </a:lnSpc>
              <a:defRPr sz="1400">
                <a:solidFill>
                  <a:schemeClr val="tx2"/>
                </a:solidFill>
              </a:defRPr>
            </a:lvl1pPr>
          </a:lstStyle>
          <a:p>
            <a:pPr lvl="0"/>
            <a:r>
              <a:rPr lang="en-US" dirty="0"/>
              <a:t>Optional Source</a:t>
            </a:r>
          </a:p>
        </p:txBody>
      </p:sp>
      <p:sp>
        <p:nvSpPr>
          <p:cNvPr id="15" name="Picture Placeholder 14">
            <a:extLst>
              <a:ext uri="{FF2B5EF4-FFF2-40B4-BE49-F238E27FC236}">
                <a16:creationId xmlns:a16="http://schemas.microsoft.com/office/drawing/2014/main" id="{B86F1811-F239-4806-B877-B939712F30A0}"/>
              </a:ext>
            </a:extLst>
          </p:cNvPr>
          <p:cNvSpPr>
            <a:spLocks noGrp="1"/>
          </p:cNvSpPr>
          <p:nvPr>
            <p:ph type="pic" sz="quarter" idx="15"/>
          </p:nvPr>
        </p:nvSpPr>
        <p:spPr bwMode="gray">
          <a:xfrm>
            <a:off x="0" y="0"/>
            <a:ext cx="4002087" cy="6858000"/>
          </a:xfrm>
        </p:spPr>
        <p:txBody>
          <a:bodyPr/>
          <a:lstStyle/>
          <a:p>
            <a:r>
              <a:rPr lang="de-DE"/>
              <a:t>Bild durch Klicken auf Symbol hinzufügen</a:t>
            </a:r>
            <a:endParaRPr lang="en-US" dirty="0"/>
          </a:p>
        </p:txBody>
      </p:sp>
      <p:sp>
        <p:nvSpPr>
          <p:cNvPr id="11" name="Text Placeholder 5">
            <a:extLst>
              <a:ext uri="{FF2B5EF4-FFF2-40B4-BE49-F238E27FC236}">
                <a16:creationId xmlns:a16="http://schemas.microsoft.com/office/drawing/2014/main" id="{B3B032DF-4A26-4EA8-8AA2-E465D1D8E5A7}"/>
              </a:ext>
            </a:extLst>
          </p:cNvPr>
          <p:cNvSpPr>
            <a:spLocks noGrp="1"/>
          </p:cNvSpPr>
          <p:nvPr>
            <p:ph type="body" sz="quarter" idx="27" hasCustomPrompt="1"/>
          </p:nvPr>
        </p:nvSpPr>
        <p:spPr bwMode="gray">
          <a:xfrm>
            <a:off x="0" y="5202000"/>
            <a:ext cx="4002087" cy="1656000"/>
          </a:xfrm>
          <a:gradFill>
            <a:gsLst>
              <a:gs pos="0">
                <a:schemeClr val="accent2">
                  <a:alpha val="70000"/>
                </a:schemeClr>
              </a:gs>
              <a:gs pos="80000">
                <a:schemeClr val="accent2">
                  <a:alpha val="0"/>
                </a:schemeClr>
              </a:gs>
            </a:gsLst>
            <a:lin ang="16200000" scaled="1"/>
          </a:gradFill>
        </p:spPr>
        <p:txBody>
          <a:bodyPr vert="horz" wrap="square" lIns="0" tIns="0" rIns="0" bIns="0" rtlCol="0">
            <a:noAutofit/>
          </a:bodyPr>
          <a:lstStyle>
            <a:lvl1pPr>
              <a:defRPr lang="en-US" sz="100" dirty="0"/>
            </a:lvl1pPr>
          </a:lstStyle>
          <a:p>
            <a:pPr lvl="0"/>
            <a:r>
              <a:rPr lang="en-US" dirty="0"/>
              <a:t> </a:t>
            </a:r>
          </a:p>
        </p:txBody>
      </p:sp>
      <p:sp>
        <p:nvSpPr>
          <p:cNvPr id="5" name="Slide Number Placeholder 4">
            <a:extLst>
              <a:ext uri="{FF2B5EF4-FFF2-40B4-BE49-F238E27FC236}">
                <a16:creationId xmlns:a16="http://schemas.microsoft.com/office/drawing/2014/main" id="{A3413B1F-3CF6-481B-9BA6-5779EE88779F}"/>
              </a:ext>
            </a:extLst>
          </p:cNvPr>
          <p:cNvSpPr>
            <a:spLocks noGrp="1"/>
          </p:cNvSpPr>
          <p:nvPr>
            <p:ph type="sldNum" sz="quarter" idx="25"/>
          </p:nvPr>
        </p:nvSpPr>
        <p:spPr bwMode="gray"/>
        <p:txBody>
          <a:bodyPr/>
          <a:lstStyle>
            <a:lvl1pPr>
              <a:defRPr>
                <a:solidFill>
                  <a:schemeClr val="bg1"/>
                </a:solidFill>
              </a:defRPr>
            </a:lvl1pPr>
          </a:lstStyle>
          <a:p>
            <a:fld id="{13CE6DAF-806F-404B-BC68-339BFCB57E5C}" type="slidenum">
              <a:rPr lang="en-US" smtClean="0"/>
              <a:pPr/>
              <a:t>‹Nr.›</a:t>
            </a:fld>
            <a:endParaRPr lang="en-US" dirty="0"/>
          </a:p>
        </p:txBody>
      </p:sp>
    </p:spTree>
    <p:extLst>
      <p:ext uri="{BB962C8B-B14F-4D97-AF65-F5344CB8AC3E}">
        <p14:creationId xmlns:p14="http://schemas.microsoft.com/office/powerpoint/2010/main" val="180871846"/>
      </p:ext>
    </p:extLst>
  </p:cSld>
  <p:clrMapOvr>
    <a:masterClrMapping/>
  </p:clrMapOvr>
  <p:extLst>
    <p:ext uri="{DCECCB84-F9BA-43D5-87BE-67443E8EF086}">
      <p15:sldGuideLst xmlns:p15="http://schemas.microsoft.com/office/powerpoint/2012/main">
        <p15:guide id="2" pos="2706">
          <p15:clr>
            <a:srgbClr val="FBAE40"/>
          </p15:clr>
        </p15:guide>
        <p15:guide id="3" orient="horz" pos="731">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Short Text and Picture Righ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B86F1811-F239-4806-B877-B939712F30A0}"/>
              </a:ext>
            </a:extLst>
          </p:cNvPr>
          <p:cNvSpPr>
            <a:spLocks noGrp="1"/>
          </p:cNvSpPr>
          <p:nvPr>
            <p:ph type="pic" sz="quarter" idx="15"/>
          </p:nvPr>
        </p:nvSpPr>
        <p:spPr bwMode="gray">
          <a:xfrm>
            <a:off x="8189913" y="0"/>
            <a:ext cx="4002087" cy="6858000"/>
          </a:xfrm>
        </p:spPr>
        <p:txBody>
          <a:bodyPr/>
          <a:lstStyle/>
          <a:p>
            <a:r>
              <a:rPr lang="de-DE"/>
              <a:t>Bild durch Klicken auf Symbol hinzufügen</a:t>
            </a:r>
            <a:endParaRPr lang="en-US" dirty="0"/>
          </a:p>
        </p:txBody>
      </p:sp>
      <p:sp>
        <p:nvSpPr>
          <p:cNvPr id="7" name="Text Placeholder 6">
            <a:extLst>
              <a:ext uri="{FF2B5EF4-FFF2-40B4-BE49-F238E27FC236}">
                <a16:creationId xmlns:a16="http://schemas.microsoft.com/office/drawing/2014/main" id="{7CC77950-C87C-4B7B-AF6A-7BAD6433C3C3}"/>
              </a:ext>
            </a:extLst>
          </p:cNvPr>
          <p:cNvSpPr>
            <a:spLocks noGrp="1"/>
          </p:cNvSpPr>
          <p:nvPr>
            <p:ph type="body" sz="quarter" idx="13"/>
          </p:nvPr>
        </p:nvSpPr>
        <p:spPr bwMode="gray">
          <a:xfrm>
            <a:off x="716228" y="1160463"/>
            <a:ext cx="7200901" cy="4779537"/>
          </a:xfrm>
        </p:spPr>
        <p:txBody>
          <a:bodyPr anchor="ctr"/>
          <a:lstStyle>
            <a:lvl1pPr>
              <a:defRPr sz="2000">
                <a:solidFill>
                  <a:schemeClr val="tx2"/>
                </a:solidFill>
              </a:defRPr>
            </a:lvl1pPr>
            <a:lvl2pPr>
              <a:defRPr sz="2000">
                <a:solidFill>
                  <a:schemeClr val="tx2"/>
                </a:solidFill>
              </a:defRPr>
            </a:lvl2pPr>
            <a:lvl3pPr>
              <a:defRPr sz="1800">
                <a:solidFill>
                  <a:schemeClr val="tx2"/>
                </a:solidFill>
              </a:defRPr>
            </a:lvl3pPr>
            <a:lvl4pPr>
              <a:defRPr sz="1800">
                <a:solidFill>
                  <a:schemeClr val="tx2"/>
                </a:solidFill>
              </a:defRPr>
            </a:lvl4pPr>
            <a:lvl5pPr>
              <a:defRPr sz="1800">
                <a:solidFill>
                  <a:schemeClr val="tx2"/>
                </a:solidFill>
              </a:defRPr>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3" name="Date Placeholder 2">
            <a:extLst>
              <a:ext uri="{FF2B5EF4-FFF2-40B4-BE49-F238E27FC236}">
                <a16:creationId xmlns:a16="http://schemas.microsoft.com/office/drawing/2014/main" id="{7C183B28-3A1D-4F6E-952E-620AB9813007}"/>
              </a:ext>
            </a:extLst>
          </p:cNvPr>
          <p:cNvSpPr>
            <a:spLocks noGrp="1"/>
          </p:cNvSpPr>
          <p:nvPr>
            <p:ph type="dt" sz="half" idx="23"/>
          </p:nvPr>
        </p:nvSpPr>
        <p:spPr bwMode="gray"/>
        <p:txBody>
          <a:bodyPr/>
          <a:lstStyle>
            <a:lvl1pPr>
              <a:defRPr>
                <a:solidFill>
                  <a:schemeClr val="tx2"/>
                </a:solidFill>
              </a:defRPr>
            </a:lvl1pPr>
          </a:lstStyle>
          <a:p>
            <a:endParaRPr lang="en-US" dirty="0"/>
          </a:p>
        </p:txBody>
      </p:sp>
      <p:sp>
        <p:nvSpPr>
          <p:cNvPr id="9" name="Title 8">
            <a:extLst>
              <a:ext uri="{FF2B5EF4-FFF2-40B4-BE49-F238E27FC236}">
                <a16:creationId xmlns:a16="http://schemas.microsoft.com/office/drawing/2014/main" id="{B5E7DEF3-4DD9-4817-9C2E-E51B8AAECB5C}"/>
              </a:ext>
            </a:extLst>
          </p:cNvPr>
          <p:cNvSpPr>
            <a:spLocks noGrp="1"/>
          </p:cNvSpPr>
          <p:nvPr>
            <p:ph type="title"/>
          </p:nvPr>
        </p:nvSpPr>
        <p:spPr bwMode="gray">
          <a:xfrm>
            <a:off x="716227" y="344552"/>
            <a:ext cx="7199552" cy="792000"/>
          </a:xfrm>
        </p:spPr>
        <p:txBody>
          <a:bodyPr/>
          <a:lstStyle>
            <a:lvl1pPr>
              <a:defRPr>
                <a:solidFill>
                  <a:schemeClr val="accent1"/>
                </a:solidFill>
              </a:defRPr>
            </a:lvl1pPr>
          </a:lstStyle>
          <a:p>
            <a:r>
              <a:rPr lang="de-DE"/>
              <a:t>Titelmasterformat durch Klicken bearbeiten</a:t>
            </a:r>
            <a:endParaRPr lang="en-US" dirty="0"/>
          </a:p>
        </p:txBody>
      </p:sp>
      <p:sp>
        <p:nvSpPr>
          <p:cNvPr id="13" name="Text Placeholder 12">
            <a:extLst>
              <a:ext uri="{FF2B5EF4-FFF2-40B4-BE49-F238E27FC236}">
                <a16:creationId xmlns:a16="http://schemas.microsoft.com/office/drawing/2014/main" id="{AC804E35-4501-4587-8509-12D2B2F5ADA1}"/>
              </a:ext>
            </a:extLst>
          </p:cNvPr>
          <p:cNvSpPr>
            <a:spLocks noGrp="1"/>
          </p:cNvSpPr>
          <p:nvPr>
            <p:ph type="body" sz="quarter" idx="26" hasCustomPrompt="1"/>
          </p:nvPr>
        </p:nvSpPr>
        <p:spPr bwMode="gray">
          <a:xfrm>
            <a:off x="716228" y="6053138"/>
            <a:ext cx="7200901" cy="190500"/>
          </a:xfrm>
        </p:spPr>
        <p:txBody>
          <a:bodyPr/>
          <a:lstStyle>
            <a:lvl1pPr>
              <a:lnSpc>
                <a:spcPct val="90000"/>
              </a:lnSpc>
              <a:defRPr sz="1400">
                <a:solidFill>
                  <a:schemeClr val="tx2"/>
                </a:solidFill>
              </a:defRPr>
            </a:lvl1pPr>
          </a:lstStyle>
          <a:p>
            <a:pPr lvl="0"/>
            <a:r>
              <a:rPr lang="en-US" dirty="0"/>
              <a:t>Optional Source</a:t>
            </a:r>
          </a:p>
        </p:txBody>
      </p:sp>
      <p:sp>
        <p:nvSpPr>
          <p:cNvPr id="5" name="Slide Number Placeholder 4">
            <a:extLst>
              <a:ext uri="{FF2B5EF4-FFF2-40B4-BE49-F238E27FC236}">
                <a16:creationId xmlns:a16="http://schemas.microsoft.com/office/drawing/2014/main" id="{A3413B1F-3CF6-481B-9BA6-5779EE88779F}"/>
              </a:ext>
            </a:extLst>
          </p:cNvPr>
          <p:cNvSpPr>
            <a:spLocks noGrp="1"/>
          </p:cNvSpPr>
          <p:nvPr>
            <p:ph type="sldNum" sz="quarter" idx="25"/>
          </p:nvPr>
        </p:nvSpPr>
        <p:spPr bwMode="gray"/>
        <p:txBody>
          <a:bodyPr/>
          <a:lstStyle>
            <a:lvl1pPr>
              <a:defRPr>
                <a:solidFill>
                  <a:schemeClr val="tx2"/>
                </a:solidFill>
              </a:defRPr>
            </a:lvl1pPr>
          </a:lstStyle>
          <a:p>
            <a:fld id="{13CE6DAF-806F-404B-BC68-339BFCB57E5C}" type="slidenum">
              <a:rPr lang="en-US" smtClean="0"/>
              <a:pPr/>
              <a:t>‹Nr.›</a:t>
            </a:fld>
            <a:endParaRPr lang="en-US" dirty="0"/>
          </a:p>
        </p:txBody>
      </p:sp>
      <p:sp>
        <p:nvSpPr>
          <p:cNvPr id="6" name="Text Placeholder 5">
            <a:extLst>
              <a:ext uri="{FF2B5EF4-FFF2-40B4-BE49-F238E27FC236}">
                <a16:creationId xmlns:a16="http://schemas.microsoft.com/office/drawing/2014/main" id="{44B63968-CDD3-4C25-ABB8-6DEEF476B9C5}"/>
              </a:ext>
            </a:extLst>
          </p:cNvPr>
          <p:cNvSpPr>
            <a:spLocks noGrp="1"/>
          </p:cNvSpPr>
          <p:nvPr>
            <p:ph type="body" sz="quarter" idx="27" hasCustomPrompt="1"/>
          </p:nvPr>
        </p:nvSpPr>
        <p:spPr bwMode="gray">
          <a:xfrm>
            <a:off x="8189913" y="5202000"/>
            <a:ext cx="4002087" cy="1656000"/>
          </a:xfrm>
          <a:gradFill>
            <a:gsLst>
              <a:gs pos="0">
                <a:schemeClr val="accent2">
                  <a:alpha val="70000"/>
                </a:schemeClr>
              </a:gs>
              <a:gs pos="80000">
                <a:schemeClr val="accent2">
                  <a:alpha val="0"/>
                </a:schemeClr>
              </a:gs>
            </a:gsLst>
            <a:lin ang="16200000" scaled="1"/>
          </a:gradFill>
        </p:spPr>
        <p:txBody>
          <a:bodyPr vert="horz" wrap="square" lIns="0" tIns="0" rIns="0" bIns="0" rtlCol="0">
            <a:noAutofit/>
          </a:bodyPr>
          <a:lstStyle>
            <a:lvl1pPr>
              <a:defRPr lang="en-US" sz="100" dirty="0"/>
            </a:lvl1pPr>
          </a:lstStyle>
          <a:p>
            <a:pPr lvl="0"/>
            <a:r>
              <a:rPr lang="en-US" dirty="0"/>
              <a:t> </a:t>
            </a:r>
          </a:p>
        </p:txBody>
      </p:sp>
    </p:spTree>
    <p:extLst>
      <p:ext uri="{BB962C8B-B14F-4D97-AF65-F5344CB8AC3E}">
        <p14:creationId xmlns:p14="http://schemas.microsoft.com/office/powerpoint/2010/main" val="1159341290"/>
      </p:ext>
    </p:extLst>
  </p:cSld>
  <p:clrMapOvr>
    <a:masterClrMapping/>
  </p:clrMapOvr>
  <p:extLst>
    <p:ext uri="{DCECCB84-F9BA-43D5-87BE-67443E8EF086}">
      <p15:sldGuideLst xmlns:p15="http://schemas.microsoft.com/office/powerpoint/2012/main">
        <p15:guide id="2" pos="2706">
          <p15:clr>
            <a:srgbClr val="FBAE40"/>
          </p15:clr>
        </p15:guide>
        <p15:guide id="3" orient="horz" pos="731">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p:cSld name="Short Text and Half Picture Left">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7CC77950-C87C-4B7B-AF6A-7BAD6433C3C3}"/>
              </a:ext>
            </a:extLst>
          </p:cNvPr>
          <p:cNvSpPr>
            <a:spLocks noGrp="1"/>
          </p:cNvSpPr>
          <p:nvPr>
            <p:ph type="body" sz="quarter" idx="13"/>
          </p:nvPr>
        </p:nvSpPr>
        <p:spPr bwMode="gray">
          <a:xfrm>
            <a:off x="6311900" y="1160463"/>
            <a:ext cx="5184775" cy="5076825"/>
          </a:xfrm>
        </p:spPr>
        <p:txBody>
          <a:bodyPr anchor="ctr"/>
          <a:lstStyle>
            <a:lvl1pPr>
              <a:defRPr sz="2000">
                <a:solidFill>
                  <a:schemeClr val="tx2"/>
                </a:solidFill>
              </a:defRPr>
            </a:lvl1pPr>
            <a:lvl2pPr>
              <a:defRPr sz="2000">
                <a:solidFill>
                  <a:schemeClr val="tx2"/>
                </a:solidFill>
              </a:defRPr>
            </a:lvl2pPr>
            <a:lvl3pPr>
              <a:defRPr sz="1800">
                <a:solidFill>
                  <a:schemeClr val="tx2"/>
                </a:solidFill>
              </a:defRPr>
            </a:lvl3pPr>
            <a:lvl4pPr>
              <a:defRPr sz="1800">
                <a:solidFill>
                  <a:schemeClr val="tx2"/>
                </a:solidFill>
              </a:defRPr>
            </a:lvl4pPr>
            <a:lvl5pPr>
              <a:defRPr sz="1800">
                <a:solidFill>
                  <a:schemeClr val="tx2"/>
                </a:solidFill>
              </a:defRPr>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9" name="Title 8">
            <a:extLst>
              <a:ext uri="{FF2B5EF4-FFF2-40B4-BE49-F238E27FC236}">
                <a16:creationId xmlns:a16="http://schemas.microsoft.com/office/drawing/2014/main" id="{B5E7DEF3-4DD9-4817-9C2E-E51B8AAECB5C}"/>
              </a:ext>
            </a:extLst>
          </p:cNvPr>
          <p:cNvSpPr>
            <a:spLocks noGrp="1"/>
          </p:cNvSpPr>
          <p:nvPr>
            <p:ph type="title"/>
          </p:nvPr>
        </p:nvSpPr>
        <p:spPr bwMode="gray">
          <a:xfrm>
            <a:off x="6311521" y="344552"/>
            <a:ext cx="5183804" cy="792000"/>
          </a:xfrm>
        </p:spPr>
        <p:txBody>
          <a:bodyPr/>
          <a:lstStyle>
            <a:lvl1pPr>
              <a:defRPr>
                <a:solidFill>
                  <a:schemeClr val="accent1"/>
                </a:solidFill>
              </a:defRPr>
            </a:lvl1pPr>
          </a:lstStyle>
          <a:p>
            <a:r>
              <a:rPr lang="de-DE"/>
              <a:t>Titelmasterformat durch Klicken bearbeiten</a:t>
            </a:r>
            <a:endParaRPr lang="en-US" dirty="0"/>
          </a:p>
        </p:txBody>
      </p:sp>
      <p:sp>
        <p:nvSpPr>
          <p:cNvPr id="15" name="Picture Placeholder 14">
            <a:extLst>
              <a:ext uri="{FF2B5EF4-FFF2-40B4-BE49-F238E27FC236}">
                <a16:creationId xmlns:a16="http://schemas.microsoft.com/office/drawing/2014/main" id="{B86F1811-F239-4806-B877-B939712F30A0}"/>
              </a:ext>
            </a:extLst>
          </p:cNvPr>
          <p:cNvSpPr>
            <a:spLocks noGrp="1"/>
          </p:cNvSpPr>
          <p:nvPr>
            <p:ph type="pic" sz="quarter" idx="15"/>
          </p:nvPr>
        </p:nvSpPr>
        <p:spPr bwMode="gray">
          <a:xfrm>
            <a:off x="0" y="0"/>
            <a:ext cx="5880100" cy="6858000"/>
          </a:xfrm>
        </p:spPr>
        <p:txBody>
          <a:bodyPr/>
          <a:lstStyle/>
          <a:p>
            <a:r>
              <a:rPr lang="de-DE"/>
              <a:t>Bild durch Klicken auf Symbol hinzufügen</a:t>
            </a:r>
            <a:endParaRPr lang="en-US" dirty="0"/>
          </a:p>
        </p:txBody>
      </p:sp>
      <p:sp>
        <p:nvSpPr>
          <p:cNvPr id="11" name="Text Placeholder 5">
            <a:extLst>
              <a:ext uri="{FF2B5EF4-FFF2-40B4-BE49-F238E27FC236}">
                <a16:creationId xmlns:a16="http://schemas.microsoft.com/office/drawing/2014/main" id="{B3B032DF-4A26-4EA8-8AA2-E465D1D8E5A7}"/>
              </a:ext>
            </a:extLst>
          </p:cNvPr>
          <p:cNvSpPr>
            <a:spLocks noGrp="1"/>
          </p:cNvSpPr>
          <p:nvPr>
            <p:ph type="body" sz="quarter" idx="27" hasCustomPrompt="1"/>
          </p:nvPr>
        </p:nvSpPr>
        <p:spPr bwMode="gray">
          <a:xfrm>
            <a:off x="0" y="5202000"/>
            <a:ext cx="5880100" cy="1656000"/>
          </a:xfrm>
          <a:gradFill>
            <a:gsLst>
              <a:gs pos="0">
                <a:schemeClr val="accent2">
                  <a:alpha val="70000"/>
                </a:schemeClr>
              </a:gs>
              <a:gs pos="80000">
                <a:schemeClr val="accent2">
                  <a:alpha val="0"/>
                </a:schemeClr>
              </a:gs>
            </a:gsLst>
            <a:lin ang="16200000" scaled="1"/>
          </a:gradFill>
        </p:spPr>
        <p:txBody>
          <a:bodyPr vert="horz" wrap="square" lIns="0" tIns="0" rIns="0" bIns="0" rtlCol="0">
            <a:noAutofit/>
          </a:bodyPr>
          <a:lstStyle>
            <a:lvl1pPr>
              <a:defRPr lang="en-US" sz="100" dirty="0"/>
            </a:lvl1pPr>
          </a:lstStyle>
          <a:p>
            <a:pPr lvl="0"/>
            <a:r>
              <a:rPr lang="en-US" dirty="0"/>
              <a:t> </a:t>
            </a:r>
          </a:p>
        </p:txBody>
      </p:sp>
      <p:sp>
        <p:nvSpPr>
          <p:cNvPr id="5" name="Slide Number Placeholder 4">
            <a:extLst>
              <a:ext uri="{FF2B5EF4-FFF2-40B4-BE49-F238E27FC236}">
                <a16:creationId xmlns:a16="http://schemas.microsoft.com/office/drawing/2014/main" id="{A3413B1F-3CF6-481B-9BA6-5779EE88779F}"/>
              </a:ext>
            </a:extLst>
          </p:cNvPr>
          <p:cNvSpPr>
            <a:spLocks noGrp="1"/>
          </p:cNvSpPr>
          <p:nvPr>
            <p:ph type="sldNum" sz="quarter" idx="25"/>
          </p:nvPr>
        </p:nvSpPr>
        <p:spPr bwMode="gray"/>
        <p:txBody>
          <a:bodyPr/>
          <a:lstStyle>
            <a:lvl1pPr>
              <a:defRPr>
                <a:solidFill>
                  <a:schemeClr val="bg1"/>
                </a:solidFill>
              </a:defRPr>
            </a:lvl1pPr>
          </a:lstStyle>
          <a:p>
            <a:fld id="{13CE6DAF-806F-404B-BC68-339BFCB57E5C}" type="slidenum">
              <a:rPr lang="en-US" smtClean="0"/>
              <a:pPr/>
              <a:t>‹Nr.›</a:t>
            </a:fld>
            <a:endParaRPr lang="en-US" dirty="0"/>
          </a:p>
        </p:txBody>
      </p:sp>
    </p:spTree>
    <p:extLst>
      <p:ext uri="{BB962C8B-B14F-4D97-AF65-F5344CB8AC3E}">
        <p14:creationId xmlns:p14="http://schemas.microsoft.com/office/powerpoint/2010/main" val="1946832364"/>
      </p:ext>
    </p:extLst>
  </p:cSld>
  <p:clrMapOvr>
    <a:masterClrMapping/>
  </p:clrMapOvr>
  <p:extLst>
    <p:ext uri="{DCECCB84-F9BA-43D5-87BE-67443E8EF086}">
      <p15:sldGuideLst xmlns:p15="http://schemas.microsoft.com/office/powerpoint/2012/main">
        <p15:guide id="2" pos="3976">
          <p15:clr>
            <a:srgbClr val="FBAE40"/>
          </p15:clr>
        </p15:guide>
        <p15:guide id="3" orient="horz" pos="731">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Short Text and Half Picture Righ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B86F1811-F239-4806-B877-B939712F30A0}"/>
              </a:ext>
            </a:extLst>
          </p:cNvPr>
          <p:cNvSpPr>
            <a:spLocks noGrp="1"/>
          </p:cNvSpPr>
          <p:nvPr>
            <p:ph type="pic" sz="quarter" idx="15"/>
          </p:nvPr>
        </p:nvSpPr>
        <p:spPr bwMode="gray">
          <a:xfrm>
            <a:off x="6311901" y="0"/>
            <a:ext cx="5880100" cy="6858000"/>
          </a:xfrm>
        </p:spPr>
        <p:txBody>
          <a:bodyPr/>
          <a:lstStyle/>
          <a:p>
            <a:r>
              <a:rPr lang="de-DE"/>
              <a:t>Bild durch Klicken auf Symbol hinzufügen</a:t>
            </a:r>
            <a:endParaRPr lang="en-US" dirty="0"/>
          </a:p>
        </p:txBody>
      </p:sp>
      <p:sp>
        <p:nvSpPr>
          <p:cNvPr id="7" name="Text Placeholder 6">
            <a:extLst>
              <a:ext uri="{FF2B5EF4-FFF2-40B4-BE49-F238E27FC236}">
                <a16:creationId xmlns:a16="http://schemas.microsoft.com/office/drawing/2014/main" id="{7CC77950-C87C-4B7B-AF6A-7BAD6433C3C3}"/>
              </a:ext>
            </a:extLst>
          </p:cNvPr>
          <p:cNvSpPr>
            <a:spLocks noGrp="1"/>
          </p:cNvSpPr>
          <p:nvPr>
            <p:ph type="body" sz="quarter" idx="13"/>
          </p:nvPr>
        </p:nvSpPr>
        <p:spPr bwMode="gray">
          <a:xfrm>
            <a:off x="716229" y="1160463"/>
            <a:ext cx="5163872" cy="5076825"/>
          </a:xfrm>
        </p:spPr>
        <p:txBody>
          <a:bodyPr anchor="ctr"/>
          <a:lstStyle>
            <a:lvl1pPr>
              <a:defRPr sz="2000">
                <a:solidFill>
                  <a:schemeClr val="tx2"/>
                </a:solidFill>
              </a:defRPr>
            </a:lvl1pPr>
            <a:lvl2pPr>
              <a:defRPr sz="2000">
                <a:solidFill>
                  <a:schemeClr val="tx2"/>
                </a:solidFill>
              </a:defRPr>
            </a:lvl2pPr>
            <a:lvl3pPr>
              <a:defRPr sz="1800">
                <a:solidFill>
                  <a:schemeClr val="tx2"/>
                </a:solidFill>
              </a:defRPr>
            </a:lvl3pPr>
            <a:lvl4pPr>
              <a:defRPr sz="1800">
                <a:solidFill>
                  <a:schemeClr val="tx2"/>
                </a:solidFill>
              </a:defRPr>
            </a:lvl4pPr>
            <a:lvl5pPr>
              <a:defRPr sz="1800">
                <a:solidFill>
                  <a:schemeClr val="tx2"/>
                </a:solidFill>
              </a:defRPr>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3" name="Date Placeholder 2">
            <a:extLst>
              <a:ext uri="{FF2B5EF4-FFF2-40B4-BE49-F238E27FC236}">
                <a16:creationId xmlns:a16="http://schemas.microsoft.com/office/drawing/2014/main" id="{7C183B28-3A1D-4F6E-952E-620AB9813007}"/>
              </a:ext>
            </a:extLst>
          </p:cNvPr>
          <p:cNvSpPr>
            <a:spLocks noGrp="1"/>
          </p:cNvSpPr>
          <p:nvPr>
            <p:ph type="dt" sz="half" idx="23"/>
          </p:nvPr>
        </p:nvSpPr>
        <p:spPr bwMode="gray"/>
        <p:txBody>
          <a:bodyPr/>
          <a:lstStyle/>
          <a:p>
            <a:endParaRPr lang="en-US" dirty="0"/>
          </a:p>
        </p:txBody>
      </p:sp>
      <p:sp>
        <p:nvSpPr>
          <p:cNvPr id="9" name="Title 8">
            <a:extLst>
              <a:ext uri="{FF2B5EF4-FFF2-40B4-BE49-F238E27FC236}">
                <a16:creationId xmlns:a16="http://schemas.microsoft.com/office/drawing/2014/main" id="{B5E7DEF3-4DD9-4817-9C2E-E51B8AAECB5C}"/>
              </a:ext>
            </a:extLst>
          </p:cNvPr>
          <p:cNvSpPr>
            <a:spLocks noGrp="1"/>
          </p:cNvSpPr>
          <p:nvPr>
            <p:ph type="title"/>
          </p:nvPr>
        </p:nvSpPr>
        <p:spPr bwMode="gray">
          <a:xfrm>
            <a:off x="716227" y="344552"/>
            <a:ext cx="5162905" cy="792000"/>
          </a:xfrm>
        </p:spPr>
        <p:txBody>
          <a:bodyPr/>
          <a:lstStyle>
            <a:lvl1pPr>
              <a:defRPr>
                <a:solidFill>
                  <a:schemeClr val="accent1"/>
                </a:solidFill>
              </a:defRPr>
            </a:lvl1pPr>
          </a:lstStyle>
          <a:p>
            <a:r>
              <a:rPr lang="de-DE"/>
              <a:t>Titelmasterformat durch Klicken bearbeiten</a:t>
            </a:r>
            <a:endParaRPr lang="en-US" dirty="0"/>
          </a:p>
        </p:txBody>
      </p:sp>
      <p:sp>
        <p:nvSpPr>
          <p:cNvPr id="5" name="Slide Number Placeholder 4">
            <a:extLst>
              <a:ext uri="{FF2B5EF4-FFF2-40B4-BE49-F238E27FC236}">
                <a16:creationId xmlns:a16="http://schemas.microsoft.com/office/drawing/2014/main" id="{A3413B1F-3CF6-481B-9BA6-5779EE88779F}"/>
              </a:ext>
            </a:extLst>
          </p:cNvPr>
          <p:cNvSpPr>
            <a:spLocks noGrp="1"/>
          </p:cNvSpPr>
          <p:nvPr>
            <p:ph type="sldNum" sz="quarter" idx="25"/>
          </p:nvPr>
        </p:nvSpPr>
        <p:spPr bwMode="gray"/>
        <p:txBody>
          <a:bodyPr/>
          <a:lstStyle>
            <a:lvl1pPr>
              <a:defRPr>
                <a:solidFill>
                  <a:schemeClr val="tx2"/>
                </a:solidFill>
              </a:defRPr>
            </a:lvl1pPr>
          </a:lstStyle>
          <a:p>
            <a:fld id="{13CE6DAF-806F-404B-BC68-339BFCB57E5C}" type="slidenum">
              <a:rPr lang="en-US" smtClean="0"/>
              <a:pPr/>
              <a:t>‹Nr.›</a:t>
            </a:fld>
            <a:endParaRPr lang="en-US" dirty="0"/>
          </a:p>
        </p:txBody>
      </p:sp>
      <p:sp>
        <p:nvSpPr>
          <p:cNvPr id="6" name="Text Placeholder 5">
            <a:extLst>
              <a:ext uri="{FF2B5EF4-FFF2-40B4-BE49-F238E27FC236}">
                <a16:creationId xmlns:a16="http://schemas.microsoft.com/office/drawing/2014/main" id="{44B63968-CDD3-4C25-ABB8-6DEEF476B9C5}"/>
              </a:ext>
            </a:extLst>
          </p:cNvPr>
          <p:cNvSpPr>
            <a:spLocks noGrp="1"/>
          </p:cNvSpPr>
          <p:nvPr>
            <p:ph type="body" sz="quarter" idx="27" hasCustomPrompt="1"/>
          </p:nvPr>
        </p:nvSpPr>
        <p:spPr bwMode="gray">
          <a:xfrm>
            <a:off x="6311901" y="5202000"/>
            <a:ext cx="5880100" cy="1656000"/>
          </a:xfrm>
          <a:gradFill>
            <a:gsLst>
              <a:gs pos="0">
                <a:schemeClr val="accent2">
                  <a:alpha val="70000"/>
                </a:schemeClr>
              </a:gs>
              <a:gs pos="80000">
                <a:schemeClr val="accent2">
                  <a:alpha val="0"/>
                </a:schemeClr>
              </a:gs>
            </a:gsLst>
            <a:lin ang="16200000" scaled="1"/>
          </a:gradFill>
        </p:spPr>
        <p:txBody>
          <a:bodyPr vert="horz" wrap="square" lIns="0" tIns="0" rIns="0" bIns="0" rtlCol="0">
            <a:noAutofit/>
          </a:bodyPr>
          <a:lstStyle>
            <a:lvl1pPr>
              <a:defRPr lang="en-US" sz="100" dirty="0"/>
            </a:lvl1pPr>
          </a:lstStyle>
          <a:p>
            <a:pPr lvl="0"/>
            <a:r>
              <a:rPr lang="en-US" dirty="0"/>
              <a:t> </a:t>
            </a:r>
          </a:p>
        </p:txBody>
      </p:sp>
    </p:spTree>
    <p:extLst>
      <p:ext uri="{BB962C8B-B14F-4D97-AF65-F5344CB8AC3E}">
        <p14:creationId xmlns:p14="http://schemas.microsoft.com/office/powerpoint/2010/main" val="611367759"/>
      </p:ext>
    </p:extLst>
  </p:cSld>
  <p:clrMapOvr>
    <a:masterClrMapping/>
  </p:clrMapOvr>
  <p:extLst>
    <p:ext uri="{DCECCB84-F9BA-43D5-87BE-67443E8EF086}">
      <p15:sldGuideLst xmlns:p15="http://schemas.microsoft.com/office/powerpoint/2012/main">
        <p15:guide id="2" pos="3976">
          <p15:clr>
            <a:srgbClr val="FBAE40"/>
          </p15:clr>
        </p15:guide>
        <p15:guide id="3" orient="horz" pos="731">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Curve Picture Right">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09E2E549-57C5-4798-8D85-C969FFE2EC02}"/>
              </a:ext>
            </a:extLst>
          </p:cNvPr>
          <p:cNvSpPr>
            <a:spLocks noGrp="1"/>
          </p:cNvSpPr>
          <p:nvPr>
            <p:ph type="pic" sz="quarter" idx="21"/>
          </p:nvPr>
        </p:nvSpPr>
        <p:spPr bwMode="gray">
          <a:xfrm>
            <a:off x="3771900" y="0"/>
            <a:ext cx="8420100" cy="6858000"/>
          </a:xfrm>
          <a:custGeom>
            <a:avLst/>
            <a:gdLst>
              <a:gd name="connsiteX0" fmla="*/ 26065 w 8420100"/>
              <a:gd name="connsiteY0" fmla="*/ 0 h 6858000"/>
              <a:gd name="connsiteX1" fmla="*/ 8420100 w 8420100"/>
              <a:gd name="connsiteY1" fmla="*/ 0 h 6858000"/>
              <a:gd name="connsiteX2" fmla="*/ 8420100 w 8420100"/>
              <a:gd name="connsiteY2" fmla="*/ 6858000 h 6858000"/>
              <a:gd name="connsiteX3" fmla="*/ 5221076 w 8420100"/>
              <a:gd name="connsiteY3" fmla="*/ 6858000 h 6858000"/>
              <a:gd name="connsiteX4" fmla="*/ 3558228 w 8420100"/>
              <a:gd name="connsiteY4" fmla="*/ 3532304 h 6858000"/>
              <a:gd name="connsiteX5" fmla="*/ 215830 w 8420100"/>
              <a:gd name="connsiteY5" fmla="*/ 11097 h 6858000"/>
              <a:gd name="connsiteX6" fmla="*/ 0 w 8420100"/>
              <a:gd name="connsiteY6" fmla="*/ 0 h 6858000"/>
              <a:gd name="connsiteX7" fmla="*/ 26048 w 8420100"/>
              <a:gd name="connsiteY7" fmla="*/ 0 h 6858000"/>
              <a:gd name="connsiteX8" fmla="*/ 26048 w 8420100"/>
              <a:gd name="connsiteY8" fmla="*/ 747 h 6858000"/>
              <a:gd name="connsiteX9" fmla="*/ 0 w 8420100"/>
              <a:gd name="connsiteY9" fmla="*/ 44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20100" h="6858000">
                <a:moveTo>
                  <a:pt x="26065" y="0"/>
                </a:moveTo>
                <a:lnTo>
                  <a:pt x="8420100" y="0"/>
                </a:lnTo>
                <a:lnTo>
                  <a:pt x="8420100" y="6858000"/>
                </a:lnTo>
                <a:lnTo>
                  <a:pt x="5221076" y="6858000"/>
                </a:lnTo>
                <a:lnTo>
                  <a:pt x="3558228" y="3532304"/>
                </a:lnTo>
                <a:cubicBezTo>
                  <a:pt x="3005111" y="2424740"/>
                  <a:pt x="2142327" y="193002"/>
                  <a:pt x="215830" y="11097"/>
                </a:cubicBezTo>
                <a:close/>
                <a:moveTo>
                  <a:pt x="0" y="0"/>
                </a:moveTo>
                <a:lnTo>
                  <a:pt x="26048" y="0"/>
                </a:lnTo>
                <a:lnTo>
                  <a:pt x="26048" y="747"/>
                </a:lnTo>
                <a:lnTo>
                  <a:pt x="0" y="446"/>
                </a:lnTo>
                <a:close/>
              </a:path>
            </a:pathLst>
          </a:custGeom>
        </p:spPr>
        <p:txBody>
          <a:bodyPr wrap="square">
            <a:noAutofit/>
          </a:bodyPr>
          <a:lstStyle>
            <a:lvl1pPr algn="ctr">
              <a:defRPr/>
            </a:lvl1pPr>
          </a:lstStyle>
          <a:p>
            <a:r>
              <a:rPr lang="de-DE"/>
              <a:t>Bild durch Klicken auf Symbol hinzufügen</a:t>
            </a:r>
            <a:endParaRPr lang="en-US" dirty="0"/>
          </a:p>
        </p:txBody>
      </p:sp>
      <p:sp>
        <p:nvSpPr>
          <p:cNvPr id="31" name="Text Placeholder 30">
            <a:extLst>
              <a:ext uri="{FF2B5EF4-FFF2-40B4-BE49-F238E27FC236}">
                <a16:creationId xmlns:a16="http://schemas.microsoft.com/office/drawing/2014/main" id="{4190E172-B8B3-4F5C-A6AE-9FB234379083}"/>
              </a:ext>
            </a:extLst>
          </p:cNvPr>
          <p:cNvSpPr>
            <a:spLocks noGrp="1"/>
          </p:cNvSpPr>
          <p:nvPr>
            <p:ph type="body" sz="quarter" idx="14" hasCustomPrompt="1"/>
          </p:nvPr>
        </p:nvSpPr>
        <p:spPr bwMode="gray">
          <a:xfrm>
            <a:off x="8173140" y="5194300"/>
            <a:ext cx="4018861" cy="1663700"/>
          </a:xfrm>
          <a:custGeom>
            <a:avLst/>
            <a:gdLst>
              <a:gd name="connsiteX0" fmla="*/ 0 w 4018861"/>
              <a:gd name="connsiteY0" fmla="*/ 0 h 1663700"/>
              <a:gd name="connsiteX1" fmla="*/ 4018861 w 4018861"/>
              <a:gd name="connsiteY1" fmla="*/ 0 h 1663700"/>
              <a:gd name="connsiteX2" fmla="*/ 4018861 w 4018861"/>
              <a:gd name="connsiteY2" fmla="*/ 1663700 h 1663700"/>
              <a:gd name="connsiteX3" fmla="*/ 825880 w 4018861"/>
              <a:gd name="connsiteY3" fmla="*/ 1663700 h 1663700"/>
              <a:gd name="connsiteX4" fmla="*/ 825848 w 4018861"/>
              <a:gd name="connsiteY4" fmla="*/ 1663636 h 1663700"/>
              <a:gd name="connsiteX5" fmla="*/ 831815 w 4018861"/>
              <a:gd name="connsiteY5" fmla="*/ 1663636 h 166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18861" h="1663700">
                <a:moveTo>
                  <a:pt x="0" y="0"/>
                </a:moveTo>
                <a:lnTo>
                  <a:pt x="4018861" y="0"/>
                </a:lnTo>
                <a:lnTo>
                  <a:pt x="4018861" y="1663700"/>
                </a:lnTo>
                <a:lnTo>
                  <a:pt x="825880" y="1663700"/>
                </a:lnTo>
                <a:lnTo>
                  <a:pt x="825848" y="1663636"/>
                </a:lnTo>
                <a:lnTo>
                  <a:pt x="831815" y="1663636"/>
                </a:lnTo>
                <a:close/>
              </a:path>
            </a:pathLst>
          </a:custGeom>
          <a:gradFill>
            <a:gsLst>
              <a:gs pos="0">
                <a:schemeClr val="accent2">
                  <a:alpha val="70000"/>
                </a:schemeClr>
              </a:gs>
              <a:gs pos="80000">
                <a:schemeClr val="accent2">
                  <a:alpha val="0"/>
                </a:schemeClr>
              </a:gs>
            </a:gsLst>
            <a:lin ang="16200000" scaled="1"/>
          </a:gradFill>
        </p:spPr>
        <p:txBody>
          <a:bodyPr vert="horz" wrap="square" lIns="0" tIns="0" rIns="0" bIns="0" rtlCol="0">
            <a:noAutofit/>
          </a:bodyPr>
          <a:lstStyle>
            <a:lvl1pPr>
              <a:defRPr lang="en-US" sz="100" dirty="0"/>
            </a:lvl1pPr>
          </a:lstStyle>
          <a:p>
            <a:pPr lvl="0"/>
            <a:r>
              <a:rPr lang="en-US" dirty="0"/>
              <a:t>.</a:t>
            </a:r>
          </a:p>
        </p:txBody>
      </p:sp>
      <p:sp>
        <p:nvSpPr>
          <p:cNvPr id="4" name="Date Placeholder 3">
            <a:extLst>
              <a:ext uri="{FF2B5EF4-FFF2-40B4-BE49-F238E27FC236}">
                <a16:creationId xmlns:a16="http://schemas.microsoft.com/office/drawing/2014/main" id="{3DC1B51A-8ACF-4312-B845-69EADFA285C1}"/>
              </a:ext>
            </a:extLst>
          </p:cNvPr>
          <p:cNvSpPr>
            <a:spLocks noGrp="1"/>
          </p:cNvSpPr>
          <p:nvPr>
            <p:ph type="dt" sz="half" idx="27"/>
          </p:nvPr>
        </p:nvSpPr>
        <p:spPr bwMode="gray"/>
        <p:txBody>
          <a:bodyPr/>
          <a:lstStyle/>
          <a:p>
            <a:endParaRPr lang="en-US" dirty="0"/>
          </a:p>
        </p:txBody>
      </p:sp>
      <p:sp>
        <p:nvSpPr>
          <p:cNvPr id="6" name="Slide Number Placeholder 5">
            <a:extLst>
              <a:ext uri="{FF2B5EF4-FFF2-40B4-BE49-F238E27FC236}">
                <a16:creationId xmlns:a16="http://schemas.microsoft.com/office/drawing/2014/main" id="{A39E7617-37C9-453E-9CDC-AE055635737A}"/>
              </a:ext>
            </a:extLst>
          </p:cNvPr>
          <p:cNvSpPr>
            <a:spLocks noGrp="1"/>
          </p:cNvSpPr>
          <p:nvPr>
            <p:ph type="sldNum" sz="quarter" idx="29"/>
          </p:nvPr>
        </p:nvSpPr>
        <p:spPr bwMode="gray"/>
        <p:txBody>
          <a:bodyPr/>
          <a:lstStyle/>
          <a:p>
            <a:fld id="{13CE6DAF-806F-404B-BC68-339BFCB57E5C}" type="slidenum">
              <a:rPr lang="en-US" smtClean="0"/>
              <a:pPr/>
              <a:t>‹Nr.›</a:t>
            </a:fld>
            <a:endParaRPr lang="en-US" dirty="0"/>
          </a:p>
        </p:txBody>
      </p:sp>
    </p:spTree>
    <p:extLst>
      <p:ext uri="{BB962C8B-B14F-4D97-AF65-F5344CB8AC3E}">
        <p14:creationId xmlns:p14="http://schemas.microsoft.com/office/powerpoint/2010/main" val="305422151"/>
      </p:ext>
    </p:extLst>
  </p:cSld>
  <p:clrMapOvr>
    <a:masterClrMapping/>
  </p:clrMapOvr>
  <p:extLst>
    <p:ext uri="{DCECCB84-F9BA-43D5-87BE-67443E8EF086}">
      <p15:sldGuideLst xmlns:p15="http://schemas.microsoft.com/office/powerpoint/2012/main">
        <p15:guide id="1" pos="3863">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p:cSld name="Curve Picture Left">
    <p:spTree>
      <p:nvGrpSpPr>
        <p:cNvPr id="1" name=""/>
        <p:cNvGrpSpPr/>
        <p:nvPr/>
      </p:nvGrpSpPr>
      <p:grpSpPr>
        <a:xfrm>
          <a:off x="0" y="0"/>
          <a:ext cx="0" cy="0"/>
          <a:chOff x="0" y="0"/>
          <a:chExt cx="0" cy="0"/>
        </a:xfrm>
      </p:grpSpPr>
      <p:sp>
        <p:nvSpPr>
          <p:cNvPr id="24" name="Picture Placeholder 23">
            <a:extLst>
              <a:ext uri="{FF2B5EF4-FFF2-40B4-BE49-F238E27FC236}">
                <a16:creationId xmlns:a16="http://schemas.microsoft.com/office/drawing/2014/main" id="{CF2D1CF9-7686-4D9E-A06E-656AF040316B}"/>
              </a:ext>
            </a:extLst>
          </p:cNvPr>
          <p:cNvSpPr>
            <a:spLocks noGrp="1"/>
          </p:cNvSpPr>
          <p:nvPr>
            <p:ph type="pic" sz="quarter" idx="27"/>
          </p:nvPr>
        </p:nvSpPr>
        <p:spPr bwMode="gray">
          <a:xfrm>
            <a:off x="0" y="0"/>
            <a:ext cx="6775526" cy="6858000"/>
          </a:xfrm>
          <a:custGeom>
            <a:avLst/>
            <a:gdLst>
              <a:gd name="connsiteX0" fmla="*/ 0 w 6775526"/>
              <a:gd name="connsiteY0" fmla="*/ 0 h 6858000"/>
              <a:gd name="connsiteX1" fmla="*/ 768350 w 6775526"/>
              <a:gd name="connsiteY1" fmla="*/ 0 h 6858000"/>
              <a:gd name="connsiteX2" fmla="*/ 1159714 w 6775526"/>
              <a:gd name="connsiteY2" fmla="*/ 0 h 6858000"/>
              <a:gd name="connsiteX3" fmla="*/ 1504950 w 6775526"/>
              <a:gd name="connsiteY3" fmla="*/ 0 h 6858000"/>
              <a:gd name="connsiteX4" fmla="*/ 1504950 w 6775526"/>
              <a:gd name="connsiteY4" fmla="*/ 675 h 6858000"/>
              <a:gd name="connsiteX5" fmla="*/ 1569333 w 6775526"/>
              <a:gd name="connsiteY5" fmla="*/ 0 h 6858000"/>
              <a:gd name="connsiteX6" fmla="*/ 1632109 w 6775526"/>
              <a:gd name="connsiteY6" fmla="*/ 719 h 6858000"/>
              <a:gd name="connsiteX7" fmla="*/ 1632109 w 6775526"/>
              <a:gd name="connsiteY7" fmla="*/ 0 h 6858000"/>
              <a:gd name="connsiteX8" fmla="*/ 5061063 w 6775526"/>
              <a:gd name="connsiteY8" fmla="*/ 3429060 h 6858000"/>
              <a:gd name="connsiteX9" fmla="*/ 6775526 w 6775526"/>
              <a:gd name="connsiteY9" fmla="*/ 6858000 h 6858000"/>
              <a:gd name="connsiteX10" fmla="*/ 0 w 6775526"/>
              <a:gd name="connsiteY1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75526" h="6858000">
                <a:moveTo>
                  <a:pt x="0" y="0"/>
                </a:moveTo>
                <a:lnTo>
                  <a:pt x="768350" y="0"/>
                </a:lnTo>
                <a:lnTo>
                  <a:pt x="1159714" y="0"/>
                </a:lnTo>
                <a:lnTo>
                  <a:pt x="1504950" y="0"/>
                </a:lnTo>
                <a:lnTo>
                  <a:pt x="1504950" y="675"/>
                </a:lnTo>
                <a:lnTo>
                  <a:pt x="1569333" y="0"/>
                </a:lnTo>
                <a:lnTo>
                  <a:pt x="1632109" y="719"/>
                </a:lnTo>
                <a:lnTo>
                  <a:pt x="1632109" y="0"/>
                </a:lnTo>
                <a:cubicBezTo>
                  <a:pt x="3632192" y="46447"/>
                  <a:pt x="4506780" y="2319189"/>
                  <a:pt x="5061063" y="3429060"/>
                </a:cubicBezTo>
                <a:lnTo>
                  <a:pt x="6775526" y="6858000"/>
                </a:lnTo>
                <a:lnTo>
                  <a:pt x="0" y="6858000"/>
                </a:lnTo>
                <a:close/>
              </a:path>
            </a:pathLst>
          </a:custGeom>
          <a:noFill/>
        </p:spPr>
        <p:txBody>
          <a:bodyPr wrap="square">
            <a:noAutofit/>
          </a:bodyPr>
          <a:lstStyle/>
          <a:p>
            <a:r>
              <a:rPr lang="de-DE"/>
              <a:t>Bild durch Klicken auf Symbol hinzufügen</a:t>
            </a:r>
            <a:endParaRPr lang="en-US" dirty="0"/>
          </a:p>
        </p:txBody>
      </p:sp>
      <p:sp>
        <p:nvSpPr>
          <p:cNvPr id="11" name="Title 10">
            <a:extLst>
              <a:ext uri="{FF2B5EF4-FFF2-40B4-BE49-F238E27FC236}">
                <a16:creationId xmlns:a16="http://schemas.microsoft.com/office/drawing/2014/main" id="{A8CFD0A3-0F5A-4913-84C9-7B5ED31CDC30}"/>
              </a:ext>
            </a:extLst>
          </p:cNvPr>
          <p:cNvSpPr>
            <a:spLocks noGrp="1"/>
          </p:cNvSpPr>
          <p:nvPr>
            <p:ph type="title"/>
          </p:nvPr>
        </p:nvSpPr>
        <p:spPr bwMode="gray">
          <a:xfrm>
            <a:off x="4034971" y="344552"/>
            <a:ext cx="7460354" cy="792000"/>
          </a:xfrm>
        </p:spPr>
        <p:txBody>
          <a:bodyPr/>
          <a:lstStyle/>
          <a:p>
            <a:r>
              <a:rPr lang="de-DE"/>
              <a:t>Titelmasterformat durch Klicken bearbeiten</a:t>
            </a:r>
            <a:endParaRPr lang="en-US" dirty="0"/>
          </a:p>
        </p:txBody>
      </p:sp>
      <p:sp>
        <p:nvSpPr>
          <p:cNvPr id="34" name="Text Placeholder 33">
            <a:extLst>
              <a:ext uri="{FF2B5EF4-FFF2-40B4-BE49-F238E27FC236}">
                <a16:creationId xmlns:a16="http://schemas.microsoft.com/office/drawing/2014/main" id="{74530AF6-B720-4689-A1F7-D0B205FCE0DF}"/>
              </a:ext>
            </a:extLst>
          </p:cNvPr>
          <p:cNvSpPr>
            <a:spLocks noGrp="1"/>
          </p:cNvSpPr>
          <p:nvPr>
            <p:ph type="body" sz="quarter" idx="14" hasCustomPrompt="1"/>
          </p:nvPr>
        </p:nvSpPr>
        <p:spPr bwMode="gray">
          <a:xfrm>
            <a:off x="0" y="5194300"/>
            <a:ext cx="6775526" cy="1663700"/>
          </a:xfrm>
          <a:custGeom>
            <a:avLst/>
            <a:gdLst>
              <a:gd name="connsiteX0" fmla="*/ 0 w 6775526"/>
              <a:gd name="connsiteY0" fmla="*/ 0 h 1663700"/>
              <a:gd name="connsiteX1" fmla="*/ 5943712 w 6775526"/>
              <a:gd name="connsiteY1" fmla="*/ 0 h 1663700"/>
              <a:gd name="connsiteX2" fmla="*/ 6775526 w 6775526"/>
              <a:gd name="connsiteY2" fmla="*/ 1663636 h 1663700"/>
              <a:gd name="connsiteX3" fmla="*/ 1074574 w 6775526"/>
              <a:gd name="connsiteY3" fmla="*/ 1663636 h 1663700"/>
              <a:gd name="connsiteX4" fmla="*/ 1074574 w 6775526"/>
              <a:gd name="connsiteY4" fmla="*/ 1663700 h 1663700"/>
              <a:gd name="connsiteX5" fmla="*/ 0 w 6775526"/>
              <a:gd name="connsiteY5" fmla="*/ 1663700 h 166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75526" h="1663700">
                <a:moveTo>
                  <a:pt x="0" y="0"/>
                </a:moveTo>
                <a:lnTo>
                  <a:pt x="5943712" y="0"/>
                </a:lnTo>
                <a:lnTo>
                  <a:pt x="6775526" y="1663636"/>
                </a:lnTo>
                <a:lnTo>
                  <a:pt x="1074574" y="1663636"/>
                </a:lnTo>
                <a:lnTo>
                  <a:pt x="1074574" y="1663700"/>
                </a:lnTo>
                <a:lnTo>
                  <a:pt x="0" y="1663700"/>
                </a:lnTo>
                <a:close/>
              </a:path>
            </a:pathLst>
          </a:custGeom>
          <a:gradFill>
            <a:gsLst>
              <a:gs pos="0">
                <a:schemeClr val="accent2">
                  <a:alpha val="70000"/>
                </a:schemeClr>
              </a:gs>
              <a:gs pos="80000">
                <a:schemeClr val="accent2">
                  <a:alpha val="0"/>
                </a:schemeClr>
              </a:gs>
            </a:gsLst>
            <a:lin ang="16200000" scaled="1"/>
          </a:gradFill>
        </p:spPr>
        <p:txBody>
          <a:bodyPr vert="horz" wrap="square" lIns="0" tIns="0" rIns="0" bIns="0" rtlCol="0">
            <a:noAutofit/>
          </a:bodyPr>
          <a:lstStyle>
            <a:lvl1pPr>
              <a:defRPr lang="en-US" sz="100" dirty="0"/>
            </a:lvl1pPr>
          </a:lstStyle>
          <a:p>
            <a:pPr lvl="0"/>
            <a:r>
              <a:rPr lang="en-US" dirty="0"/>
              <a:t>.</a:t>
            </a:r>
          </a:p>
        </p:txBody>
      </p:sp>
      <p:sp>
        <p:nvSpPr>
          <p:cNvPr id="7" name="Slide Number Placeholder 4">
            <a:extLst>
              <a:ext uri="{FF2B5EF4-FFF2-40B4-BE49-F238E27FC236}">
                <a16:creationId xmlns:a16="http://schemas.microsoft.com/office/drawing/2014/main" id="{DFDF9657-A622-495E-AF9E-A463C102B635}"/>
              </a:ext>
            </a:extLst>
          </p:cNvPr>
          <p:cNvSpPr>
            <a:spLocks noGrp="1"/>
          </p:cNvSpPr>
          <p:nvPr>
            <p:ph type="sldNum" sz="quarter" idx="25"/>
          </p:nvPr>
        </p:nvSpPr>
        <p:spPr bwMode="gray">
          <a:xfrm>
            <a:off x="164045" y="6563358"/>
            <a:ext cx="304800" cy="88901"/>
          </a:xfrm>
        </p:spPr>
        <p:txBody>
          <a:bodyPr/>
          <a:lstStyle>
            <a:lvl1pPr>
              <a:defRPr>
                <a:solidFill>
                  <a:schemeClr val="bg1"/>
                </a:solidFill>
              </a:defRPr>
            </a:lvl1pPr>
          </a:lstStyle>
          <a:p>
            <a:fld id="{13CE6DAF-806F-404B-BC68-339BFCB57E5C}" type="slidenum">
              <a:rPr lang="en-US" smtClean="0"/>
              <a:pPr/>
              <a:t>‹Nr.›</a:t>
            </a:fld>
            <a:endParaRPr lang="en-US" dirty="0"/>
          </a:p>
        </p:txBody>
      </p:sp>
    </p:spTree>
    <p:extLst>
      <p:ext uri="{BB962C8B-B14F-4D97-AF65-F5344CB8AC3E}">
        <p14:creationId xmlns:p14="http://schemas.microsoft.com/office/powerpoint/2010/main" val="477414456"/>
      </p:ext>
    </p:extLst>
  </p:cSld>
  <p:clrMapOvr>
    <a:masterClrMapping/>
  </p:clrMapOvr>
  <p:extLst>
    <p:ext uri="{DCECCB84-F9BA-43D5-87BE-67443E8EF086}">
      <p15:sldGuideLst xmlns:p15="http://schemas.microsoft.com/office/powerpoint/2012/main">
        <p15:guide id="1" pos="2547">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Small Curve Picture Righ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E2C9E1EA-BA55-4A12-9029-D9F2409288D8}"/>
              </a:ext>
            </a:extLst>
          </p:cNvPr>
          <p:cNvSpPr>
            <a:spLocks noGrp="1"/>
          </p:cNvSpPr>
          <p:nvPr>
            <p:ph type="pic" sz="quarter" idx="13"/>
          </p:nvPr>
        </p:nvSpPr>
        <p:spPr bwMode="gray">
          <a:xfrm>
            <a:off x="8757328" y="0"/>
            <a:ext cx="3436938" cy="6869965"/>
          </a:xfrm>
          <a:custGeom>
            <a:avLst/>
            <a:gdLst>
              <a:gd name="connsiteX0" fmla="*/ 1775003 w 3436938"/>
              <a:gd name="connsiteY0" fmla="*/ 0 h 6869965"/>
              <a:gd name="connsiteX1" fmla="*/ 1807309 w 3436938"/>
              <a:gd name="connsiteY1" fmla="*/ 0 h 6869965"/>
              <a:gd name="connsiteX2" fmla="*/ 3436938 w 3436938"/>
              <a:gd name="connsiteY2" fmla="*/ 0 h 6869965"/>
              <a:gd name="connsiteX3" fmla="*/ 3436938 w 3436938"/>
              <a:gd name="connsiteY3" fmla="*/ 6868147 h 6869965"/>
              <a:gd name="connsiteX4" fmla="*/ 2257790 w 3436938"/>
              <a:gd name="connsiteY4" fmla="*/ 6868147 h 6869965"/>
              <a:gd name="connsiteX5" fmla="*/ 2257790 w 3436938"/>
              <a:gd name="connsiteY5" fmla="*/ 6869965 h 6869965"/>
              <a:gd name="connsiteX6" fmla="*/ 0 w 3436938"/>
              <a:gd name="connsiteY6" fmla="*/ 6869965 h 6869965"/>
              <a:gd name="connsiteX7" fmla="*/ 0 w 3436938"/>
              <a:gd name="connsiteY7" fmla="*/ 1832961 h 6869965"/>
              <a:gd name="connsiteX8" fmla="*/ 0 w 3436938"/>
              <a:gd name="connsiteY8" fmla="*/ 1827505 h 6869965"/>
              <a:gd name="connsiteX9" fmla="*/ 0 w 3436938"/>
              <a:gd name="connsiteY9" fmla="*/ 1809321 h 6869965"/>
              <a:gd name="connsiteX10" fmla="*/ 1795 w 3436938"/>
              <a:gd name="connsiteY10" fmla="*/ 1809321 h 6869965"/>
              <a:gd name="connsiteX11" fmla="*/ 1696035 w 3436938"/>
              <a:gd name="connsiteY11" fmla="*/ 1819 h 6869965"/>
              <a:gd name="connsiteX12" fmla="*/ 1775003 w 3436938"/>
              <a:gd name="connsiteY12" fmla="*/ 0 h 6869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36938" h="6869965">
                <a:moveTo>
                  <a:pt x="1775003" y="0"/>
                </a:moveTo>
                <a:cubicBezTo>
                  <a:pt x="1775003" y="0"/>
                  <a:pt x="1775003" y="0"/>
                  <a:pt x="1807309" y="0"/>
                </a:cubicBezTo>
                <a:cubicBezTo>
                  <a:pt x="1807309" y="0"/>
                  <a:pt x="1807309" y="0"/>
                  <a:pt x="3436938" y="0"/>
                </a:cubicBezTo>
                <a:lnTo>
                  <a:pt x="3436938" y="6868147"/>
                </a:lnTo>
                <a:cubicBezTo>
                  <a:pt x="3436938" y="6868147"/>
                  <a:pt x="3436938" y="6868147"/>
                  <a:pt x="2257790" y="6868147"/>
                </a:cubicBezTo>
                <a:cubicBezTo>
                  <a:pt x="2257790" y="6868147"/>
                  <a:pt x="2257790" y="6868147"/>
                  <a:pt x="2257790" y="6869965"/>
                </a:cubicBezTo>
                <a:cubicBezTo>
                  <a:pt x="2257790" y="6869965"/>
                  <a:pt x="2257790" y="6869965"/>
                  <a:pt x="0" y="6869965"/>
                </a:cubicBezTo>
                <a:cubicBezTo>
                  <a:pt x="0" y="6869965"/>
                  <a:pt x="0" y="6869965"/>
                  <a:pt x="0" y="1832961"/>
                </a:cubicBezTo>
                <a:cubicBezTo>
                  <a:pt x="0" y="1832961"/>
                  <a:pt x="0" y="1832961"/>
                  <a:pt x="0" y="1827505"/>
                </a:cubicBezTo>
                <a:cubicBezTo>
                  <a:pt x="0" y="1827505"/>
                  <a:pt x="0" y="1827505"/>
                  <a:pt x="0" y="1809321"/>
                </a:cubicBezTo>
                <a:cubicBezTo>
                  <a:pt x="0" y="1809321"/>
                  <a:pt x="0" y="1809321"/>
                  <a:pt x="1795" y="1809321"/>
                </a:cubicBezTo>
                <a:cubicBezTo>
                  <a:pt x="118453" y="290946"/>
                  <a:pt x="949421" y="1819"/>
                  <a:pt x="1696035" y="1819"/>
                </a:cubicBezTo>
                <a:cubicBezTo>
                  <a:pt x="1696035" y="1819"/>
                  <a:pt x="1696035" y="1819"/>
                  <a:pt x="1775003" y="0"/>
                </a:cubicBezTo>
                <a:close/>
              </a:path>
            </a:pathLst>
          </a:custGeom>
        </p:spPr>
        <p:txBody>
          <a:bodyPr wrap="square">
            <a:noAutofit/>
          </a:bodyPr>
          <a:lstStyle/>
          <a:p>
            <a:r>
              <a:rPr lang="de-DE"/>
              <a:t>Bild durch Klicken auf Symbol hinzufügen</a:t>
            </a:r>
            <a:endParaRPr lang="en-US" dirty="0"/>
          </a:p>
        </p:txBody>
      </p:sp>
      <p:sp>
        <p:nvSpPr>
          <p:cNvPr id="2" name="Title 1">
            <a:extLst>
              <a:ext uri="{FF2B5EF4-FFF2-40B4-BE49-F238E27FC236}">
                <a16:creationId xmlns:a16="http://schemas.microsoft.com/office/drawing/2014/main" id="{E098E0F9-BC3D-45EF-B12E-4C4C486A676E}"/>
              </a:ext>
            </a:extLst>
          </p:cNvPr>
          <p:cNvSpPr>
            <a:spLocks noGrp="1"/>
          </p:cNvSpPr>
          <p:nvPr>
            <p:ph type="title"/>
          </p:nvPr>
        </p:nvSpPr>
        <p:spPr bwMode="gray">
          <a:xfrm>
            <a:off x="695325" y="344552"/>
            <a:ext cx="8056790" cy="792000"/>
          </a:xfrm>
        </p:spPr>
        <p:txBody>
          <a:bodyPr/>
          <a:lstStyle/>
          <a:p>
            <a:r>
              <a:rPr lang="de-DE"/>
              <a:t>Titelmasterformat durch Klicken bearbeiten</a:t>
            </a:r>
            <a:endParaRPr lang="en-US" dirty="0"/>
          </a:p>
        </p:txBody>
      </p:sp>
      <p:sp>
        <p:nvSpPr>
          <p:cNvPr id="3" name="Date Placeholder 2">
            <a:extLst>
              <a:ext uri="{FF2B5EF4-FFF2-40B4-BE49-F238E27FC236}">
                <a16:creationId xmlns:a16="http://schemas.microsoft.com/office/drawing/2014/main" id="{696D8A67-0743-48CD-A693-D9BC406CD4CA}"/>
              </a:ext>
            </a:extLst>
          </p:cNvPr>
          <p:cNvSpPr>
            <a:spLocks noGrp="1"/>
          </p:cNvSpPr>
          <p:nvPr>
            <p:ph type="dt" sz="half" idx="10"/>
          </p:nvPr>
        </p:nvSpPr>
        <p:spPr bwMode="gray"/>
        <p:txBody>
          <a:bodyPr/>
          <a:lstStyle/>
          <a:p>
            <a:endParaRPr lang="en-US" dirty="0"/>
          </a:p>
        </p:txBody>
      </p:sp>
      <p:sp>
        <p:nvSpPr>
          <p:cNvPr id="5" name="Slide Number Placeholder 4">
            <a:extLst>
              <a:ext uri="{FF2B5EF4-FFF2-40B4-BE49-F238E27FC236}">
                <a16:creationId xmlns:a16="http://schemas.microsoft.com/office/drawing/2014/main" id="{CBBFAC88-9D42-484E-8782-9DB56A2313E3}"/>
              </a:ext>
            </a:extLst>
          </p:cNvPr>
          <p:cNvSpPr>
            <a:spLocks noGrp="1"/>
          </p:cNvSpPr>
          <p:nvPr>
            <p:ph type="sldNum" sz="quarter" idx="12"/>
          </p:nvPr>
        </p:nvSpPr>
        <p:spPr bwMode="gray"/>
        <p:txBody>
          <a:bodyPr/>
          <a:lstStyle/>
          <a:p>
            <a:fld id="{13CE6DAF-806F-404B-BC68-339BFCB57E5C}" type="slidenum">
              <a:rPr lang="en-US" smtClean="0"/>
              <a:pPr/>
              <a:t>‹Nr.›</a:t>
            </a:fld>
            <a:endParaRPr lang="en-US" dirty="0"/>
          </a:p>
        </p:txBody>
      </p:sp>
      <p:sp>
        <p:nvSpPr>
          <p:cNvPr id="26" name="Text Placeholder 5">
            <a:extLst>
              <a:ext uri="{FF2B5EF4-FFF2-40B4-BE49-F238E27FC236}">
                <a16:creationId xmlns:a16="http://schemas.microsoft.com/office/drawing/2014/main" id="{A2E1471D-5074-4D2C-9FAF-B23A097D63AE}"/>
              </a:ext>
            </a:extLst>
          </p:cNvPr>
          <p:cNvSpPr>
            <a:spLocks noGrp="1"/>
          </p:cNvSpPr>
          <p:nvPr>
            <p:ph type="body" sz="quarter" idx="27" hasCustomPrompt="1"/>
          </p:nvPr>
        </p:nvSpPr>
        <p:spPr bwMode="gray">
          <a:xfrm>
            <a:off x="8752115" y="5202000"/>
            <a:ext cx="3439886" cy="1656000"/>
          </a:xfrm>
          <a:gradFill>
            <a:gsLst>
              <a:gs pos="0">
                <a:schemeClr val="accent2">
                  <a:alpha val="70000"/>
                </a:schemeClr>
              </a:gs>
              <a:gs pos="80000">
                <a:schemeClr val="accent2">
                  <a:alpha val="0"/>
                </a:schemeClr>
              </a:gs>
            </a:gsLst>
            <a:lin ang="16200000" scaled="1"/>
          </a:gradFill>
        </p:spPr>
        <p:txBody>
          <a:bodyPr vert="horz" wrap="square" lIns="0" tIns="0" rIns="0" bIns="0" rtlCol="0">
            <a:noAutofit/>
          </a:bodyPr>
          <a:lstStyle>
            <a:lvl1pPr>
              <a:defRPr lang="en-US" sz="100" dirty="0"/>
            </a:lvl1pPr>
          </a:lstStyle>
          <a:p>
            <a:pPr lvl="0"/>
            <a:r>
              <a:rPr lang="en-US" dirty="0"/>
              <a:t> </a:t>
            </a:r>
          </a:p>
        </p:txBody>
      </p:sp>
    </p:spTree>
    <p:extLst>
      <p:ext uri="{BB962C8B-B14F-4D97-AF65-F5344CB8AC3E}">
        <p14:creationId xmlns:p14="http://schemas.microsoft.com/office/powerpoint/2010/main" val="387702546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Three Pictures">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2799AD32-EACB-40FD-ACFA-9178E8D00357}"/>
              </a:ext>
            </a:extLst>
          </p:cNvPr>
          <p:cNvSpPr>
            <a:spLocks noGrp="1"/>
          </p:cNvSpPr>
          <p:nvPr>
            <p:ph type="pic" sz="quarter" idx="13"/>
          </p:nvPr>
        </p:nvSpPr>
        <p:spPr bwMode="gray">
          <a:xfrm>
            <a:off x="1" y="1412875"/>
            <a:ext cx="4015999" cy="2772000"/>
          </a:xfrm>
        </p:spPr>
        <p:txBody>
          <a:bodyPr/>
          <a:lstStyle/>
          <a:p>
            <a:r>
              <a:rPr lang="de-DE"/>
              <a:t>Bild durch Klicken auf Symbol hinzufügen</a:t>
            </a:r>
            <a:endParaRPr lang="en-US" dirty="0"/>
          </a:p>
        </p:txBody>
      </p:sp>
      <p:sp>
        <p:nvSpPr>
          <p:cNvPr id="8" name="Picture Placeholder 6">
            <a:extLst>
              <a:ext uri="{FF2B5EF4-FFF2-40B4-BE49-F238E27FC236}">
                <a16:creationId xmlns:a16="http://schemas.microsoft.com/office/drawing/2014/main" id="{C73D5620-2B8C-49E1-ADF3-9ADE2BF3BA3C}"/>
              </a:ext>
            </a:extLst>
          </p:cNvPr>
          <p:cNvSpPr>
            <a:spLocks noGrp="1"/>
          </p:cNvSpPr>
          <p:nvPr>
            <p:ph type="pic" sz="quarter" idx="14"/>
          </p:nvPr>
        </p:nvSpPr>
        <p:spPr bwMode="gray">
          <a:xfrm>
            <a:off x="4088000" y="1412875"/>
            <a:ext cx="4015999" cy="2772000"/>
          </a:xfrm>
        </p:spPr>
        <p:txBody>
          <a:bodyPr/>
          <a:lstStyle/>
          <a:p>
            <a:r>
              <a:rPr lang="de-DE"/>
              <a:t>Bild durch Klicken auf Symbol hinzufügen</a:t>
            </a:r>
            <a:endParaRPr lang="en-US" dirty="0"/>
          </a:p>
        </p:txBody>
      </p:sp>
      <p:sp>
        <p:nvSpPr>
          <p:cNvPr id="9" name="Picture Placeholder 6">
            <a:extLst>
              <a:ext uri="{FF2B5EF4-FFF2-40B4-BE49-F238E27FC236}">
                <a16:creationId xmlns:a16="http://schemas.microsoft.com/office/drawing/2014/main" id="{A31D45D1-5334-4DD5-8154-DAD52B3C3972}"/>
              </a:ext>
            </a:extLst>
          </p:cNvPr>
          <p:cNvSpPr>
            <a:spLocks noGrp="1"/>
          </p:cNvSpPr>
          <p:nvPr>
            <p:ph type="pic" sz="quarter" idx="15"/>
          </p:nvPr>
        </p:nvSpPr>
        <p:spPr bwMode="gray">
          <a:xfrm>
            <a:off x="8175999" y="1412875"/>
            <a:ext cx="4015999" cy="2772000"/>
          </a:xfrm>
        </p:spPr>
        <p:txBody>
          <a:bodyPr/>
          <a:lstStyle/>
          <a:p>
            <a:r>
              <a:rPr lang="de-DE"/>
              <a:t>Bild durch Klicken auf Symbol hinzufügen</a:t>
            </a:r>
            <a:endParaRPr lang="en-US" dirty="0"/>
          </a:p>
        </p:txBody>
      </p:sp>
      <p:sp>
        <p:nvSpPr>
          <p:cNvPr id="6" name="Title 5">
            <a:extLst>
              <a:ext uri="{FF2B5EF4-FFF2-40B4-BE49-F238E27FC236}">
                <a16:creationId xmlns:a16="http://schemas.microsoft.com/office/drawing/2014/main" id="{07792201-616E-4C9D-B2C5-4900CE58E947}"/>
              </a:ext>
            </a:extLst>
          </p:cNvPr>
          <p:cNvSpPr>
            <a:spLocks noGrp="1"/>
          </p:cNvSpPr>
          <p:nvPr>
            <p:ph type="title"/>
          </p:nvPr>
        </p:nvSpPr>
        <p:spPr bwMode="gray"/>
        <p:txBody>
          <a:bodyPr/>
          <a:lstStyle/>
          <a:p>
            <a:r>
              <a:rPr lang="de-DE"/>
              <a:t>Titelmasterformat durch Klicken bearbeiten</a:t>
            </a:r>
            <a:endParaRPr lang="en-US" dirty="0"/>
          </a:p>
        </p:txBody>
      </p:sp>
      <p:sp>
        <p:nvSpPr>
          <p:cNvPr id="12" name="Date Placeholder 11">
            <a:extLst>
              <a:ext uri="{FF2B5EF4-FFF2-40B4-BE49-F238E27FC236}">
                <a16:creationId xmlns:a16="http://schemas.microsoft.com/office/drawing/2014/main" id="{0507D976-68BB-49E4-A58B-4C58DDCAFCC3}"/>
              </a:ext>
            </a:extLst>
          </p:cNvPr>
          <p:cNvSpPr>
            <a:spLocks noGrp="1"/>
          </p:cNvSpPr>
          <p:nvPr>
            <p:ph type="dt" sz="half" idx="16"/>
          </p:nvPr>
        </p:nvSpPr>
        <p:spPr bwMode="gray"/>
        <p:txBody>
          <a:bodyPr/>
          <a:lstStyle/>
          <a:p>
            <a:endParaRPr lang="en-US" dirty="0"/>
          </a:p>
        </p:txBody>
      </p:sp>
      <p:sp>
        <p:nvSpPr>
          <p:cNvPr id="14" name="Slide Number Placeholder 13">
            <a:extLst>
              <a:ext uri="{FF2B5EF4-FFF2-40B4-BE49-F238E27FC236}">
                <a16:creationId xmlns:a16="http://schemas.microsoft.com/office/drawing/2014/main" id="{33A3CAA6-5A6B-4B10-9DEF-0B3C29684B1F}"/>
              </a:ext>
            </a:extLst>
          </p:cNvPr>
          <p:cNvSpPr>
            <a:spLocks noGrp="1"/>
          </p:cNvSpPr>
          <p:nvPr>
            <p:ph type="sldNum" sz="quarter" idx="18"/>
          </p:nvPr>
        </p:nvSpPr>
        <p:spPr bwMode="gray"/>
        <p:txBody>
          <a:bodyPr/>
          <a:lstStyle/>
          <a:p>
            <a:fld id="{13CE6DAF-806F-404B-BC68-339BFCB57E5C}" type="slidenum">
              <a:rPr lang="en-US" smtClean="0"/>
              <a:pPr/>
              <a:t>‹Nr.›</a:t>
            </a:fld>
            <a:endParaRPr lang="en-US" dirty="0"/>
          </a:p>
        </p:txBody>
      </p:sp>
    </p:spTree>
    <p:extLst>
      <p:ext uri="{BB962C8B-B14F-4D97-AF65-F5344CB8AC3E}">
        <p14:creationId xmlns:p14="http://schemas.microsoft.com/office/powerpoint/2010/main" val="2828329680"/>
      </p:ext>
    </p:extLst>
  </p:cSld>
  <p:clrMapOvr>
    <a:masterClrMapping/>
  </p:clrMapOvr>
  <p:extLst>
    <p:ext uri="{DCECCB84-F9BA-43D5-87BE-67443E8EF086}">
      <p15:sldGuideLst xmlns:p15="http://schemas.microsoft.com/office/powerpoint/2012/main"/>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References">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E5194267-E51C-4D30-8F9B-12247E86F342}"/>
              </a:ext>
            </a:extLst>
          </p:cNvPr>
          <p:cNvSpPr>
            <a:spLocks noGrp="1"/>
          </p:cNvSpPr>
          <p:nvPr>
            <p:ph type="pic" sz="quarter" idx="15"/>
          </p:nvPr>
        </p:nvSpPr>
        <p:spPr bwMode="gray">
          <a:xfrm>
            <a:off x="3217863" y="0"/>
            <a:ext cx="8974137" cy="5184116"/>
          </a:xfrm>
        </p:spPr>
        <p:txBody>
          <a:bodyPr/>
          <a:lstStyle/>
          <a:p>
            <a:r>
              <a:rPr lang="de-DE"/>
              <a:t>Bild durch Klicken auf Symbol hinzufügen</a:t>
            </a:r>
            <a:endParaRPr lang="en-US" dirty="0"/>
          </a:p>
        </p:txBody>
      </p:sp>
      <p:sp>
        <p:nvSpPr>
          <p:cNvPr id="28" name="Title 27">
            <a:extLst>
              <a:ext uri="{FF2B5EF4-FFF2-40B4-BE49-F238E27FC236}">
                <a16:creationId xmlns:a16="http://schemas.microsoft.com/office/drawing/2014/main" id="{B086D64E-16D3-4171-9692-D9CB3A40471D}"/>
              </a:ext>
            </a:extLst>
          </p:cNvPr>
          <p:cNvSpPr>
            <a:spLocks noGrp="1"/>
          </p:cNvSpPr>
          <p:nvPr>
            <p:ph type="title" hasCustomPrompt="1"/>
          </p:nvPr>
        </p:nvSpPr>
        <p:spPr bwMode="gray">
          <a:xfrm>
            <a:off x="0" y="0"/>
            <a:ext cx="7375559" cy="5184116"/>
          </a:xfrm>
          <a:custGeom>
            <a:avLst/>
            <a:gdLst>
              <a:gd name="connsiteX0" fmla="*/ 0 w 7375559"/>
              <a:gd name="connsiteY0" fmla="*/ 0 h 5184116"/>
              <a:gd name="connsiteX1" fmla="*/ 3218505 w 7375559"/>
              <a:gd name="connsiteY1" fmla="*/ 0 h 5184116"/>
              <a:gd name="connsiteX2" fmla="*/ 3487474 w 7375559"/>
              <a:gd name="connsiteY2" fmla="*/ 0 h 5184116"/>
              <a:gd name="connsiteX3" fmla="*/ 6079531 w 7375559"/>
              <a:gd name="connsiteY3" fmla="*/ 2592057 h 5184116"/>
              <a:gd name="connsiteX4" fmla="*/ 7375559 w 7375559"/>
              <a:gd name="connsiteY4" fmla="*/ 5184116 h 5184116"/>
              <a:gd name="connsiteX5" fmla="*/ 0 w 7375559"/>
              <a:gd name="connsiteY5" fmla="*/ 5184116 h 5184116"/>
              <a:gd name="connsiteX6" fmla="*/ 0 w 7375559"/>
              <a:gd name="connsiteY6" fmla="*/ 5184114 h 5184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75559" h="5184116">
                <a:moveTo>
                  <a:pt x="0" y="0"/>
                </a:moveTo>
                <a:lnTo>
                  <a:pt x="3218505" y="0"/>
                </a:lnTo>
                <a:lnTo>
                  <a:pt x="3487474" y="0"/>
                </a:lnTo>
                <a:cubicBezTo>
                  <a:pt x="4999400" y="35114"/>
                  <a:pt x="5660537" y="1753154"/>
                  <a:pt x="6079531" y="2592057"/>
                </a:cubicBezTo>
                <a:lnTo>
                  <a:pt x="7375559" y="5184116"/>
                </a:lnTo>
                <a:lnTo>
                  <a:pt x="0" y="5184116"/>
                </a:lnTo>
                <a:lnTo>
                  <a:pt x="0" y="5184114"/>
                </a:lnTo>
                <a:close/>
              </a:path>
            </a:pathLst>
          </a:custGeom>
          <a:solidFill>
            <a:schemeClr val="accent1"/>
          </a:solidFill>
        </p:spPr>
        <p:txBody>
          <a:bodyPr wrap="square" lIns="694800" tIns="324000" rIns="108000">
            <a:noAutofit/>
          </a:bodyPr>
          <a:lstStyle>
            <a:lvl1pPr>
              <a:defRPr sz="2400">
                <a:solidFill>
                  <a:schemeClr val="bg1"/>
                </a:solidFill>
              </a:defRPr>
            </a:lvl1pPr>
          </a:lstStyle>
          <a:p>
            <a:r>
              <a:rPr lang="en-US" dirty="0"/>
              <a:t>Add customer name</a:t>
            </a:r>
          </a:p>
        </p:txBody>
      </p:sp>
      <p:sp>
        <p:nvSpPr>
          <p:cNvPr id="11" name="Text Placeholder 10">
            <a:extLst>
              <a:ext uri="{FF2B5EF4-FFF2-40B4-BE49-F238E27FC236}">
                <a16:creationId xmlns:a16="http://schemas.microsoft.com/office/drawing/2014/main" id="{E0D5BD29-D96A-4C79-A899-19553480516F}"/>
              </a:ext>
            </a:extLst>
          </p:cNvPr>
          <p:cNvSpPr>
            <a:spLocks noGrp="1"/>
          </p:cNvSpPr>
          <p:nvPr>
            <p:ph type="body" sz="quarter" idx="14"/>
          </p:nvPr>
        </p:nvSpPr>
        <p:spPr bwMode="gray">
          <a:xfrm>
            <a:off x="695325" y="5435600"/>
            <a:ext cx="6680234" cy="801688"/>
          </a:xfrm>
        </p:spPr>
        <p:txBody>
          <a:bodyPr/>
          <a:lstStyle>
            <a:lvl1pPr>
              <a:defRPr sz="1400">
                <a:solidFill>
                  <a:schemeClr val="tx2"/>
                </a:solidFill>
              </a:defRPr>
            </a:lvl1pPr>
            <a:lvl2pPr>
              <a:defRPr sz="1400">
                <a:solidFill>
                  <a:schemeClr val="tx2"/>
                </a:solidFill>
              </a:defRPr>
            </a:lvl2pPr>
            <a:lvl3pPr>
              <a:defRPr sz="1400">
                <a:solidFill>
                  <a:schemeClr val="tx2"/>
                </a:solidFill>
              </a:defRPr>
            </a:lvl3pPr>
            <a:lvl4pPr>
              <a:defRPr>
                <a:solidFill>
                  <a:schemeClr val="tx2"/>
                </a:solidFill>
              </a:defRPr>
            </a:lvl4pPr>
            <a:lvl5pPr>
              <a:defRPr>
                <a:solidFill>
                  <a:schemeClr val="tx2"/>
                </a:solidFill>
              </a:defRPr>
            </a:lvl5pPr>
          </a:lstStyle>
          <a:p>
            <a:pPr lvl="0"/>
            <a:r>
              <a:rPr lang="de-DE"/>
              <a:t>Formatvorlagen des Textmasters bearbeiten</a:t>
            </a:r>
          </a:p>
          <a:p>
            <a:pPr lvl="1"/>
            <a:r>
              <a:rPr lang="de-DE"/>
              <a:t>Zweite Ebene</a:t>
            </a:r>
          </a:p>
          <a:p>
            <a:pPr lvl="2"/>
            <a:r>
              <a:rPr lang="de-DE"/>
              <a:t>Dritte Ebene</a:t>
            </a:r>
          </a:p>
        </p:txBody>
      </p:sp>
      <p:sp>
        <p:nvSpPr>
          <p:cNvPr id="7" name="Content Placeholder 6">
            <a:extLst>
              <a:ext uri="{FF2B5EF4-FFF2-40B4-BE49-F238E27FC236}">
                <a16:creationId xmlns:a16="http://schemas.microsoft.com/office/drawing/2014/main" id="{B160C2D9-9623-453D-847C-E42C42C08DE5}"/>
              </a:ext>
            </a:extLst>
          </p:cNvPr>
          <p:cNvSpPr>
            <a:spLocks noGrp="1"/>
          </p:cNvSpPr>
          <p:nvPr>
            <p:ph sz="quarter" idx="16" hasCustomPrompt="1"/>
          </p:nvPr>
        </p:nvSpPr>
        <p:spPr bwMode="gray">
          <a:xfrm>
            <a:off x="695325" y="1250436"/>
            <a:ext cx="2151705" cy="846895"/>
          </a:xfrm>
        </p:spPr>
        <p:txBody>
          <a:bodyPr/>
          <a:lstStyle>
            <a:lvl1pPr>
              <a:defRPr sz="1000">
                <a:solidFill>
                  <a:schemeClr val="bg1"/>
                </a:solidFill>
              </a:defRPr>
            </a:lvl1pPr>
          </a:lstStyle>
          <a:p>
            <a:pPr lvl="0"/>
            <a:r>
              <a:rPr lang="en-US" dirty="0"/>
              <a:t>(for the use of logos use picture icon, please consult with the marketing department)</a:t>
            </a:r>
          </a:p>
        </p:txBody>
      </p:sp>
      <p:sp>
        <p:nvSpPr>
          <p:cNvPr id="6" name="Date Placeholder 5">
            <a:extLst>
              <a:ext uri="{FF2B5EF4-FFF2-40B4-BE49-F238E27FC236}">
                <a16:creationId xmlns:a16="http://schemas.microsoft.com/office/drawing/2014/main" id="{240A230E-40BB-48DE-8F81-AF237E9463B0}"/>
              </a:ext>
            </a:extLst>
          </p:cNvPr>
          <p:cNvSpPr>
            <a:spLocks noGrp="1"/>
          </p:cNvSpPr>
          <p:nvPr>
            <p:ph type="dt" sz="half" idx="17"/>
          </p:nvPr>
        </p:nvSpPr>
        <p:spPr bwMode="gray"/>
        <p:txBody>
          <a:bodyPr/>
          <a:lstStyle/>
          <a:p>
            <a:endParaRPr lang="en-US" dirty="0"/>
          </a:p>
        </p:txBody>
      </p:sp>
      <p:sp>
        <p:nvSpPr>
          <p:cNvPr id="9" name="Slide Number Placeholder 8">
            <a:extLst>
              <a:ext uri="{FF2B5EF4-FFF2-40B4-BE49-F238E27FC236}">
                <a16:creationId xmlns:a16="http://schemas.microsoft.com/office/drawing/2014/main" id="{1BDCBA2C-3ACB-4D5D-A3F2-C9612096C91F}"/>
              </a:ext>
            </a:extLst>
          </p:cNvPr>
          <p:cNvSpPr>
            <a:spLocks noGrp="1"/>
          </p:cNvSpPr>
          <p:nvPr>
            <p:ph type="sldNum" sz="quarter" idx="19"/>
          </p:nvPr>
        </p:nvSpPr>
        <p:spPr bwMode="gray"/>
        <p:txBody>
          <a:bodyPr/>
          <a:lstStyle/>
          <a:p>
            <a:fld id="{13CE6DAF-806F-404B-BC68-339BFCB57E5C}" type="slidenum">
              <a:rPr lang="en-US" smtClean="0"/>
              <a:pPr/>
              <a:t>‹Nr.›</a:t>
            </a:fld>
            <a:endParaRPr lang="en-US" dirty="0"/>
          </a:p>
        </p:txBody>
      </p:sp>
      <p:sp>
        <p:nvSpPr>
          <p:cNvPr id="30" name="Text Placeholder 29">
            <a:extLst>
              <a:ext uri="{FF2B5EF4-FFF2-40B4-BE49-F238E27FC236}">
                <a16:creationId xmlns:a16="http://schemas.microsoft.com/office/drawing/2014/main" id="{60DCDDD8-41C8-4232-B273-A8DB9A9EB251}"/>
              </a:ext>
            </a:extLst>
          </p:cNvPr>
          <p:cNvSpPr>
            <a:spLocks noGrp="1"/>
          </p:cNvSpPr>
          <p:nvPr>
            <p:ph type="body" sz="quarter" idx="20"/>
          </p:nvPr>
        </p:nvSpPr>
        <p:spPr bwMode="gray">
          <a:xfrm>
            <a:off x="695324" y="2348815"/>
            <a:ext cx="5184775" cy="2411855"/>
          </a:xfrm>
        </p:spPr>
        <p:txBody>
          <a:bodyPr/>
          <a:lstStyle>
            <a:lvl1pPr>
              <a:defRPr sz="2000">
                <a:solidFill>
                  <a:schemeClr val="bg1"/>
                </a:solidFill>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de-DE"/>
              <a:t>Formatvorlagen des Textmasters bearbeiten</a:t>
            </a:r>
          </a:p>
        </p:txBody>
      </p:sp>
    </p:spTree>
    <p:extLst>
      <p:ext uri="{BB962C8B-B14F-4D97-AF65-F5344CB8AC3E}">
        <p14:creationId xmlns:p14="http://schemas.microsoft.com/office/powerpoint/2010/main" val="2887570356"/>
      </p:ext>
    </p:extLst>
  </p:cSld>
  <p:clrMapOvr>
    <a:masterClrMapping/>
  </p:clrMapOvr>
  <p:extLst>
    <p:ext uri="{DCECCB84-F9BA-43D5-87BE-67443E8EF086}">
      <p15:sldGuideLst xmlns:p15="http://schemas.microsoft.com/office/powerpoint/2012/main">
        <p15:guide id="1" pos="3704">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Client Case">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EA33050-09EB-4A5D-A082-BA0E33CD3339}"/>
              </a:ext>
            </a:extLst>
          </p:cNvPr>
          <p:cNvSpPr/>
          <p:nvPr/>
        </p:nvSpPr>
        <p:spPr bwMode="gray">
          <a:xfrm>
            <a:off x="3327400" y="2532063"/>
            <a:ext cx="2768600" cy="432593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gn="ctr">
              <a:lnSpc>
                <a:spcPct val="110000"/>
              </a:lnSpc>
              <a:spcBef>
                <a:spcPts val="600"/>
              </a:spcBef>
            </a:pPr>
            <a:endParaRPr lang="en-US" sz="2000" dirty="0" err="1"/>
          </a:p>
        </p:txBody>
      </p:sp>
      <p:sp>
        <p:nvSpPr>
          <p:cNvPr id="2" name="Title 1">
            <a:extLst>
              <a:ext uri="{FF2B5EF4-FFF2-40B4-BE49-F238E27FC236}">
                <a16:creationId xmlns:a16="http://schemas.microsoft.com/office/drawing/2014/main" id="{6598BE1D-46AF-4091-910F-46C0D054311B}"/>
              </a:ext>
            </a:extLst>
          </p:cNvPr>
          <p:cNvSpPr>
            <a:spLocks noGrp="1"/>
          </p:cNvSpPr>
          <p:nvPr>
            <p:ph type="title"/>
          </p:nvPr>
        </p:nvSpPr>
        <p:spPr bwMode="gray">
          <a:xfrm>
            <a:off x="695325" y="344552"/>
            <a:ext cx="10800000" cy="288000"/>
          </a:xfrm>
        </p:spPr>
        <p:txBody>
          <a:bodyPr/>
          <a:lstStyle/>
          <a:p>
            <a:r>
              <a:rPr lang="de-DE"/>
              <a:t>Titelmasterformat durch Klicken bearbeiten</a:t>
            </a:r>
            <a:endParaRPr lang="en-US" dirty="0"/>
          </a:p>
        </p:txBody>
      </p:sp>
      <p:sp>
        <p:nvSpPr>
          <p:cNvPr id="3" name="Date Placeholder 2">
            <a:extLst>
              <a:ext uri="{FF2B5EF4-FFF2-40B4-BE49-F238E27FC236}">
                <a16:creationId xmlns:a16="http://schemas.microsoft.com/office/drawing/2014/main" id="{41CE8EC6-E2E8-4427-843F-0FF1B88E5A2E}"/>
              </a:ext>
            </a:extLst>
          </p:cNvPr>
          <p:cNvSpPr>
            <a:spLocks noGrp="1"/>
          </p:cNvSpPr>
          <p:nvPr>
            <p:ph type="dt" sz="half" idx="10"/>
          </p:nvPr>
        </p:nvSpPr>
        <p:spPr bwMode="gray"/>
        <p:txBody>
          <a:bodyPr/>
          <a:lstStyle/>
          <a:p>
            <a:endParaRPr lang="en-US" dirty="0"/>
          </a:p>
        </p:txBody>
      </p:sp>
      <p:sp>
        <p:nvSpPr>
          <p:cNvPr id="5" name="Slide Number Placeholder 4">
            <a:extLst>
              <a:ext uri="{FF2B5EF4-FFF2-40B4-BE49-F238E27FC236}">
                <a16:creationId xmlns:a16="http://schemas.microsoft.com/office/drawing/2014/main" id="{0DAF39AE-1F65-449D-91D2-AE6CBCAF5C1F}"/>
              </a:ext>
            </a:extLst>
          </p:cNvPr>
          <p:cNvSpPr>
            <a:spLocks noGrp="1"/>
          </p:cNvSpPr>
          <p:nvPr>
            <p:ph type="sldNum" sz="quarter" idx="12"/>
          </p:nvPr>
        </p:nvSpPr>
        <p:spPr bwMode="gray"/>
        <p:txBody>
          <a:bodyPr/>
          <a:lstStyle/>
          <a:p>
            <a:fld id="{13CE6DAF-806F-404B-BC68-339BFCB57E5C}" type="slidenum">
              <a:rPr lang="en-US" smtClean="0"/>
              <a:pPr/>
              <a:t>‹Nr.›</a:t>
            </a:fld>
            <a:endParaRPr lang="en-US" dirty="0"/>
          </a:p>
        </p:txBody>
      </p:sp>
      <p:sp>
        <p:nvSpPr>
          <p:cNvPr id="15" name="Text Placeholder 6">
            <a:extLst>
              <a:ext uri="{FF2B5EF4-FFF2-40B4-BE49-F238E27FC236}">
                <a16:creationId xmlns:a16="http://schemas.microsoft.com/office/drawing/2014/main" id="{FE73A8F5-2C67-4301-A886-D80F68FCCF1D}"/>
              </a:ext>
            </a:extLst>
          </p:cNvPr>
          <p:cNvSpPr>
            <a:spLocks noGrp="1"/>
          </p:cNvSpPr>
          <p:nvPr>
            <p:ph type="body" sz="quarter" idx="17"/>
          </p:nvPr>
        </p:nvSpPr>
        <p:spPr bwMode="gray">
          <a:xfrm>
            <a:off x="695325" y="3248174"/>
            <a:ext cx="2484000" cy="2988000"/>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6" name="Text Placeholder 6">
            <a:extLst>
              <a:ext uri="{FF2B5EF4-FFF2-40B4-BE49-F238E27FC236}">
                <a16:creationId xmlns:a16="http://schemas.microsoft.com/office/drawing/2014/main" id="{11E50B03-AD9E-40B6-AE60-1BB4688410C3}"/>
              </a:ext>
            </a:extLst>
          </p:cNvPr>
          <p:cNvSpPr>
            <a:spLocks noGrp="1"/>
          </p:cNvSpPr>
          <p:nvPr>
            <p:ph type="body" sz="quarter" idx="18"/>
          </p:nvPr>
        </p:nvSpPr>
        <p:spPr bwMode="gray">
          <a:xfrm>
            <a:off x="3467325" y="3248174"/>
            <a:ext cx="2484000" cy="2988000"/>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7" name="Text Placeholder 6">
            <a:extLst>
              <a:ext uri="{FF2B5EF4-FFF2-40B4-BE49-F238E27FC236}">
                <a16:creationId xmlns:a16="http://schemas.microsoft.com/office/drawing/2014/main" id="{ABCF345C-1C63-4E2E-867B-B83A20A70899}"/>
              </a:ext>
            </a:extLst>
          </p:cNvPr>
          <p:cNvSpPr>
            <a:spLocks noGrp="1"/>
          </p:cNvSpPr>
          <p:nvPr>
            <p:ph type="body" sz="quarter" idx="19"/>
          </p:nvPr>
        </p:nvSpPr>
        <p:spPr bwMode="gray">
          <a:xfrm>
            <a:off x="6239325" y="3248174"/>
            <a:ext cx="2484000" cy="2988000"/>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8" name="Text Placeholder 6">
            <a:extLst>
              <a:ext uri="{FF2B5EF4-FFF2-40B4-BE49-F238E27FC236}">
                <a16:creationId xmlns:a16="http://schemas.microsoft.com/office/drawing/2014/main" id="{A5DB6CEF-A7B1-4AD6-8FDC-F2E3D6D95A50}"/>
              </a:ext>
            </a:extLst>
          </p:cNvPr>
          <p:cNvSpPr>
            <a:spLocks noGrp="1"/>
          </p:cNvSpPr>
          <p:nvPr>
            <p:ph type="body" sz="quarter" idx="20"/>
          </p:nvPr>
        </p:nvSpPr>
        <p:spPr bwMode="gray">
          <a:xfrm>
            <a:off x="9011325" y="3248174"/>
            <a:ext cx="2484000" cy="2988000"/>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9" name="Rectangle 18">
            <a:extLst>
              <a:ext uri="{FF2B5EF4-FFF2-40B4-BE49-F238E27FC236}">
                <a16:creationId xmlns:a16="http://schemas.microsoft.com/office/drawing/2014/main" id="{8C27821F-E8D8-4AEE-BAE3-3472E67E2C3E}"/>
              </a:ext>
            </a:extLst>
          </p:cNvPr>
          <p:cNvSpPr/>
          <p:nvPr/>
        </p:nvSpPr>
        <p:spPr bwMode="gray">
          <a:xfrm>
            <a:off x="1" y="840550"/>
            <a:ext cx="3327400" cy="1690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gn="ctr">
              <a:lnSpc>
                <a:spcPct val="110000"/>
              </a:lnSpc>
              <a:spcBef>
                <a:spcPts val="600"/>
              </a:spcBef>
            </a:pPr>
            <a:endParaRPr lang="en-US" sz="2000" dirty="0" err="1"/>
          </a:p>
        </p:txBody>
      </p:sp>
      <p:sp>
        <p:nvSpPr>
          <p:cNvPr id="42" name="Picture Placeholder 41">
            <a:extLst>
              <a:ext uri="{FF2B5EF4-FFF2-40B4-BE49-F238E27FC236}">
                <a16:creationId xmlns:a16="http://schemas.microsoft.com/office/drawing/2014/main" id="{57A0A1A9-A609-459C-8294-9303BC12AC6A}"/>
              </a:ext>
            </a:extLst>
          </p:cNvPr>
          <p:cNvSpPr>
            <a:spLocks noGrp="1"/>
          </p:cNvSpPr>
          <p:nvPr>
            <p:ph type="pic" sz="quarter" idx="21"/>
          </p:nvPr>
        </p:nvSpPr>
        <p:spPr bwMode="gray">
          <a:xfrm>
            <a:off x="3327401" y="840550"/>
            <a:ext cx="3612966" cy="1690750"/>
          </a:xfrm>
          <a:custGeom>
            <a:avLst/>
            <a:gdLst>
              <a:gd name="connsiteX0" fmla="*/ 0 w 3612966"/>
              <a:gd name="connsiteY0" fmla="*/ 0 h 1690750"/>
              <a:gd name="connsiteX1" fmla="*/ 3612966 w 3612966"/>
              <a:gd name="connsiteY1" fmla="*/ 0 h 1690750"/>
              <a:gd name="connsiteX2" fmla="*/ 3612966 w 3612966"/>
              <a:gd name="connsiteY2" fmla="*/ 873 h 1690750"/>
              <a:gd name="connsiteX3" fmla="*/ 3597495 w 3612966"/>
              <a:gd name="connsiteY3" fmla="*/ 694 h 1690750"/>
              <a:gd name="connsiteX4" fmla="*/ 3560530 w 3612966"/>
              <a:gd name="connsiteY4" fmla="*/ 1082 h 1690750"/>
              <a:gd name="connsiteX5" fmla="*/ 2767924 w 3612966"/>
              <a:gd name="connsiteY5" fmla="*/ 843650 h 1690750"/>
              <a:gd name="connsiteX6" fmla="*/ 2767924 w 3612966"/>
              <a:gd name="connsiteY6" fmla="*/ 1623494 h 1690750"/>
              <a:gd name="connsiteX7" fmla="*/ 2767249 w 3612966"/>
              <a:gd name="connsiteY7" fmla="*/ 1623494 h 1690750"/>
              <a:gd name="connsiteX8" fmla="*/ 2767249 w 3612966"/>
              <a:gd name="connsiteY8" fmla="*/ 1690750 h 1690750"/>
              <a:gd name="connsiteX9" fmla="*/ 0 w 3612966"/>
              <a:gd name="connsiteY9" fmla="*/ 1690750 h 1690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12966" h="1690750">
                <a:moveTo>
                  <a:pt x="0" y="0"/>
                </a:moveTo>
                <a:lnTo>
                  <a:pt x="3612966" y="0"/>
                </a:lnTo>
                <a:lnTo>
                  <a:pt x="3612966" y="873"/>
                </a:lnTo>
                <a:lnTo>
                  <a:pt x="3597495" y="694"/>
                </a:lnTo>
                <a:lnTo>
                  <a:pt x="3560530" y="1082"/>
                </a:lnTo>
                <a:cubicBezTo>
                  <a:pt x="3210374" y="1082"/>
                  <a:pt x="2820033" y="136183"/>
                  <a:pt x="2767924" y="843650"/>
                </a:cubicBezTo>
                <a:lnTo>
                  <a:pt x="2767924" y="1623494"/>
                </a:lnTo>
                <a:lnTo>
                  <a:pt x="2767249" y="1623494"/>
                </a:lnTo>
                <a:lnTo>
                  <a:pt x="2767249" y="1690750"/>
                </a:lnTo>
                <a:lnTo>
                  <a:pt x="0" y="1690750"/>
                </a:lnTo>
                <a:close/>
              </a:path>
            </a:pathLst>
          </a:custGeom>
          <a:solidFill>
            <a:schemeClr val="bg2"/>
          </a:solidFill>
        </p:spPr>
        <p:txBody>
          <a:bodyPr wrap="square">
            <a:noAutofit/>
          </a:bodyPr>
          <a:lstStyle/>
          <a:p>
            <a:r>
              <a:rPr lang="de-DE"/>
              <a:t>Bild durch Klicken auf Symbol hinzufügen</a:t>
            </a:r>
            <a:endParaRPr lang="en-US" dirty="0"/>
          </a:p>
        </p:txBody>
      </p:sp>
      <p:sp>
        <p:nvSpPr>
          <p:cNvPr id="40" name="Freeform: Shape 39">
            <a:extLst>
              <a:ext uri="{FF2B5EF4-FFF2-40B4-BE49-F238E27FC236}">
                <a16:creationId xmlns:a16="http://schemas.microsoft.com/office/drawing/2014/main" id="{57F4FC86-D79F-406C-8391-7CDE7088B6A0}"/>
              </a:ext>
            </a:extLst>
          </p:cNvPr>
          <p:cNvSpPr/>
          <p:nvPr/>
        </p:nvSpPr>
        <p:spPr bwMode="gray">
          <a:xfrm>
            <a:off x="6096000" y="841245"/>
            <a:ext cx="6096675" cy="1690750"/>
          </a:xfrm>
          <a:custGeom>
            <a:avLst/>
            <a:gdLst>
              <a:gd name="connsiteX0" fmla="*/ 845042 w 6096675"/>
              <a:gd name="connsiteY0" fmla="*/ 0 h 1690750"/>
              <a:gd name="connsiteX1" fmla="*/ 6096675 w 6096675"/>
              <a:gd name="connsiteY1" fmla="*/ 0 h 1690750"/>
              <a:gd name="connsiteX2" fmla="*/ 6096675 w 6096675"/>
              <a:gd name="connsiteY2" fmla="*/ 1690750 h 1690750"/>
              <a:gd name="connsiteX3" fmla="*/ 845043 w 6096675"/>
              <a:gd name="connsiteY3" fmla="*/ 1690750 h 1690750"/>
              <a:gd name="connsiteX4" fmla="*/ 845042 w 6096675"/>
              <a:gd name="connsiteY4" fmla="*/ 1690750 h 1690750"/>
              <a:gd name="connsiteX5" fmla="*/ 845013 w 6096675"/>
              <a:gd name="connsiteY5" fmla="*/ 1690750 h 1690750"/>
              <a:gd name="connsiteX6" fmla="*/ 0 w 6096675"/>
              <a:gd name="connsiteY6" fmla="*/ 1690750 h 1690750"/>
              <a:gd name="connsiteX7" fmla="*/ 0 w 6096675"/>
              <a:gd name="connsiteY7" fmla="*/ 843651 h 1690750"/>
              <a:gd name="connsiteX8" fmla="*/ 792606 w 6096675"/>
              <a:gd name="connsiteY8" fmla="*/ 1083 h 1690750"/>
              <a:gd name="connsiteX9" fmla="*/ 829571 w 6096675"/>
              <a:gd name="connsiteY9" fmla="*/ 695 h 1690750"/>
              <a:gd name="connsiteX10" fmla="*/ 845042 w 6096675"/>
              <a:gd name="connsiteY10" fmla="*/ 874 h 1690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096675" h="1690750">
                <a:moveTo>
                  <a:pt x="845042" y="0"/>
                </a:moveTo>
                <a:lnTo>
                  <a:pt x="6096675" y="0"/>
                </a:lnTo>
                <a:lnTo>
                  <a:pt x="6096675" y="1690750"/>
                </a:lnTo>
                <a:lnTo>
                  <a:pt x="845043" y="1690750"/>
                </a:lnTo>
                <a:lnTo>
                  <a:pt x="845042" y="1690750"/>
                </a:lnTo>
                <a:lnTo>
                  <a:pt x="845013" y="1690750"/>
                </a:lnTo>
                <a:lnTo>
                  <a:pt x="0" y="1690750"/>
                </a:lnTo>
                <a:lnTo>
                  <a:pt x="0" y="843651"/>
                </a:lnTo>
                <a:cubicBezTo>
                  <a:pt x="52109" y="136184"/>
                  <a:pt x="442450" y="1083"/>
                  <a:pt x="792606" y="1083"/>
                </a:cubicBezTo>
                <a:lnTo>
                  <a:pt x="829571" y="695"/>
                </a:lnTo>
                <a:lnTo>
                  <a:pt x="845042" y="874"/>
                </a:lnTo>
                <a:close/>
              </a:path>
            </a:pathLst>
          </a:custGeom>
          <a:solidFill>
            <a:schemeClr val="accent1"/>
          </a:solidFill>
          <a:ln w="9525" cap="flat">
            <a:noFill/>
            <a:prstDash val="solid"/>
            <a:miter/>
          </a:ln>
        </p:spPr>
        <p:txBody>
          <a:bodyPr rtlCol="0" anchor="ctr"/>
          <a:lstStyle/>
          <a:p>
            <a:endParaRPr lang="en-US" dirty="0"/>
          </a:p>
        </p:txBody>
      </p:sp>
      <p:sp>
        <p:nvSpPr>
          <p:cNvPr id="44" name="Text Placeholder 43">
            <a:extLst>
              <a:ext uri="{FF2B5EF4-FFF2-40B4-BE49-F238E27FC236}">
                <a16:creationId xmlns:a16="http://schemas.microsoft.com/office/drawing/2014/main" id="{0B3CAC54-8DA3-4DE7-A55F-EEDC05E89DA1}"/>
              </a:ext>
            </a:extLst>
          </p:cNvPr>
          <p:cNvSpPr>
            <a:spLocks noGrp="1"/>
          </p:cNvSpPr>
          <p:nvPr>
            <p:ph type="body" sz="quarter" idx="22" hasCustomPrompt="1"/>
          </p:nvPr>
        </p:nvSpPr>
        <p:spPr bwMode="gray">
          <a:xfrm>
            <a:off x="6496050" y="1114295"/>
            <a:ext cx="4999275" cy="1238250"/>
          </a:xfrm>
        </p:spPr>
        <p:txBody>
          <a:bodyPr/>
          <a:lstStyle>
            <a:lvl1pPr>
              <a:defRPr sz="2000">
                <a:solidFill>
                  <a:schemeClr val="bg1"/>
                </a:solidFill>
              </a:defRPr>
            </a:lvl1pPr>
            <a:lvl2pPr marL="216000" indent="-216000">
              <a:buClr>
                <a:schemeClr val="bg1"/>
              </a:buClr>
              <a:buFont typeface="Wingdings" panose="05000000000000000000" pitchFamily="2" charset="2"/>
              <a:buChar cha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quote or key statement</a:t>
            </a:r>
          </a:p>
        </p:txBody>
      </p:sp>
      <p:sp>
        <p:nvSpPr>
          <p:cNvPr id="46" name="Content Placeholder 45">
            <a:extLst>
              <a:ext uri="{FF2B5EF4-FFF2-40B4-BE49-F238E27FC236}">
                <a16:creationId xmlns:a16="http://schemas.microsoft.com/office/drawing/2014/main" id="{823AC0B8-C46C-4D93-B683-B5CD7B859302}"/>
              </a:ext>
            </a:extLst>
          </p:cNvPr>
          <p:cNvSpPr>
            <a:spLocks noGrp="1"/>
          </p:cNvSpPr>
          <p:nvPr>
            <p:ph sz="quarter" idx="23" hasCustomPrompt="1"/>
          </p:nvPr>
        </p:nvSpPr>
        <p:spPr bwMode="gray">
          <a:xfrm>
            <a:off x="1037325" y="1289925"/>
            <a:ext cx="1800000" cy="792000"/>
          </a:xfrm>
        </p:spPr>
        <p:txBody>
          <a:bodyPr/>
          <a:lstStyle>
            <a:lvl1pPr>
              <a:defRPr sz="1000"/>
            </a:lvl1pPr>
          </a:lstStyle>
          <a:p>
            <a:pPr lvl="0"/>
            <a:r>
              <a:rPr lang="en-US" dirty="0"/>
              <a:t>(for the use of logos use picture icon, please consult with the marketing department)</a:t>
            </a:r>
          </a:p>
        </p:txBody>
      </p:sp>
      <p:sp>
        <p:nvSpPr>
          <p:cNvPr id="6" name="TextBox 5">
            <a:extLst>
              <a:ext uri="{FF2B5EF4-FFF2-40B4-BE49-F238E27FC236}">
                <a16:creationId xmlns:a16="http://schemas.microsoft.com/office/drawing/2014/main" id="{7DC34315-BC62-409A-A8DE-3A8279D8514D}"/>
              </a:ext>
            </a:extLst>
          </p:cNvPr>
          <p:cNvSpPr txBox="1"/>
          <p:nvPr/>
        </p:nvSpPr>
        <p:spPr bwMode="gray">
          <a:xfrm>
            <a:off x="695325" y="2781300"/>
            <a:ext cx="2484000" cy="288000"/>
          </a:xfrm>
          <a:prstGeom prst="rect">
            <a:avLst/>
          </a:prstGeom>
          <a:noFill/>
        </p:spPr>
        <p:txBody>
          <a:bodyPr wrap="square" lIns="0" tIns="0" rIns="0" bIns="0" rtlCol="0">
            <a:noAutofit/>
          </a:bodyPr>
          <a:lstStyle/>
          <a:p>
            <a:r>
              <a:rPr lang="en-US" sz="2000" b="1" dirty="0">
                <a:solidFill>
                  <a:schemeClr val="accent1"/>
                </a:solidFill>
                <a:latin typeface="+mn-lt"/>
              </a:rPr>
              <a:t>About our Client</a:t>
            </a:r>
          </a:p>
        </p:txBody>
      </p:sp>
      <p:sp>
        <p:nvSpPr>
          <p:cNvPr id="20" name="TextBox 19">
            <a:extLst>
              <a:ext uri="{FF2B5EF4-FFF2-40B4-BE49-F238E27FC236}">
                <a16:creationId xmlns:a16="http://schemas.microsoft.com/office/drawing/2014/main" id="{848659D3-9152-402A-A8C6-2B72DC609E6C}"/>
              </a:ext>
            </a:extLst>
          </p:cNvPr>
          <p:cNvSpPr txBox="1"/>
          <p:nvPr/>
        </p:nvSpPr>
        <p:spPr bwMode="gray">
          <a:xfrm>
            <a:off x="3467325" y="2781300"/>
            <a:ext cx="2484000" cy="288000"/>
          </a:xfrm>
          <a:prstGeom prst="rect">
            <a:avLst/>
          </a:prstGeom>
          <a:noFill/>
        </p:spPr>
        <p:txBody>
          <a:bodyPr wrap="square" lIns="0" tIns="0" rIns="0" bIns="0" rtlCol="0">
            <a:noAutofit/>
          </a:bodyPr>
          <a:lstStyle/>
          <a:p>
            <a:r>
              <a:rPr lang="en-US" sz="2000" b="1" dirty="0">
                <a:solidFill>
                  <a:schemeClr val="accent1"/>
                </a:solidFill>
                <a:latin typeface="+mn-lt"/>
              </a:rPr>
              <a:t>Situation</a:t>
            </a:r>
          </a:p>
        </p:txBody>
      </p:sp>
      <p:sp>
        <p:nvSpPr>
          <p:cNvPr id="21" name="TextBox 20">
            <a:extLst>
              <a:ext uri="{FF2B5EF4-FFF2-40B4-BE49-F238E27FC236}">
                <a16:creationId xmlns:a16="http://schemas.microsoft.com/office/drawing/2014/main" id="{BE966C7F-A33F-4ADF-A93F-60B7783BF84A}"/>
              </a:ext>
            </a:extLst>
          </p:cNvPr>
          <p:cNvSpPr txBox="1"/>
          <p:nvPr/>
        </p:nvSpPr>
        <p:spPr bwMode="gray">
          <a:xfrm>
            <a:off x="6239325" y="2781300"/>
            <a:ext cx="2484000" cy="288000"/>
          </a:xfrm>
          <a:prstGeom prst="rect">
            <a:avLst/>
          </a:prstGeom>
          <a:noFill/>
        </p:spPr>
        <p:txBody>
          <a:bodyPr wrap="square" lIns="0" tIns="0" rIns="0" bIns="0" rtlCol="0">
            <a:noAutofit/>
          </a:bodyPr>
          <a:lstStyle/>
          <a:p>
            <a:r>
              <a:rPr lang="en-US" sz="2000" b="1" dirty="0">
                <a:solidFill>
                  <a:schemeClr val="accent1"/>
                </a:solidFill>
                <a:latin typeface="+mn-lt"/>
              </a:rPr>
              <a:t>Solution </a:t>
            </a:r>
          </a:p>
        </p:txBody>
      </p:sp>
      <p:sp>
        <p:nvSpPr>
          <p:cNvPr id="22" name="TextBox 21">
            <a:extLst>
              <a:ext uri="{FF2B5EF4-FFF2-40B4-BE49-F238E27FC236}">
                <a16:creationId xmlns:a16="http://schemas.microsoft.com/office/drawing/2014/main" id="{AC2C0218-6937-4BD2-BA56-CE561B5AF382}"/>
              </a:ext>
            </a:extLst>
          </p:cNvPr>
          <p:cNvSpPr txBox="1"/>
          <p:nvPr/>
        </p:nvSpPr>
        <p:spPr bwMode="gray">
          <a:xfrm>
            <a:off x="9011325" y="2781300"/>
            <a:ext cx="2484000" cy="288000"/>
          </a:xfrm>
          <a:prstGeom prst="rect">
            <a:avLst/>
          </a:prstGeom>
          <a:noFill/>
        </p:spPr>
        <p:txBody>
          <a:bodyPr wrap="square" lIns="0" tIns="0" rIns="0" bIns="0" rtlCol="0">
            <a:noAutofit/>
          </a:bodyPr>
          <a:lstStyle/>
          <a:p>
            <a:r>
              <a:rPr lang="en-US" sz="2000" b="1" dirty="0">
                <a:solidFill>
                  <a:schemeClr val="accent1"/>
                </a:solidFill>
                <a:latin typeface="+mn-lt"/>
              </a:rPr>
              <a:t>Outcomes</a:t>
            </a:r>
          </a:p>
        </p:txBody>
      </p:sp>
    </p:spTree>
    <p:extLst>
      <p:ext uri="{BB962C8B-B14F-4D97-AF65-F5344CB8AC3E}">
        <p14:creationId xmlns:p14="http://schemas.microsoft.com/office/powerpoint/2010/main" val="3596278781"/>
      </p:ext>
    </p:extLst>
  </p:cSld>
  <p:clrMapOvr>
    <a:masterClrMapping/>
  </p:clrMapOvr>
  <p:extLst>
    <p:ext uri="{DCECCB84-F9BA-43D5-87BE-67443E8EF086}">
      <p15:sldGuideLst xmlns:p15="http://schemas.microsoft.com/office/powerpoint/2012/main">
        <p15:guide id="1" orient="horz" pos="1752">
          <p15:clr>
            <a:srgbClr val="FBAE40"/>
          </p15:clr>
        </p15:guide>
        <p15:guide id="2" pos="3840">
          <p15:clr>
            <a:srgbClr val="FBAE40"/>
          </p15:clr>
        </p15:guide>
        <p15:guide id="3" orient="horz" pos="527">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Section Header with Pictur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6BCCD994-028B-4DAC-BFC7-BE495F5572CF}"/>
              </a:ext>
            </a:extLst>
          </p:cNvPr>
          <p:cNvSpPr>
            <a:spLocks noGrp="1"/>
          </p:cNvSpPr>
          <p:nvPr>
            <p:ph type="pic" sz="quarter" idx="20"/>
          </p:nvPr>
        </p:nvSpPr>
        <p:spPr bwMode="gray">
          <a:xfrm>
            <a:off x="0" y="0"/>
            <a:ext cx="12192000" cy="6858000"/>
          </a:xfrm>
          <a:noFill/>
        </p:spPr>
        <p:txBody>
          <a:bodyPr vert="horz" lIns="1800000" tIns="0" rIns="1800000" bIns="1332000" rtlCol="0" anchor="t">
            <a:noAutofit/>
          </a:bodyPr>
          <a:lstStyle>
            <a:lvl1pPr algn="ctr">
              <a:defRPr lang="en-US" sz="2000">
                <a:solidFill>
                  <a:schemeClr val="bg1"/>
                </a:solidFill>
                <a:latin typeface="+mj-lt"/>
                <a:ea typeface="+mj-ea"/>
                <a:cs typeface="+mj-cs"/>
              </a:defRPr>
            </a:lvl1pPr>
          </a:lstStyle>
          <a:p>
            <a:pPr lvl="0">
              <a:lnSpc>
                <a:spcPct val="90000"/>
              </a:lnSpc>
              <a:spcBef>
                <a:spcPct val="0"/>
              </a:spcBef>
            </a:pPr>
            <a:r>
              <a:rPr lang="de-DE"/>
              <a:t>Bild durch Klicken auf Symbol hinzufügen</a:t>
            </a:r>
            <a:endParaRPr lang="en-US" dirty="0"/>
          </a:p>
        </p:txBody>
      </p:sp>
      <p:sp>
        <p:nvSpPr>
          <p:cNvPr id="14" name="Text Placeholder 13">
            <a:extLst>
              <a:ext uri="{FF2B5EF4-FFF2-40B4-BE49-F238E27FC236}">
                <a16:creationId xmlns:a16="http://schemas.microsoft.com/office/drawing/2014/main" id="{3B79543A-8052-4D29-8546-B1590A066D11}"/>
              </a:ext>
            </a:extLst>
          </p:cNvPr>
          <p:cNvSpPr>
            <a:spLocks noGrp="1"/>
          </p:cNvSpPr>
          <p:nvPr>
            <p:ph type="body" sz="quarter" idx="26" hasCustomPrompt="1"/>
          </p:nvPr>
        </p:nvSpPr>
        <p:spPr bwMode="gray">
          <a:xfrm>
            <a:off x="0" y="0"/>
            <a:ext cx="5142774" cy="6857153"/>
          </a:xfrm>
          <a:custGeom>
            <a:avLst/>
            <a:gdLst>
              <a:gd name="connsiteX0" fmla="*/ 0 w 5142774"/>
              <a:gd name="connsiteY0" fmla="*/ 0 h 6857153"/>
              <a:gd name="connsiteX1" fmla="*/ 3428516 w 5142774"/>
              <a:gd name="connsiteY1" fmla="*/ 3428637 h 6857153"/>
              <a:gd name="connsiteX2" fmla="*/ 5142774 w 5142774"/>
              <a:gd name="connsiteY2" fmla="*/ 6857153 h 6857153"/>
              <a:gd name="connsiteX3" fmla="*/ 1714258 w 5142774"/>
              <a:gd name="connsiteY3" fmla="*/ 6857153 h 6857153"/>
              <a:gd name="connsiteX4" fmla="*/ 0 w 5142774"/>
              <a:gd name="connsiteY4" fmla="*/ 3428637 h 68571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2774" h="6857153">
                <a:moveTo>
                  <a:pt x="0" y="0"/>
                </a:moveTo>
                <a:cubicBezTo>
                  <a:pt x="1999827" y="46446"/>
                  <a:pt x="2874312" y="2318899"/>
                  <a:pt x="3428516" y="3428637"/>
                </a:cubicBezTo>
                <a:lnTo>
                  <a:pt x="5142774" y="6857153"/>
                </a:lnTo>
                <a:lnTo>
                  <a:pt x="1714258" y="6857153"/>
                </a:lnTo>
                <a:lnTo>
                  <a:pt x="0" y="3428637"/>
                </a:lnTo>
                <a:close/>
              </a:path>
            </a:pathLst>
          </a:custGeom>
          <a:solidFill>
            <a:schemeClr val="bg1">
              <a:alpha val="20000"/>
            </a:schemeClr>
          </a:solidFill>
        </p:spPr>
        <p:txBody>
          <a:bodyPr wrap="square">
            <a:noAutofit/>
          </a:bodyPr>
          <a:lstStyle>
            <a:lvl1pPr>
              <a:defRPr sz="100">
                <a:solidFill>
                  <a:schemeClr val="bg1"/>
                </a:solidFill>
              </a:defRPr>
            </a:lvl1pPr>
          </a:lstStyle>
          <a:p>
            <a:pPr lvl="0"/>
            <a:r>
              <a:rPr lang="en-US" dirty="0"/>
              <a:t>.</a:t>
            </a:r>
          </a:p>
        </p:txBody>
      </p:sp>
      <p:sp>
        <p:nvSpPr>
          <p:cNvPr id="2" name="Title 1">
            <a:extLst>
              <a:ext uri="{FF2B5EF4-FFF2-40B4-BE49-F238E27FC236}">
                <a16:creationId xmlns:a16="http://schemas.microsoft.com/office/drawing/2014/main" id="{E7CEC639-56B9-4754-A667-D9009FACDE88}"/>
              </a:ext>
            </a:extLst>
          </p:cNvPr>
          <p:cNvSpPr>
            <a:spLocks noGrp="1"/>
          </p:cNvSpPr>
          <p:nvPr>
            <p:ph type="title"/>
          </p:nvPr>
        </p:nvSpPr>
        <p:spPr bwMode="gray">
          <a:xfrm>
            <a:off x="3175" y="3514724"/>
            <a:ext cx="12192000" cy="3343276"/>
          </a:xfrm>
          <a:gradFill flip="none" rotWithShape="1">
            <a:gsLst>
              <a:gs pos="0">
                <a:schemeClr val="accent2">
                  <a:alpha val="70000"/>
                </a:schemeClr>
              </a:gs>
              <a:gs pos="80000">
                <a:schemeClr val="accent2">
                  <a:alpha val="0"/>
                </a:schemeClr>
              </a:gs>
            </a:gsLst>
            <a:lin ang="16200000" scaled="1"/>
            <a:tileRect/>
          </a:gradFill>
        </p:spPr>
        <p:txBody>
          <a:bodyPr vert="horz" lIns="694800" tIns="828000" rIns="4896000" bIns="1080000" rtlCol="0" anchor="b">
            <a:noAutofit/>
          </a:bodyPr>
          <a:lstStyle>
            <a:lvl1pPr>
              <a:lnSpc>
                <a:spcPct val="85000"/>
              </a:lnSpc>
              <a:defRPr lang="en-US" sz="6000" dirty="0">
                <a:solidFill>
                  <a:schemeClr val="bg1"/>
                </a:solidFill>
              </a:defRPr>
            </a:lvl1pPr>
          </a:lstStyle>
          <a:p>
            <a:pPr lvl="0"/>
            <a:r>
              <a:rPr lang="de-DE"/>
              <a:t>Mastertitelformat bearbeiten</a:t>
            </a:r>
            <a:endParaRPr lang="en-US" dirty="0"/>
          </a:p>
        </p:txBody>
      </p:sp>
      <p:sp>
        <p:nvSpPr>
          <p:cNvPr id="3" name="Subtitle">
            <a:extLst>
              <a:ext uri="{FF2B5EF4-FFF2-40B4-BE49-F238E27FC236}">
                <a16:creationId xmlns:a16="http://schemas.microsoft.com/office/drawing/2014/main" id="{5818E352-220E-425C-95B8-2454677FF04E}"/>
              </a:ext>
            </a:extLst>
          </p:cNvPr>
          <p:cNvSpPr>
            <a:spLocks noGrp="1"/>
          </p:cNvSpPr>
          <p:nvPr>
            <p:ph type="body" idx="1"/>
          </p:nvPr>
        </p:nvSpPr>
        <p:spPr bwMode="gray">
          <a:xfrm>
            <a:off x="9060000" y="5017522"/>
            <a:ext cx="3132000" cy="576000"/>
          </a:xfrm>
          <a:solidFill>
            <a:schemeClr val="accent1"/>
          </a:solidFill>
        </p:spPr>
        <p:txBody>
          <a:bodyPr wrap="square" lIns="180000" tIns="180000" rIns="216000" bIns="144000" anchor="ctr">
            <a:noAutofit/>
          </a:bodyPr>
          <a:lstStyle>
            <a:lvl1pPr marL="0" indent="0" algn="r">
              <a:lnSpc>
                <a:spcPct val="90000"/>
              </a:lnSpc>
              <a:buNone/>
              <a:defRPr sz="1600" b="0" cap="none"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15" name="Text Placeholder 14">
            <a:extLst>
              <a:ext uri="{FF2B5EF4-FFF2-40B4-BE49-F238E27FC236}">
                <a16:creationId xmlns:a16="http://schemas.microsoft.com/office/drawing/2014/main" id="{EED6212A-6E61-41E4-A1AC-C1E11BF61391}"/>
              </a:ext>
            </a:extLst>
          </p:cNvPr>
          <p:cNvSpPr>
            <a:spLocks noGrp="1" noChangeAspect="1"/>
          </p:cNvSpPr>
          <p:nvPr>
            <p:ph type="body" sz="quarter" idx="21" hasCustomPrompt="1"/>
          </p:nvPr>
        </p:nvSpPr>
        <p:spPr bwMode="gray">
          <a:xfrm>
            <a:off x="10987042" y="6496705"/>
            <a:ext cx="995835" cy="147477"/>
          </a:xfrm>
          <a:custGeom>
            <a:avLst/>
            <a:gdLst>
              <a:gd name="connsiteX0" fmla="*/ 0 w 3190875"/>
              <a:gd name="connsiteY0" fmla="*/ 0 h 1514475"/>
              <a:gd name="connsiteX1" fmla="*/ 3190875 w 3190875"/>
              <a:gd name="connsiteY1" fmla="*/ 0 h 1514475"/>
              <a:gd name="connsiteX2" fmla="*/ 3190875 w 3190875"/>
              <a:gd name="connsiteY2" fmla="*/ 1514475 h 1514475"/>
              <a:gd name="connsiteX3" fmla="*/ 0 w 3190875"/>
              <a:gd name="connsiteY3" fmla="*/ 1514475 h 1514475"/>
            </a:gdLst>
            <a:ahLst/>
            <a:cxnLst>
              <a:cxn ang="0">
                <a:pos x="connsiteX0" y="connsiteY0"/>
              </a:cxn>
              <a:cxn ang="0">
                <a:pos x="connsiteX1" y="connsiteY1"/>
              </a:cxn>
              <a:cxn ang="0">
                <a:pos x="connsiteX2" y="connsiteY2"/>
              </a:cxn>
              <a:cxn ang="0">
                <a:pos x="connsiteX3" y="connsiteY3"/>
              </a:cxn>
            </a:cxnLst>
            <a:rect l="l" t="t" r="r" b="b"/>
            <a:pathLst>
              <a:path w="3190875" h="1514475">
                <a:moveTo>
                  <a:pt x="0" y="0"/>
                </a:moveTo>
                <a:lnTo>
                  <a:pt x="3190875" y="0"/>
                </a:lnTo>
                <a:lnTo>
                  <a:pt x="3190875" y="1514475"/>
                </a:lnTo>
                <a:lnTo>
                  <a:pt x="0" y="1514475"/>
                </a:lnTo>
                <a:close/>
              </a:path>
            </a:pathLst>
          </a:custGeom>
          <a:blipFill>
            <a:blip r:embed="rId2">
              <a:extLst>
                <a:ext uri="{28A0092B-C50C-407E-A947-70E740481C1C}">
                  <a14:useLocalDpi xmlns:a14="http://schemas.microsoft.com/office/drawing/2010/main" val="0"/>
                </a:ext>
              </a:extLst>
            </a:blip>
            <a:stretch>
              <a:fillRect/>
            </a:stretch>
          </a:blipFill>
        </p:spPr>
        <p:txBody>
          <a:bodyPr wrap="square">
            <a:noAutofit/>
          </a:bodyPr>
          <a:lstStyle>
            <a:lvl1pPr>
              <a:defRPr sz="100">
                <a:solidFill>
                  <a:schemeClr val="bg1"/>
                </a:solidFill>
              </a:defRPr>
            </a:lvl1pPr>
          </a:lstStyle>
          <a:p>
            <a:pPr lvl="0"/>
            <a:r>
              <a:rPr lang="en-US" dirty="0"/>
              <a:t>.</a:t>
            </a:r>
          </a:p>
        </p:txBody>
      </p:sp>
      <p:sp>
        <p:nvSpPr>
          <p:cNvPr id="8" name="Date Placeholder 7">
            <a:extLst>
              <a:ext uri="{FF2B5EF4-FFF2-40B4-BE49-F238E27FC236}">
                <a16:creationId xmlns:a16="http://schemas.microsoft.com/office/drawing/2014/main" id="{7FFE8FA3-5E1C-4359-830A-7C2A2041669B}"/>
              </a:ext>
            </a:extLst>
          </p:cNvPr>
          <p:cNvSpPr>
            <a:spLocks noGrp="1"/>
          </p:cNvSpPr>
          <p:nvPr>
            <p:ph type="dt" sz="half" idx="27"/>
          </p:nvPr>
        </p:nvSpPr>
        <p:spPr bwMode="gray"/>
        <p:txBody>
          <a:bodyPr/>
          <a:lstStyle>
            <a:lvl1pPr>
              <a:defRPr>
                <a:solidFill>
                  <a:schemeClr val="bg1"/>
                </a:solidFill>
              </a:defRPr>
            </a:lvl1pPr>
          </a:lstStyle>
          <a:p>
            <a:endParaRPr lang="en-US" dirty="0"/>
          </a:p>
        </p:txBody>
      </p:sp>
      <p:sp>
        <p:nvSpPr>
          <p:cNvPr id="9" name="Footer Placeholder 8">
            <a:extLst>
              <a:ext uri="{FF2B5EF4-FFF2-40B4-BE49-F238E27FC236}">
                <a16:creationId xmlns:a16="http://schemas.microsoft.com/office/drawing/2014/main" id="{D975C00C-F252-4993-B52E-687653A64794}"/>
              </a:ext>
            </a:extLst>
          </p:cNvPr>
          <p:cNvSpPr>
            <a:spLocks noGrp="1"/>
          </p:cNvSpPr>
          <p:nvPr>
            <p:ph type="ftr" sz="quarter" idx="28"/>
          </p:nvPr>
        </p:nvSpPr>
        <p:spPr bwMode="gray"/>
        <p:txBody>
          <a:bodyPr/>
          <a:lstStyle>
            <a:lvl1pPr>
              <a:defRPr>
                <a:solidFill>
                  <a:schemeClr val="bg1"/>
                </a:solidFill>
              </a:defRPr>
            </a:lvl1pPr>
          </a:lstStyle>
          <a:p>
            <a:r>
              <a:rPr lang="en-US"/>
              <a:t>© 2023 NTT DATA Corporation</a:t>
            </a:r>
            <a:endParaRPr lang="en-US" dirty="0"/>
          </a:p>
        </p:txBody>
      </p:sp>
      <p:sp>
        <p:nvSpPr>
          <p:cNvPr id="10" name="Slide Number Placeholder 9">
            <a:extLst>
              <a:ext uri="{FF2B5EF4-FFF2-40B4-BE49-F238E27FC236}">
                <a16:creationId xmlns:a16="http://schemas.microsoft.com/office/drawing/2014/main" id="{3EA0920B-D59C-454F-8EFA-FD71A7886144}"/>
              </a:ext>
            </a:extLst>
          </p:cNvPr>
          <p:cNvSpPr>
            <a:spLocks noGrp="1"/>
          </p:cNvSpPr>
          <p:nvPr>
            <p:ph type="sldNum" sz="quarter" idx="29"/>
          </p:nvPr>
        </p:nvSpPr>
        <p:spPr bwMode="gray"/>
        <p:txBody>
          <a:bodyPr/>
          <a:lstStyle>
            <a:lvl1pPr>
              <a:defRPr>
                <a:solidFill>
                  <a:schemeClr val="bg1"/>
                </a:solidFill>
              </a:defRPr>
            </a:lvl1pPr>
          </a:lstStyle>
          <a:p>
            <a:fld id="{13CE6DAF-806F-404B-BC68-339BFCB57E5C}" type="slidenum">
              <a:rPr lang="en-US" smtClean="0"/>
              <a:pPr/>
              <a:t>‹Nr.›</a:t>
            </a:fld>
            <a:endParaRPr lang="en-US" dirty="0"/>
          </a:p>
        </p:txBody>
      </p:sp>
    </p:spTree>
    <p:extLst>
      <p:ext uri="{BB962C8B-B14F-4D97-AF65-F5344CB8AC3E}">
        <p14:creationId xmlns:p14="http://schemas.microsoft.com/office/powerpoint/2010/main" val="166921440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Client Case without Brandin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EA33050-09EB-4A5D-A082-BA0E33CD3339}"/>
              </a:ext>
            </a:extLst>
          </p:cNvPr>
          <p:cNvSpPr/>
          <p:nvPr/>
        </p:nvSpPr>
        <p:spPr bwMode="gray">
          <a:xfrm>
            <a:off x="3327400" y="2532063"/>
            <a:ext cx="2768600" cy="432593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gn="ctr">
              <a:lnSpc>
                <a:spcPct val="110000"/>
              </a:lnSpc>
              <a:spcBef>
                <a:spcPts val="600"/>
              </a:spcBef>
            </a:pPr>
            <a:endParaRPr lang="en-US" sz="2000" dirty="0" err="1"/>
          </a:p>
        </p:txBody>
      </p:sp>
      <p:sp>
        <p:nvSpPr>
          <p:cNvPr id="2" name="Title 1">
            <a:extLst>
              <a:ext uri="{FF2B5EF4-FFF2-40B4-BE49-F238E27FC236}">
                <a16:creationId xmlns:a16="http://schemas.microsoft.com/office/drawing/2014/main" id="{6598BE1D-46AF-4091-910F-46C0D054311B}"/>
              </a:ext>
            </a:extLst>
          </p:cNvPr>
          <p:cNvSpPr>
            <a:spLocks noGrp="1"/>
          </p:cNvSpPr>
          <p:nvPr>
            <p:ph type="title"/>
          </p:nvPr>
        </p:nvSpPr>
        <p:spPr bwMode="gray">
          <a:xfrm>
            <a:off x="695325" y="344552"/>
            <a:ext cx="10800000" cy="288000"/>
          </a:xfrm>
        </p:spPr>
        <p:txBody>
          <a:bodyPr/>
          <a:lstStyle/>
          <a:p>
            <a:r>
              <a:rPr lang="de-DE"/>
              <a:t>Titelmasterformat durch Klicken bearbeiten</a:t>
            </a:r>
            <a:endParaRPr lang="en-US" dirty="0"/>
          </a:p>
        </p:txBody>
      </p:sp>
      <p:sp>
        <p:nvSpPr>
          <p:cNvPr id="3" name="Date Placeholder 2">
            <a:extLst>
              <a:ext uri="{FF2B5EF4-FFF2-40B4-BE49-F238E27FC236}">
                <a16:creationId xmlns:a16="http://schemas.microsoft.com/office/drawing/2014/main" id="{41CE8EC6-E2E8-4427-843F-0FF1B88E5A2E}"/>
              </a:ext>
            </a:extLst>
          </p:cNvPr>
          <p:cNvSpPr>
            <a:spLocks noGrp="1"/>
          </p:cNvSpPr>
          <p:nvPr>
            <p:ph type="dt" sz="half" idx="10"/>
          </p:nvPr>
        </p:nvSpPr>
        <p:spPr bwMode="gray"/>
        <p:txBody>
          <a:bodyPr/>
          <a:lstStyle/>
          <a:p>
            <a:endParaRPr lang="en-US" dirty="0"/>
          </a:p>
        </p:txBody>
      </p:sp>
      <p:sp>
        <p:nvSpPr>
          <p:cNvPr id="5" name="Slide Number Placeholder 4">
            <a:extLst>
              <a:ext uri="{FF2B5EF4-FFF2-40B4-BE49-F238E27FC236}">
                <a16:creationId xmlns:a16="http://schemas.microsoft.com/office/drawing/2014/main" id="{0DAF39AE-1F65-449D-91D2-AE6CBCAF5C1F}"/>
              </a:ext>
            </a:extLst>
          </p:cNvPr>
          <p:cNvSpPr>
            <a:spLocks noGrp="1"/>
          </p:cNvSpPr>
          <p:nvPr>
            <p:ph type="sldNum" sz="quarter" idx="12"/>
          </p:nvPr>
        </p:nvSpPr>
        <p:spPr bwMode="gray"/>
        <p:txBody>
          <a:bodyPr/>
          <a:lstStyle/>
          <a:p>
            <a:fld id="{13CE6DAF-806F-404B-BC68-339BFCB57E5C}" type="slidenum">
              <a:rPr lang="en-US" smtClean="0"/>
              <a:pPr/>
              <a:t>‹Nr.›</a:t>
            </a:fld>
            <a:endParaRPr lang="en-US" dirty="0"/>
          </a:p>
        </p:txBody>
      </p:sp>
      <p:sp>
        <p:nvSpPr>
          <p:cNvPr id="15" name="Text Placeholder 6">
            <a:extLst>
              <a:ext uri="{FF2B5EF4-FFF2-40B4-BE49-F238E27FC236}">
                <a16:creationId xmlns:a16="http://schemas.microsoft.com/office/drawing/2014/main" id="{FE73A8F5-2C67-4301-A886-D80F68FCCF1D}"/>
              </a:ext>
            </a:extLst>
          </p:cNvPr>
          <p:cNvSpPr>
            <a:spLocks noGrp="1"/>
          </p:cNvSpPr>
          <p:nvPr>
            <p:ph type="body" sz="quarter" idx="17"/>
          </p:nvPr>
        </p:nvSpPr>
        <p:spPr bwMode="gray">
          <a:xfrm>
            <a:off x="695325" y="3248174"/>
            <a:ext cx="2484000" cy="2988000"/>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6" name="Text Placeholder 6">
            <a:extLst>
              <a:ext uri="{FF2B5EF4-FFF2-40B4-BE49-F238E27FC236}">
                <a16:creationId xmlns:a16="http://schemas.microsoft.com/office/drawing/2014/main" id="{11E50B03-AD9E-40B6-AE60-1BB4688410C3}"/>
              </a:ext>
            </a:extLst>
          </p:cNvPr>
          <p:cNvSpPr>
            <a:spLocks noGrp="1"/>
          </p:cNvSpPr>
          <p:nvPr>
            <p:ph type="body" sz="quarter" idx="18"/>
          </p:nvPr>
        </p:nvSpPr>
        <p:spPr bwMode="gray">
          <a:xfrm>
            <a:off x="3467325" y="3248174"/>
            <a:ext cx="2484000" cy="2988000"/>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7" name="Text Placeholder 6">
            <a:extLst>
              <a:ext uri="{FF2B5EF4-FFF2-40B4-BE49-F238E27FC236}">
                <a16:creationId xmlns:a16="http://schemas.microsoft.com/office/drawing/2014/main" id="{ABCF345C-1C63-4E2E-867B-B83A20A70899}"/>
              </a:ext>
            </a:extLst>
          </p:cNvPr>
          <p:cNvSpPr>
            <a:spLocks noGrp="1"/>
          </p:cNvSpPr>
          <p:nvPr>
            <p:ph type="body" sz="quarter" idx="19"/>
          </p:nvPr>
        </p:nvSpPr>
        <p:spPr bwMode="gray">
          <a:xfrm>
            <a:off x="6239325" y="3248174"/>
            <a:ext cx="2484000" cy="2988000"/>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8" name="Text Placeholder 6">
            <a:extLst>
              <a:ext uri="{FF2B5EF4-FFF2-40B4-BE49-F238E27FC236}">
                <a16:creationId xmlns:a16="http://schemas.microsoft.com/office/drawing/2014/main" id="{A5DB6CEF-A7B1-4AD6-8FDC-F2E3D6D95A50}"/>
              </a:ext>
            </a:extLst>
          </p:cNvPr>
          <p:cNvSpPr>
            <a:spLocks noGrp="1"/>
          </p:cNvSpPr>
          <p:nvPr>
            <p:ph type="body" sz="quarter" idx="20"/>
          </p:nvPr>
        </p:nvSpPr>
        <p:spPr bwMode="gray">
          <a:xfrm>
            <a:off x="9011325" y="3248174"/>
            <a:ext cx="2484000" cy="2988000"/>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0" name="Freeform: Shape 39">
            <a:extLst>
              <a:ext uri="{FF2B5EF4-FFF2-40B4-BE49-F238E27FC236}">
                <a16:creationId xmlns:a16="http://schemas.microsoft.com/office/drawing/2014/main" id="{57F4FC86-D79F-406C-8391-7CDE7088B6A0}"/>
              </a:ext>
            </a:extLst>
          </p:cNvPr>
          <p:cNvSpPr/>
          <p:nvPr/>
        </p:nvSpPr>
        <p:spPr bwMode="gray">
          <a:xfrm>
            <a:off x="6096000" y="841245"/>
            <a:ext cx="6096675" cy="1690750"/>
          </a:xfrm>
          <a:custGeom>
            <a:avLst/>
            <a:gdLst>
              <a:gd name="connsiteX0" fmla="*/ 845042 w 6096675"/>
              <a:gd name="connsiteY0" fmla="*/ 0 h 1690750"/>
              <a:gd name="connsiteX1" fmla="*/ 6096675 w 6096675"/>
              <a:gd name="connsiteY1" fmla="*/ 0 h 1690750"/>
              <a:gd name="connsiteX2" fmla="*/ 6096675 w 6096675"/>
              <a:gd name="connsiteY2" fmla="*/ 1690750 h 1690750"/>
              <a:gd name="connsiteX3" fmla="*/ 845043 w 6096675"/>
              <a:gd name="connsiteY3" fmla="*/ 1690750 h 1690750"/>
              <a:gd name="connsiteX4" fmla="*/ 845042 w 6096675"/>
              <a:gd name="connsiteY4" fmla="*/ 1690750 h 1690750"/>
              <a:gd name="connsiteX5" fmla="*/ 845013 w 6096675"/>
              <a:gd name="connsiteY5" fmla="*/ 1690750 h 1690750"/>
              <a:gd name="connsiteX6" fmla="*/ 0 w 6096675"/>
              <a:gd name="connsiteY6" fmla="*/ 1690750 h 1690750"/>
              <a:gd name="connsiteX7" fmla="*/ 0 w 6096675"/>
              <a:gd name="connsiteY7" fmla="*/ 843651 h 1690750"/>
              <a:gd name="connsiteX8" fmla="*/ 792606 w 6096675"/>
              <a:gd name="connsiteY8" fmla="*/ 1083 h 1690750"/>
              <a:gd name="connsiteX9" fmla="*/ 829571 w 6096675"/>
              <a:gd name="connsiteY9" fmla="*/ 695 h 1690750"/>
              <a:gd name="connsiteX10" fmla="*/ 845042 w 6096675"/>
              <a:gd name="connsiteY10" fmla="*/ 874 h 1690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096675" h="1690750">
                <a:moveTo>
                  <a:pt x="845042" y="0"/>
                </a:moveTo>
                <a:lnTo>
                  <a:pt x="6096675" y="0"/>
                </a:lnTo>
                <a:lnTo>
                  <a:pt x="6096675" y="1690750"/>
                </a:lnTo>
                <a:lnTo>
                  <a:pt x="845043" y="1690750"/>
                </a:lnTo>
                <a:lnTo>
                  <a:pt x="845042" y="1690750"/>
                </a:lnTo>
                <a:lnTo>
                  <a:pt x="845013" y="1690750"/>
                </a:lnTo>
                <a:lnTo>
                  <a:pt x="0" y="1690750"/>
                </a:lnTo>
                <a:lnTo>
                  <a:pt x="0" y="843651"/>
                </a:lnTo>
                <a:cubicBezTo>
                  <a:pt x="52109" y="136184"/>
                  <a:pt x="442450" y="1083"/>
                  <a:pt x="792606" y="1083"/>
                </a:cubicBezTo>
                <a:lnTo>
                  <a:pt x="829571" y="695"/>
                </a:lnTo>
                <a:lnTo>
                  <a:pt x="845042" y="874"/>
                </a:lnTo>
                <a:close/>
              </a:path>
            </a:pathLst>
          </a:custGeom>
          <a:solidFill>
            <a:schemeClr val="accent1"/>
          </a:solidFill>
          <a:ln w="9525" cap="flat">
            <a:noFill/>
            <a:prstDash val="solid"/>
            <a:miter/>
          </a:ln>
        </p:spPr>
        <p:txBody>
          <a:bodyPr rtlCol="0" anchor="ctr"/>
          <a:lstStyle/>
          <a:p>
            <a:endParaRPr lang="en-US" dirty="0"/>
          </a:p>
        </p:txBody>
      </p:sp>
      <p:sp>
        <p:nvSpPr>
          <p:cNvPr id="44" name="Text Placeholder 43">
            <a:extLst>
              <a:ext uri="{FF2B5EF4-FFF2-40B4-BE49-F238E27FC236}">
                <a16:creationId xmlns:a16="http://schemas.microsoft.com/office/drawing/2014/main" id="{0B3CAC54-8DA3-4DE7-A55F-EEDC05E89DA1}"/>
              </a:ext>
            </a:extLst>
          </p:cNvPr>
          <p:cNvSpPr>
            <a:spLocks noGrp="1"/>
          </p:cNvSpPr>
          <p:nvPr>
            <p:ph type="body" sz="quarter" idx="22" hasCustomPrompt="1"/>
          </p:nvPr>
        </p:nvSpPr>
        <p:spPr bwMode="gray">
          <a:xfrm>
            <a:off x="6496050" y="1114295"/>
            <a:ext cx="4999275" cy="1238250"/>
          </a:xfrm>
        </p:spPr>
        <p:txBody>
          <a:bodyPr/>
          <a:lstStyle>
            <a:lvl1pPr>
              <a:defRPr sz="2000">
                <a:solidFill>
                  <a:schemeClr val="bg1"/>
                </a:solidFill>
              </a:defRPr>
            </a:lvl1pPr>
            <a:lvl2pPr marL="216000" indent="-216000">
              <a:buClr>
                <a:schemeClr val="bg1"/>
              </a:buClr>
              <a:buFont typeface="Wingdings" panose="05000000000000000000" pitchFamily="2" charset="2"/>
              <a:buChar cha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quote or key statement</a:t>
            </a:r>
          </a:p>
        </p:txBody>
      </p:sp>
      <p:sp>
        <p:nvSpPr>
          <p:cNvPr id="6" name="TextBox 5">
            <a:extLst>
              <a:ext uri="{FF2B5EF4-FFF2-40B4-BE49-F238E27FC236}">
                <a16:creationId xmlns:a16="http://schemas.microsoft.com/office/drawing/2014/main" id="{7DC34315-BC62-409A-A8DE-3A8279D8514D}"/>
              </a:ext>
            </a:extLst>
          </p:cNvPr>
          <p:cNvSpPr txBox="1"/>
          <p:nvPr/>
        </p:nvSpPr>
        <p:spPr bwMode="gray">
          <a:xfrm>
            <a:off x="695325" y="2781300"/>
            <a:ext cx="2484000" cy="288000"/>
          </a:xfrm>
          <a:prstGeom prst="rect">
            <a:avLst/>
          </a:prstGeom>
          <a:noFill/>
        </p:spPr>
        <p:txBody>
          <a:bodyPr wrap="square" lIns="0" tIns="0" rIns="0" bIns="0" rtlCol="0">
            <a:noAutofit/>
          </a:bodyPr>
          <a:lstStyle/>
          <a:p>
            <a:r>
              <a:rPr lang="en-US" sz="2000" b="1" dirty="0">
                <a:solidFill>
                  <a:schemeClr val="accent1"/>
                </a:solidFill>
                <a:latin typeface="+mn-lt"/>
              </a:rPr>
              <a:t>About our Client</a:t>
            </a:r>
          </a:p>
        </p:txBody>
      </p:sp>
      <p:sp>
        <p:nvSpPr>
          <p:cNvPr id="20" name="TextBox 19">
            <a:extLst>
              <a:ext uri="{FF2B5EF4-FFF2-40B4-BE49-F238E27FC236}">
                <a16:creationId xmlns:a16="http://schemas.microsoft.com/office/drawing/2014/main" id="{848659D3-9152-402A-A8C6-2B72DC609E6C}"/>
              </a:ext>
            </a:extLst>
          </p:cNvPr>
          <p:cNvSpPr txBox="1"/>
          <p:nvPr/>
        </p:nvSpPr>
        <p:spPr bwMode="gray">
          <a:xfrm>
            <a:off x="3467325" y="2781300"/>
            <a:ext cx="2484000" cy="288000"/>
          </a:xfrm>
          <a:prstGeom prst="rect">
            <a:avLst/>
          </a:prstGeom>
          <a:noFill/>
        </p:spPr>
        <p:txBody>
          <a:bodyPr wrap="square" lIns="0" tIns="0" rIns="0" bIns="0" rtlCol="0">
            <a:noAutofit/>
          </a:bodyPr>
          <a:lstStyle/>
          <a:p>
            <a:r>
              <a:rPr lang="en-US" sz="2000" b="1" dirty="0">
                <a:solidFill>
                  <a:schemeClr val="accent1"/>
                </a:solidFill>
                <a:latin typeface="+mn-lt"/>
              </a:rPr>
              <a:t>Situation</a:t>
            </a:r>
          </a:p>
        </p:txBody>
      </p:sp>
      <p:sp>
        <p:nvSpPr>
          <p:cNvPr id="21" name="TextBox 20">
            <a:extLst>
              <a:ext uri="{FF2B5EF4-FFF2-40B4-BE49-F238E27FC236}">
                <a16:creationId xmlns:a16="http://schemas.microsoft.com/office/drawing/2014/main" id="{BE966C7F-A33F-4ADF-A93F-60B7783BF84A}"/>
              </a:ext>
            </a:extLst>
          </p:cNvPr>
          <p:cNvSpPr txBox="1"/>
          <p:nvPr/>
        </p:nvSpPr>
        <p:spPr bwMode="gray">
          <a:xfrm>
            <a:off x="6239325" y="2781300"/>
            <a:ext cx="2484000" cy="288000"/>
          </a:xfrm>
          <a:prstGeom prst="rect">
            <a:avLst/>
          </a:prstGeom>
          <a:noFill/>
        </p:spPr>
        <p:txBody>
          <a:bodyPr wrap="square" lIns="0" tIns="0" rIns="0" bIns="0" rtlCol="0">
            <a:noAutofit/>
          </a:bodyPr>
          <a:lstStyle/>
          <a:p>
            <a:r>
              <a:rPr lang="en-US" sz="2000" b="1" dirty="0">
                <a:solidFill>
                  <a:schemeClr val="accent1"/>
                </a:solidFill>
                <a:latin typeface="+mn-lt"/>
              </a:rPr>
              <a:t>Solution </a:t>
            </a:r>
          </a:p>
        </p:txBody>
      </p:sp>
      <p:sp>
        <p:nvSpPr>
          <p:cNvPr id="22" name="TextBox 21">
            <a:extLst>
              <a:ext uri="{FF2B5EF4-FFF2-40B4-BE49-F238E27FC236}">
                <a16:creationId xmlns:a16="http://schemas.microsoft.com/office/drawing/2014/main" id="{AC2C0218-6937-4BD2-BA56-CE561B5AF382}"/>
              </a:ext>
            </a:extLst>
          </p:cNvPr>
          <p:cNvSpPr txBox="1"/>
          <p:nvPr/>
        </p:nvSpPr>
        <p:spPr bwMode="gray">
          <a:xfrm>
            <a:off x="9011325" y="2781300"/>
            <a:ext cx="2484000" cy="288000"/>
          </a:xfrm>
          <a:prstGeom prst="rect">
            <a:avLst/>
          </a:prstGeom>
          <a:noFill/>
        </p:spPr>
        <p:txBody>
          <a:bodyPr wrap="square" lIns="0" tIns="0" rIns="0" bIns="0" rtlCol="0">
            <a:noAutofit/>
          </a:bodyPr>
          <a:lstStyle/>
          <a:p>
            <a:r>
              <a:rPr lang="en-US" sz="2000" b="1" dirty="0">
                <a:solidFill>
                  <a:schemeClr val="accent1"/>
                </a:solidFill>
                <a:latin typeface="+mn-lt"/>
              </a:rPr>
              <a:t>Outcomes</a:t>
            </a:r>
          </a:p>
        </p:txBody>
      </p:sp>
      <p:sp>
        <p:nvSpPr>
          <p:cNvPr id="26" name="Picture Placeholder 25">
            <a:extLst>
              <a:ext uri="{FF2B5EF4-FFF2-40B4-BE49-F238E27FC236}">
                <a16:creationId xmlns:a16="http://schemas.microsoft.com/office/drawing/2014/main" id="{06A3CDAD-2F5E-4B5E-9CB6-0E107EA0F320}"/>
              </a:ext>
            </a:extLst>
          </p:cNvPr>
          <p:cNvSpPr>
            <a:spLocks noGrp="1"/>
          </p:cNvSpPr>
          <p:nvPr>
            <p:ph type="pic" sz="quarter" idx="24"/>
          </p:nvPr>
        </p:nvSpPr>
        <p:spPr bwMode="gray">
          <a:xfrm>
            <a:off x="0" y="840550"/>
            <a:ext cx="6940367" cy="1690750"/>
          </a:xfrm>
          <a:custGeom>
            <a:avLst/>
            <a:gdLst>
              <a:gd name="connsiteX0" fmla="*/ 0 w 6940367"/>
              <a:gd name="connsiteY0" fmla="*/ 0 h 1690750"/>
              <a:gd name="connsiteX1" fmla="*/ 1320892 w 6940367"/>
              <a:gd name="connsiteY1" fmla="*/ 0 h 1690750"/>
              <a:gd name="connsiteX2" fmla="*/ 3327401 w 6940367"/>
              <a:gd name="connsiteY2" fmla="*/ 0 h 1690750"/>
              <a:gd name="connsiteX3" fmla="*/ 3612966 w 6940367"/>
              <a:gd name="connsiteY3" fmla="*/ 0 h 1690750"/>
              <a:gd name="connsiteX4" fmla="*/ 4933858 w 6940367"/>
              <a:gd name="connsiteY4" fmla="*/ 0 h 1690750"/>
              <a:gd name="connsiteX5" fmla="*/ 6940367 w 6940367"/>
              <a:gd name="connsiteY5" fmla="*/ 0 h 1690750"/>
              <a:gd name="connsiteX6" fmla="*/ 6940367 w 6940367"/>
              <a:gd name="connsiteY6" fmla="*/ 873 h 1690750"/>
              <a:gd name="connsiteX7" fmla="*/ 6924896 w 6940367"/>
              <a:gd name="connsiteY7" fmla="*/ 694 h 1690750"/>
              <a:gd name="connsiteX8" fmla="*/ 6887931 w 6940367"/>
              <a:gd name="connsiteY8" fmla="*/ 1082 h 1690750"/>
              <a:gd name="connsiteX9" fmla="*/ 6095325 w 6940367"/>
              <a:gd name="connsiteY9" fmla="*/ 843650 h 1690750"/>
              <a:gd name="connsiteX10" fmla="*/ 6095325 w 6940367"/>
              <a:gd name="connsiteY10" fmla="*/ 1623494 h 1690750"/>
              <a:gd name="connsiteX11" fmla="*/ 6094650 w 6940367"/>
              <a:gd name="connsiteY11" fmla="*/ 1623494 h 1690750"/>
              <a:gd name="connsiteX12" fmla="*/ 6094650 w 6940367"/>
              <a:gd name="connsiteY12" fmla="*/ 1690750 h 1690750"/>
              <a:gd name="connsiteX13" fmla="*/ 4088141 w 6940367"/>
              <a:gd name="connsiteY13" fmla="*/ 1690750 h 1690750"/>
              <a:gd name="connsiteX14" fmla="*/ 3327401 w 6940367"/>
              <a:gd name="connsiteY14" fmla="*/ 1690750 h 1690750"/>
              <a:gd name="connsiteX15" fmla="*/ 2767249 w 6940367"/>
              <a:gd name="connsiteY15" fmla="*/ 1690750 h 1690750"/>
              <a:gd name="connsiteX16" fmla="*/ 1320892 w 6940367"/>
              <a:gd name="connsiteY16" fmla="*/ 1690750 h 1690750"/>
              <a:gd name="connsiteX17" fmla="*/ 0 w 6940367"/>
              <a:gd name="connsiteY17" fmla="*/ 1690750 h 1690750"/>
              <a:gd name="connsiteX0" fmla="*/ 0 w 6940367"/>
              <a:gd name="connsiteY0" fmla="*/ 0 h 1690750"/>
              <a:gd name="connsiteX1" fmla="*/ 1320892 w 6940367"/>
              <a:gd name="connsiteY1" fmla="*/ 0 h 1690750"/>
              <a:gd name="connsiteX2" fmla="*/ 3327401 w 6940367"/>
              <a:gd name="connsiteY2" fmla="*/ 0 h 1690750"/>
              <a:gd name="connsiteX3" fmla="*/ 3612966 w 6940367"/>
              <a:gd name="connsiteY3" fmla="*/ 0 h 1690750"/>
              <a:gd name="connsiteX4" fmla="*/ 4933858 w 6940367"/>
              <a:gd name="connsiteY4" fmla="*/ 0 h 1690750"/>
              <a:gd name="connsiteX5" fmla="*/ 6940367 w 6940367"/>
              <a:gd name="connsiteY5" fmla="*/ 0 h 1690750"/>
              <a:gd name="connsiteX6" fmla="*/ 6940367 w 6940367"/>
              <a:gd name="connsiteY6" fmla="*/ 873 h 1690750"/>
              <a:gd name="connsiteX7" fmla="*/ 6924896 w 6940367"/>
              <a:gd name="connsiteY7" fmla="*/ 694 h 1690750"/>
              <a:gd name="connsiteX8" fmla="*/ 6887931 w 6940367"/>
              <a:gd name="connsiteY8" fmla="*/ 1082 h 1690750"/>
              <a:gd name="connsiteX9" fmla="*/ 6095325 w 6940367"/>
              <a:gd name="connsiteY9" fmla="*/ 843650 h 1690750"/>
              <a:gd name="connsiteX10" fmla="*/ 6095325 w 6940367"/>
              <a:gd name="connsiteY10" fmla="*/ 1623494 h 1690750"/>
              <a:gd name="connsiteX11" fmla="*/ 6094650 w 6940367"/>
              <a:gd name="connsiteY11" fmla="*/ 1623494 h 1690750"/>
              <a:gd name="connsiteX12" fmla="*/ 6094650 w 6940367"/>
              <a:gd name="connsiteY12" fmla="*/ 1690750 h 1690750"/>
              <a:gd name="connsiteX13" fmla="*/ 4088141 w 6940367"/>
              <a:gd name="connsiteY13" fmla="*/ 1690750 h 1690750"/>
              <a:gd name="connsiteX14" fmla="*/ 3327401 w 6940367"/>
              <a:gd name="connsiteY14" fmla="*/ 1690750 h 1690750"/>
              <a:gd name="connsiteX15" fmla="*/ 1320892 w 6940367"/>
              <a:gd name="connsiteY15" fmla="*/ 1690750 h 1690750"/>
              <a:gd name="connsiteX16" fmla="*/ 0 w 6940367"/>
              <a:gd name="connsiteY16" fmla="*/ 1690750 h 1690750"/>
              <a:gd name="connsiteX17" fmla="*/ 0 w 6940367"/>
              <a:gd name="connsiteY17" fmla="*/ 0 h 1690750"/>
              <a:gd name="connsiteX0" fmla="*/ 0 w 6940367"/>
              <a:gd name="connsiteY0" fmla="*/ 0 h 1690750"/>
              <a:gd name="connsiteX1" fmla="*/ 1320892 w 6940367"/>
              <a:gd name="connsiteY1" fmla="*/ 0 h 1690750"/>
              <a:gd name="connsiteX2" fmla="*/ 3327401 w 6940367"/>
              <a:gd name="connsiteY2" fmla="*/ 0 h 1690750"/>
              <a:gd name="connsiteX3" fmla="*/ 3612966 w 6940367"/>
              <a:gd name="connsiteY3" fmla="*/ 0 h 1690750"/>
              <a:gd name="connsiteX4" fmla="*/ 4933858 w 6940367"/>
              <a:gd name="connsiteY4" fmla="*/ 0 h 1690750"/>
              <a:gd name="connsiteX5" fmla="*/ 6940367 w 6940367"/>
              <a:gd name="connsiteY5" fmla="*/ 0 h 1690750"/>
              <a:gd name="connsiteX6" fmla="*/ 6940367 w 6940367"/>
              <a:gd name="connsiteY6" fmla="*/ 873 h 1690750"/>
              <a:gd name="connsiteX7" fmla="*/ 6924896 w 6940367"/>
              <a:gd name="connsiteY7" fmla="*/ 694 h 1690750"/>
              <a:gd name="connsiteX8" fmla="*/ 6887931 w 6940367"/>
              <a:gd name="connsiteY8" fmla="*/ 1082 h 1690750"/>
              <a:gd name="connsiteX9" fmla="*/ 6095325 w 6940367"/>
              <a:gd name="connsiteY9" fmla="*/ 843650 h 1690750"/>
              <a:gd name="connsiteX10" fmla="*/ 6095325 w 6940367"/>
              <a:gd name="connsiteY10" fmla="*/ 1623494 h 1690750"/>
              <a:gd name="connsiteX11" fmla="*/ 6094650 w 6940367"/>
              <a:gd name="connsiteY11" fmla="*/ 1623494 h 1690750"/>
              <a:gd name="connsiteX12" fmla="*/ 6094650 w 6940367"/>
              <a:gd name="connsiteY12" fmla="*/ 1690750 h 1690750"/>
              <a:gd name="connsiteX13" fmla="*/ 4088141 w 6940367"/>
              <a:gd name="connsiteY13" fmla="*/ 1690750 h 1690750"/>
              <a:gd name="connsiteX14" fmla="*/ 1320892 w 6940367"/>
              <a:gd name="connsiteY14" fmla="*/ 1690750 h 1690750"/>
              <a:gd name="connsiteX15" fmla="*/ 0 w 6940367"/>
              <a:gd name="connsiteY15" fmla="*/ 1690750 h 1690750"/>
              <a:gd name="connsiteX16" fmla="*/ 0 w 6940367"/>
              <a:gd name="connsiteY16" fmla="*/ 0 h 1690750"/>
              <a:gd name="connsiteX0" fmla="*/ 0 w 6940367"/>
              <a:gd name="connsiteY0" fmla="*/ 0 h 1690750"/>
              <a:gd name="connsiteX1" fmla="*/ 1320892 w 6940367"/>
              <a:gd name="connsiteY1" fmla="*/ 0 h 1690750"/>
              <a:gd name="connsiteX2" fmla="*/ 3327401 w 6940367"/>
              <a:gd name="connsiteY2" fmla="*/ 0 h 1690750"/>
              <a:gd name="connsiteX3" fmla="*/ 3612966 w 6940367"/>
              <a:gd name="connsiteY3" fmla="*/ 0 h 1690750"/>
              <a:gd name="connsiteX4" fmla="*/ 4933858 w 6940367"/>
              <a:gd name="connsiteY4" fmla="*/ 0 h 1690750"/>
              <a:gd name="connsiteX5" fmla="*/ 6940367 w 6940367"/>
              <a:gd name="connsiteY5" fmla="*/ 0 h 1690750"/>
              <a:gd name="connsiteX6" fmla="*/ 6940367 w 6940367"/>
              <a:gd name="connsiteY6" fmla="*/ 873 h 1690750"/>
              <a:gd name="connsiteX7" fmla="*/ 6924896 w 6940367"/>
              <a:gd name="connsiteY7" fmla="*/ 694 h 1690750"/>
              <a:gd name="connsiteX8" fmla="*/ 6887931 w 6940367"/>
              <a:gd name="connsiteY8" fmla="*/ 1082 h 1690750"/>
              <a:gd name="connsiteX9" fmla="*/ 6095325 w 6940367"/>
              <a:gd name="connsiteY9" fmla="*/ 843650 h 1690750"/>
              <a:gd name="connsiteX10" fmla="*/ 6095325 w 6940367"/>
              <a:gd name="connsiteY10" fmla="*/ 1623494 h 1690750"/>
              <a:gd name="connsiteX11" fmla="*/ 6094650 w 6940367"/>
              <a:gd name="connsiteY11" fmla="*/ 1623494 h 1690750"/>
              <a:gd name="connsiteX12" fmla="*/ 6094650 w 6940367"/>
              <a:gd name="connsiteY12" fmla="*/ 1690750 h 1690750"/>
              <a:gd name="connsiteX13" fmla="*/ 1320892 w 6940367"/>
              <a:gd name="connsiteY13" fmla="*/ 1690750 h 1690750"/>
              <a:gd name="connsiteX14" fmla="*/ 0 w 6940367"/>
              <a:gd name="connsiteY14" fmla="*/ 1690750 h 1690750"/>
              <a:gd name="connsiteX15" fmla="*/ 0 w 6940367"/>
              <a:gd name="connsiteY15" fmla="*/ 0 h 1690750"/>
              <a:gd name="connsiteX0" fmla="*/ 0 w 6940367"/>
              <a:gd name="connsiteY0" fmla="*/ 0 h 1690750"/>
              <a:gd name="connsiteX1" fmla="*/ 1320892 w 6940367"/>
              <a:gd name="connsiteY1" fmla="*/ 0 h 1690750"/>
              <a:gd name="connsiteX2" fmla="*/ 3327401 w 6940367"/>
              <a:gd name="connsiteY2" fmla="*/ 0 h 1690750"/>
              <a:gd name="connsiteX3" fmla="*/ 3612966 w 6940367"/>
              <a:gd name="connsiteY3" fmla="*/ 0 h 1690750"/>
              <a:gd name="connsiteX4" fmla="*/ 4933858 w 6940367"/>
              <a:gd name="connsiteY4" fmla="*/ 0 h 1690750"/>
              <a:gd name="connsiteX5" fmla="*/ 6940367 w 6940367"/>
              <a:gd name="connsiteY5" fmla="*/ 0 h 1690750"/>
              <a:gd name="connsiteX6" fmla="*/ 6940367 w 6940367"/>
              <a:gd name="connsiteY6" fmla="*/ 873 h 1690750"/>
              <a:gd name="connsiteX7" fmla="*/ 6924896 w 6940367"/>
              <a:gd name="connsiteY7" fmla="*/ 694 h 1690750"/>
              <a:gd name="connsiteX8" fmla="*/ 6887931 w 6940367"/>
              <a:gd name="connsiteY8" fmla="*/ 1082 h 1690750"/>
              <a:gd name="connsiteX9" fmla="*/ 6095325 w 6940367"/>
              <a:gd name="connsiteY9" fmla="*/ 843650 h 1690750"/>
              <a:gd name="connsiteX10" fmla="*/ 6095325 w 6940367"/>
              <a:gd name="connsiteY10" fmla="*/ 1623494 h 1690750"/>
              <a:gd name="connsiteX11" fmla="*/ 6094650 w 6940367"/>
              <a:gd name="connsiteY11" fmla="*/ 1623494 h 1690750"/>
              <a:gd name="connsiteX12" fmla="*/ 6094650 w 6940367"/>
              <a:gd name="connsiteY12" fmla="*/ 1690750 h 1690750"/>
              <a:gd name="connsiteX13" fmla="*/ 1320892 w 6940367"/>
              <a:gd name="connsiteY13" fmla="*/ 1690750 h 1690750"/>
              <a:gd name="connsiteX14" fmla="*/ 1335024 w 6940367"/>
              <a:gd name="connsiteY14" fmla="*/ 1683194 h 1690750"/>
              <a:gd name="connsiteX15" fmla="*/ 0 w 6940367"/>
              <a:gd name="connsiteY15" fmla="*/ 1690750 h 1690750"/>
              <a:gd name="connsiteX16" fmla="*/ 0 w 6940367"/>
              <a:gd name="connsiteY16" fmla="*/ 0 h 1690750"/>
              <a:gd name="connsiteX0" fmla="*/ 0 w 6940367"/>
              <a:gd name="connsiteY0" fmla="*/ 0 h 1690750"/>
              <a:gd name="connsiteX1" fmla="*/ 1320892 w 6940367"/>
              <a:gd name="connsiteY1" fmla="*/ 0 h 1690750"/>
              <a:gd name="connsiteX2" fmla="*/ 3327401 w 6940367"/>
              <a:gd name="connsiteY2" fmla="*/ 0 h 1690750"/>
              <a:gd name="connsiteX3" fmla="*/ 3612966 w 6940367"/>
              <a:gd name="connsiteY3" fmla="*/ 0 h 1690750"/>
              <a:gd name="connsiteX4" fmla="*/ 4933858 w 6940367"/>
              <a:gd name="connsiteY4" fmla="*/ 0 h 1690750"/>
              <a:gd name="connsiteX5" fmla="*/ 6940367 w 6940367"/>
              <a:gd name="connsiteY5" fmla="*/ 0 h 1690750"/>
              <a:gd name="connsiteX6" fmla="*/ 6940367 w 6940367"/>
              <a:gd name="connsiteY6" fmla="*/ 873 h 1690750"/>
              <a:gd name="connsiteX7" fmla="*/ 6924896 w 6940367"/>
              <a:gd name="connsiteY7" fmla="*/ 694 h 1690750"/>
              <a:gd name="connsiteX8" fmla="*/ 6887931 w 6940367"/>
              <a:gd name="connsiteY8" fmla="*/ 1082 h 1690750"/>
              <a:gd name="connsiteX9" fmla="*/ 6095325 w 6940367"/>
              <a:gd name="connsiteY9" fmla="*/ 843650 h 1690750"/>
              <a:gd name="connsiteX10" fmla="*/ 6095325 w 6940367"/>
              <a:gd name="connsiteY10" fmla="*/ 1623494 h 1690750"/>
              <a:gd name="connsiteX11" fmla="*/ 6094650 w 6940367"/>
              <a:gd name="connsiteY11" fmla="*/ 1623494 h 1690750"/>
              <a:gd name="connsiteX12" fmla="*/ 6094650 w 6940367"/>
              <a:gd name="connsiteY12" fmla="*/ 1690750 h 1690750"/>
              <a:gd name="connsiteX13" fmla="*/ 1320892 w 6940367"/>
              <a:gd name="connsiteY13" fmla="*/ 1690750 h 1690750"/>
              <a:gd name="connsiteX14" fmla="*/ 0 w 6940367"/>
              <a:gd name="connsiteY14" fmla="*/ 1690750 h 1690750"/>
              <a:gd name="connsiteX15" fmla="*/ 0 w 6940367"/>
              <a:gd name="connsiteY15" fmla="*/ 0 h 1690750"/>
              <a:gd name="connsiteX0" fmla="*/ 0 w 6940367"/>
              <a:gd name="connsiteY0" fmla="*/ 0 h 1690750"/>
              <a:gd name="connsiteX1" fmla="*/ 1320892 w 6940367"/>
              <a:gd name="connsiteY1" fmla="*/ 0 h 1690750"/>
              <a:gd name="connsiteX2" fmla="*/ 3327401 w 6940367"/>
              <a:gd name="connsiteY2" fmla="*/ 0 h 1690750"/>
              <a:gd name="connsiteX3" fmla="*/ 3612966 w 6940367"/>
              <a:gd name="connsiteY3" fmla="*/ 0 h 1690750"/>
              <a:gd name="connsiteX4" fmla="*/ 4933858 w 6940367"/>
              <a:gd name="connsiteY4" fmla="*/ 0 h 1690750"/>
              <a:gd name="connsiteX5" fmla="*/ 6940367 w 6940367"/>
              <a:gd name="connsiteY5" fmla="*/ 0 h 1690750"/>
              <a:gd name="connsiteX6" fmla="*/ 6940367 w 6940367"/>
              <a:gd name="connsiteY6" fmla="*/ 873 h 1690750"/>
              <a:gd name="connsiteX7" fmla="*/ 6924896 w 6940367"/>
              <a:gd name="connsiteY7" fmla="*/ 694 h 1690750"/>
              <a:gd name="connsiteX8" fmla="*/ 6887931 w 6940367"/>
              <a:gd name="connsiteY8" fmla="*/ 1082 h 1690750"/>
              <a:gd name="connsiteX9" fmla="*/ 6095325 w 6940367"/>
              <a:gd name="connsiteY9" fmla="*/ 843650 h 1690750"/>
              <a:gd name="connsiteX10" fmla="*/ 6095325 w 6940367"/>
              <a:gd name="connsiteY10" fmla="*/ 1623494 h 1690750"/>
              <a:gd name="connsiteX11" fmla="*/ 6094650 w 6940367"/>
              <a:gd name="connsiteY11" fmla="*/ 1623494 h 1690750"/>
              <a:gd name="connsiteX12" fmla="*/ 6094650 w 6940367"/>
              <a:gd name="connsiteY12" fmla="*/ 1690750 h 1690750"/>
              <a:gd name="connsiteX13" fmla="*/ 0 w 6940367"/>
              <a:gd name="connsiteY13" fmla="*/ 1690750 h 1690750"/>
              <a:gd name="connsiteX14" fmla="*/ 0 w 6940367"/>
              <a:gd name="connsiteY14" fmla="*/ 0 h 1690750"/>
              <a:gd name="connsiteX0" fmla="*/ 0 w 6940367"/>
              <a:gd name="connsiteY0" fmla="*/ 0 h 1690750"/>
              <a:gd name="connsiteX1" fmla="*/ 3327401 w 6940367"/>
              <a:gd name="connsiteY1" fmla="*/ 0 h 1690750"/>
              <a:gd name="connsiteX2" fmla="*/ 3612966 w 6940367"/>
              <a:gd name="connsiteY2" fmla="*/ 0 h 1690750"/>
              <a:gd name="connsiteX3" fmla="*/ 4933858 w 6940367"/>
              <a:gd name="connsiteY3" fmla="*/ 0 h 1690750"/>
              <a:gd name="connsiteX4" fmla="*/ 6940367 w 6940367"/>
              <a:gd name="connsiteY4" fmla="*/ 0 h 1690750"/>
              <a:gd name="connsiteX5" fmla="*/ 6940367 w 6940367"/>
              <a:gd name="connsiteY5" fmla="*/ 873 h 1690750"/>
              <a:gd name="connsiteX6" fmla="*/ 6924896 w 6940367"/>
              <a:gd name="connsiteY6" fmla="*/ 694 h 1690750"/>
              <a:gd name="connsiteX7" fmla="*/ 6887931 w 6940367"/>
              <a:gd name="connsiteY7" fmla="*/ 1082 h 1690750"/>
              <a:gd name="connsiteX8" fmla="*/ 6095325 w 6940367"/>
              <a:gd name="connsiteY8" fmla="*/ 843650 h 1690750"/>
              <a:gd name="connsiteX9" fmla="*/ 6095325 w 6940367"/>
              <a:gd name="connsiteY9" fmla="*/ 1623494 h 1690750"/>
              <a:gd name="connsiteX10" fmla="*/ 6094650 w 6940367"/>
              <a:gd name="connsiteY10" fmla="*/ 1623494 h 1690750"/>
              <a:gd name="connsiteX11" fmla="*/ 6094650 w 6940367"/>
              <a:gd name="connsiteY11" fmla="*/ 1690750 h 1690750"/>
              <a:gd name="connsiteX12" fmla="*/ 0 w 6940367"/>
              <a:gd name="connsiteY12" fmla="*/ 1690750 h 1690750"/>
              <a:gd name="connsiteX13" fmla="*/ 0 w 6940367"/>
              <a:gd name="connsiteY13" fmla="*/ 0 h 1690750"/>
              <a:gd name="connsiteX0" fmla="*/ 0 w 6940367"/>
              <a:gd name="connsiteY0" fmla="*/ 0 h 1690750"/>
              <a:gd name="connsiteX1" fmla="*/ 3612966 w 6940367"/>
              <a:gd name="connsiteY1" fmla="*/ 0 h 1690750"/>
              <a:gd name="connsiteX2" fmla="*/ 4933858 w 6940367"/>
              <a:gd name="connsiteY2" fmla="*/ 0 h 1690750"/>
              <a:gd name="connsiteX3" fmla="*/ 6940367 w 6940367"/>
              <a:gd name="connsiteY3" fmla="*/ 0 h 1690750"/>
              <a:gd name="connsiteX4" fmla="*/ 6940367 w 6940367"/>
              <a:gd name="connsiteY4" fmla="*/ 873 h 1690750"/>
              <a:gd name="connsiteX5" fmla="*/ 6924896 w 6940367"/>
              <a:gd name="connsiteY5" fmla="*/ 694 h 1690750"/>
              <a:gd name="connsiteX6" fmla="*/ 6887931 w 6940367"/>
              <a:gd name="connsiteY6" fmla="*/ 1082 h 1690750"/>
              <a:gd name="connsiteX7" fmla="*/ 6095325 w 6940367"/>
              <a:gd name="connsiteY7" fmla="*/ 843650 h 1690750"/>
              <a:gd name="connsiteX8" fmla="*/ 6095325 w 6940367"/>
              <a:gd name="connsiteY8" fmla="*/ 1623494 h 1690750"/>
              <a:gd name="connsiteX9" fmla="*/ 6094650 w 6940367"/>
              <a:gd name="connsiteY9" fmla="*/ 1623494 h 1690750"/>
              <a:gd name="connsiteX10" fmla="*/ 6094650 w 6940367"/>
              <a:gd name="connsiteY10" fmla="*/ 1690750 h 1690750"/>
              <a:gd name="connsiteX11" fmla="*/ 0 w 6940367"/>
              <a:gd name="connsiteY11" fmla="*/ 1690750 h 1690750"/>
              <a:gd name="connsiteX12" fmla="*/ 0 w 6940367"/>
              <a:gd name="connsiteY12" fmla="*/ 0 h 1690750"/>
              <a:gd name="connsiteX0" fmla="*/ 0 w 6940367"/>
              <a:gd name="connsiteY0" fmla="*/ 0 h 1690750"/>
              <a:gd name="connsiteX1" fmla="*/ 4933858 w 6940367"/>
              <a:gd name="connsiteY1" fmla="*/ 0 h 1690750"/>
              <a:gd name="connsiteX2" fmla="*/ 6940367 w 6940367"/>
              <a:gd name="connsiteY2" fmla="*/ 0 h 1690750"/>
              <a:gd name="connsiteX3" fmla="*/ 6940367 w 6940367"/>
              <a:gd name="connsiteY3" fmla="*/ 873 h 1690750"/>
              <a:gd name="connsiteX4" fmla="*/ 6924896 w 6940367"/>
              <a:gd name="connsiteY4" fmla="*/ 694 h 1690750"/>
              <a:gd name="connsiteX5" fmla="*/ 6887931 w 6940367"/>
              <a:gd name="connsiteY5" fmla="*/ 1082 h 1690750"/>
              <a:gd name="connsiteX6" fmla="*/ 6095325 w 6940367"/>
              <a:gd name="connsiteY6" fmla="*/ 843650 h 1690750"/>
              <a:gd name="connsiteX7" fmla="*/ 6095325 w 6940367"/>
              <a:gd name="connsiteY7" fmla="*/ 1623494 h 1690750"/>
              <a:gd name="connsiteX8" fmla="*/ 6094650 w 6940367"/>
              <a:gd name="connsiteY8" fmla="*/ 1623494 h 1690750"/>
              <a:gd name="connsiteX9" fmla="*/ 6094650 w 6940367"/>
              <a:gd name="connsiteY9" fmla="*/ 1690750 h 1690750"/>
              <a:gd name="connsiteX10" fmla="*/ 0 w 6940367"/>
              <a:gd name="connsiteY10" fmla="*/ 1690750 h 1690750"/>
              <a:gd name="connsiteX11" fmla="*/ 0 w 6940367"/>
              <a:gd name="connsiteY11" fmla="*/ 0 h 1690750"/>
              <a:gd name="connsiteX0" fmla="*/ 0 w 6940367"/>
              <a:gd name="connsiteY0" fmla="*/ 0 h 1690750"/>
              <a:gd name="connsiteX1" fmla="*/ 6940367 w 6940367"/>
              <a:gd name="connsiteY1" fmla="*/ 0 h 1690750"/>
              <a:gd name="connsiteX2" fmla="*/ 6940367 w 6940367"/>
              <a:gd name="connsiteY2" fmla="*/ 873 h 1690750"/>
              <a:gd name="connsiteX3" fmla="*/ 6924896 w 6940367"/>
              <a:gd name="connsiteY3" fmla="*/ 694 h 1690750"/>
              <a:gd name="connsiteX4" fmla="*/ 6887931 w 6940367"/>
              <a:gd name="connsiteY4" fmla="*/ 1082 h 1690750"/>
              <a:gd name="connsiteX5" fmla="*/ 6095325 w 6940367"/>
              <a:gd name="connsiteY5" fmla="*/ 843650 h 1690750"/>
              <a:gd name="connsiteX6" fmla="*/ 6095325 w 6940367"/>
              <a:gd name="connsiteY6" fmla="*/ 1623494 h 1690750"/>
              <a:gd name="connsiteX7" fmla="*/ 6094650 w 6940367"/>
              <a:gd name="connsiteY7" fmla="*/ 1623494 h 1690750"/>
              <a:gd name="connsiteX8" fmla="*/ 6094650 w 6940367"/>
              <a:gd name="connsiteY8" fmla="*/ 1690750 h 1690750"/>
              <a:gd name="connsiteX9" fmla="*/ 0 w 6940367"/>
              <a:gd name="connsiteY9" fmla="*/ 1690750 h 1690750"/>
              <a:gd name="connsiteX10" fmla="*/ 0 w 6940367"/>
              <a:gd name="connsiteY10" fmla="*/ 0 h 1690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40367" h="1690750">
                <a:moveTo>
                  <a:pt x="0" y="0"/>
                </a:moveTo>
                <a:lnTo>
                  <a:pt x="6940367" y="0"/>
                </a:lnTo>
                <a:lnTo>
                  <a:pt x="6940367" y="873"/>
                </a:lnTo>
                <a:lnTo>
                  <a:pt x="6924896" y="694"/>
                </a:lnTo>
                <a:lnTo>
                  <a:pt x="6887931" y="1082"/>
                </a:lnTo>
                <a:cubicBezTo>
                  <a:pt x="6537775" y="1082"/>
                  <a:pt x="6147434" y="136183"/>
                  <a:pt x="6095325" y="843650"/>
                </a:cubicBezTo>
                <a:lnTo>
                  <a:pt x="6095325" y="1623494"/>
                </a:lnTo>
                <a:lnTo>
                  <a:pt x="6094650" y="1623494"/>
                </a:lnTo>
                <a:lnTo>
                  <a:pt x="6094650" y="1690750"/>
                </a:lnTo>
                <a:lnTo>
                  <a:pt x="0" y="1690750"/>
                </a:lnTo>
                <a:lnTo>
                  <a:pt x="0" y="0"/>
                </a:lnTo>
                <a:close/>
              </a:path>
            </a:pathLst>
          </a:custGeom>
          <a:solidFill>
            <a:schemeClr val="bg2"/>
          </a:solidFill>
        </p:spPr>
        <p:txBody>
          <a:bodyPr wrap="square">
            <a:noAutofit/>
          </a:bodyPr>
          <a:lstStyle/>
          <a:p>
            <a:r>
              <a:rPr lang="de-DE"/>
              <a:t>Bild durch Klicken auf Symbol hinzufügen</a:t>
            </a:r>
            <a:endParaRPr lang="en-US" dirty="0"/>
          </a:p>
        </p:txBody>
      </p:sp>
    </p:spTree>
    <p:extLst>
      <p:ext uri="{BB962C8B-B14F-4D97-AF65-F5344CB8AC3E}">
        <p14:creationId xmlns:p14="http://schemas.microsoft.com/office/powerpoint/2010/main" val="4232980565"/>
      </p:ext>
    </p:extLst>
  </p:cSld>
  <p:clrMapOvr>
    <a:masterClrMapping/>
  </p:clrMapOvr>
  <p:extLst>
    <p:ext uri="{DCECCB84-F9BA-43D5-87BE-67443E8EF086}">
      <p15:sldGuideLst xmlns:p15="http://schemas.microsoft.com/office/powerpoint/2012/main">
        <p15:guide id="1" orient="horz" pos="1752">
          <p15:clr>
            <a:srgbClr val="FBAE40"/>
          </p15:clr>
        </p15:guide>
        <p15:guide id="2" pos="3840">
          <p15:clr>
            <a:srgbClr val="FBAE40"/>
          </p15:clr>
        </p15:guide>
        <p15:guide id="3" orient="horz" pos="527">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Large Pictur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40077599-73C2-4B77-944D-C34B64F408E3}"/>
              </a:ext>
            </a:extLst>
          </p:cNvPr>
          <p:cNvSpPr>
            <a:spLocks noGrp="1"/>
          </p:cNvSpPr>
          <p:nvPr>
            <p:ph type="pic" sz="quarter" idx="13"/>
          </p:nvPr>
        </p:nvSpPr>
        <p:spPr bwMode="gray">
          <a:xfrm>
            <a:off x="0" y="0"/>
            <a:ext cx="12192000" cy="6858000"/>
          </a:xfrm>
        </p:spPr>
        <p:txBody>
          <a:bodyPr/>
          <a:lstStyle/>
          <a:p>
            <a:r>
              <a:rPr lang="de-DE"/>
              <a:t>Bild durch Klicken auf Symbol hinzufügen</a:t>
            </a:r>
            <a:endParaRPr lang="en-US" dirty="0"/>
          </a:p>
        </p:txBody>
      </p:sp>
      <p:sp>
        <p:nvSpPr>
          <p:cNvPr id="2" name="Title 1">
            <a:extLst>
              <a:ext uri="{FF2B5EF4-FFF2-40B4-BE49-F238E27FC236}">
                <a16:creationId xmlns:a16="http://schemas.microsoft.com/office/drawing/2014/main" id="{08473574-5E40-4F4B-82BD-ECFABA52E2E4}"/>
              </a:ext>
            </a:extLst>
          </p:cNvPr>
          <p:cNvSpPr>
            <a:spLocks noGrp="1"/>
          </p:cNvSpPr>
          <p:nvPr>
            <p:ph type="title"/>
          </p:nvPr>
        </p:nvSpPr>
        <p:spPr bwMode="gray"/>
        <p:txBody>
          <a:bodyPr/>
          <a:lstStyle/>
          <a:p>
            <a:r>
              <a:rPr lang="de-DE"/>
              <a:t>Titelmasterformat durch Klicken bearbeiten</a:t>
            </a:r>
            <a:endParaRPr lang="en-US" dirty="0"/>
          </a:p>
        </p:txBody>
      </p:sp>
      <p:sp>
        <p:nvSpPr>
          <p:cNvPr id="11" name="Text Placeholder 10">
            <a:extLst>
              <a:ext uri="{FF2B5EF4-FFF2-40B4-BE49-F238E27FC236}">
                <a16:creationId xmlns:a16="http://schemas.microsoft.com/office/drawing/2014/main" id="{8CCAE21C-42ED-4CFD-A1E1-FE234323EC4E}"/>
              </a:ext>
            </a:extLst>
          </p:cNvPr>
          <p:cNvSpPr>
            <a:spLocks noGrp="1"/>
          </p:cNvSpPr>
          <p:nvPr>
            <p:ph type="body" sz="quarter" idx="14" hasCustomPrompt="1"/>
          </p:nvPr>
        </p:nvSpPr>
        <p:spPr bwMode="gray">
          <a:xfrm>
            <a:off x="0" y="5194300"/>
            <a:ext cx="12192000" cy="1663700"/>
          </a:xfrm>
          <a:gradFill>
            <a:gsLst>
              <a:gs pos="0">
                <a:schemeClr val="accent2">
                  <a:alpha val="70000"/>
                </a:schemeClr>
              </a:gs>
              <a:gs pos="80000">
                <a:schemeClr val="accent2">
                  <a:alpha val="0"/>
                </a:schemeClr>
              </a:gs>
            </a:gsLst>
            <a:lin ang="16200000" scaled="1"/>
          </a:gradFill>
        </p:spPr>
        <p:txBody>
          <a:bodyPr vert="horz" wrap="square" lIns="0" tIns="0" rIns="0" bIns="0" rtlCol="0">
            <a:noAutofit/>
          </a:bodyPr>
          <a:lstStyle>
            <a:lvl1pPr>
              <a:defRPr lang="en-US" sz="100" dirty="0"/>
            </a:lvl1pPr>
          </a:lstStyle>
          <a:p>
            <a:pPr lvl="0"/>
            <a:r>
              <a:rPr lang="en-US" dirty="0"/>
              <a:t>.</a:t>
            </a:r>
          </a:p>
        </p:txBody>
      </p:sp>
      <p:sp>
        <p:nvSpPr>
          <p:cNvPr id="5" name="Slide Number Placeholder 4">
            <a:extLst>
              <a:ext uri="{FF2B5EF4-FFF2-40B4-BE49-F238E27FC236}">
                <a16:creationId xmlns:a16="http://schemas.microsoft.com/office/drawing/2014/main" id="{50EF3E10-BFC0-4047-AB43-0FED9C5D57BC}"/>
              </a:ext>
            </a:extLst>
          </p:cNvPr>
          <p:cNvSpPr>
            <a:spLocks noGrp="1"/>
          </p:cNvSpPr>
          <p:nvPr>
            <p:ph type="sldNum" sz="quarter" idx="25"/>
          </p:nvPr>
        </p:nvSpPr>
        <p:spPr bwMode="gray"/>
        <p:txBody>
          <a:bodyPr/>
          <a:lstStyle>
            <a:lvl1pPr>
              <a:defRPr>
                <a:solidFill>
                  <a:schemeClr val="bg1"/>
                </a:solidFill>
              </a:defRPr>
            </a:lvl1pPr>
          </a:lstStyle>
          <a:p>
            <a:fld id="{13CE6DAF-806F-404B-BC68-339BFCB57E5C}" type="slidenum">
              <a:rPr lang="en-US" smtClean="0"/>
              <a:pPr/>
              <a:t>‹Nr.›</a:t>
            </a:fld>
            <a:endParaRPr lang="en-US" dirty="0"/>
          </a:p>
        </p:txBody>
      </p:sp>
      <p:sp>
        <p:nvSpPr>
          <p:cNvPr id="3" name="Date Placeholder 2">
            <a:extLst>
              <a:ext uri="{FF2B5EF4-FFF2-40B4-BE49-F238E27FC236}">
                <a16:creationId xmlns:a16="http://schemas.microsoft.com/office/drawing/2014/main" id="{63115F54-9E78-4BE3-96BA-40FAE1922140}"/>
              </a:ext>
            </a:extLst>
          </p:cNvPr>
          <p:cNvSpPr>
            <a:spLocks noGrp="1"/>
          </p:cNvSpPr>
          <p:nvPr>
            <p:ph type="dt" sz="half" idx="26"/>
          </p:nvPr>
        </p:nvSpPr>
        <p:spPr bwMode="gray"/>
        <p:txBody>
          <a:bodyPr/>
          <a:lstStyle>
            <a:lvl1pPr>
              <a:defRPr>
                <a:solidFill>
                  <a:schemeClr val="bg1"/>
                </a:solidFill>
              </a:defRPr>
            </a:lvl1pPr>
          </a:lstStyle>
          <a:p>
            <a:endParaRPr lang="en-US" dirty="0"/>
          </a:p>
        </p:txBody>
      </p:sp>
    </p:spTree>
    <p:extLst>
      <p:ext uri="{BB962C8B-B14F-4D97-AF65-F5344CB8AC3E}">
        <p14:creationId xmlns:p14="http://schemas.microsoft.com/office/powerpoint/2010/main" val="132151781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Only Pictur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4480C3AB-5DF5-484A-9CB1-EAB292DACF51}"/>
              </a:ext>
            </a:extLst>
          </p:cNvPr>
          <p:cNvSpPr>
            <a:spLocks noGrp="1"/>
          </p:cNvSpPr>
          <p:nvPr>
            <p:ph type="pic" sz="quarter" idx="10"/>
          </p:nvPr>
        </p:nvSpPr>
        <p:spPr bwMode="gray">
          <a:xfrm>
            <a:off x="0" y="0"/>
            <a:ext cx="12192000" cy="6858000"/>
          </a:xfrm>
        </p:spPr>
        <p:txBody>
          <a:bodyPr/>
          <a:lstStyle/>
          <a:p>
            <a:r>
              <a:rPr lang="de-DE"/>
              <a:t>Bild durch Klicken auf Symbol hinzufügen</a:t>
            </a:r>
            <a:endParaRPr lang="en-US" dirty="0"/>
          </a:p>
        </p:txBody>
      </p:sp>
      <p:sp>
        <p:nvSpPr>
          <p:cNvPr id="5" name="Text Placeholder 10">
            <a:extLst>
              <a:ext uri="{FF2B5EF4-FFF2-40B4-BE49-F238E27FC236}">
                <a16:creationId xmlns:a16="http://schemas.microsoft.com/office/drawing/2014/main" id="{CC7BF5E6-FE36-4ECF-AFCC-CAB2821E55E3}"/>
              </a:ext>
            </a:extLst>
          </p:cNvPr>
          <p:cNvSpPr>
            <a:spLocks noGrp="1"/>
          </p:cNvSpPr>
          <p:nvPr>
            <p:ph type="body" sz="quarter" idx="14" hasCustomPrompt="1"/>
          </p:nvPr>
        </p:nvSpPr>
        <p:spPr bwMode="gray">
          <a:xfrm>
            <a:off x="0" y="5194300"/>
            <a:ext cx="12192000" cy="1663700"/>
          </a:xfrm>
          <a:gradFill>
            <a:gsLst>
              <a:gs pos="0">
                <a:schemeClr val="accent2">
                  <a:alpha val="70000"/>
                </a:schemeClr>
              </a:gs>
              <a:gs pos="80000">
                <a:schemeClr val="accent2">
                  <a:alpha val="0"/>
                </a:schemeClr>
              </a:gs>
            </a:gsLst>
            <a:lin ang="16200000" scaled="1"/>
          </a:gradFill>
        </p:spPr>
        <p:txBody>
          <a:bodyPr vert="horz" wrap="square" lIns="0" tIns="0" rIns="0" bIns="0" rtlCol="0">
            <a:noAutofit/>
          </a:bodyPr>
          <a:lstStyle>
            <a:lvl1pPr>
              <a:defRPr lang="en-US" sz="100" dirty="0"/>
            </a:lvl1pPr>
          </a:lstStyle>
          <a:p>
            <a:pPr lvl="0"/>
            <a:r>
              <a:rPr lang="en-US" dirty="0"/>
              <a:t>. </a:t>
            </a:r>
          </a:p>
        </p:txBody>
      </p:sp>
      <p:sp>
        <p:nvSpPr>
          <p:cNvPr id="8" name="Date Placeholder 7">
            <a:extLst>
              <a:ext uri="{FF2B5EF4-FFF2-40B4-BE49-F238E27FC236}">
                <a16:creationId xmlns:a16="http://schemas.microsoft.com/office/drawing/2014/main" id="{CEC3FE72-448B-4771-9D64-BCDEABB75A31}"/>
              </a:ext>
            </a:extLst>
          </p:cNvPr>
          <p:cNvSpPr>
            <a:spLocks noGrp="1"/>
          </p:cNvSpPr>
          <p:nvPr>
            <p:ph type="dt" sz="half" idx="22"/>
          </p:nvPr>
        </p:nvSpPr>
        <p:spPr bwMode="gray"/>
        <p:txBody>
          <a:bodyPr/>
          <a:lstStyle>
            <a:lvl1pPr>
              <a:defRPr>
                <a:solidFill>
                  <a:schemeClr val="bg1"/>
                </a:solidFill>
              </a:defRPr>
            </a:lvl1pPr>
          </a:lstStyle>
          <a:p>
            <a:endParaRPr lang="en-US" dirty="0"/>
          </a:p>
        </p:txBody>
      </p:sp>
      <p:sp>
        <p:nvSpPr>
          <p:cNvPr id="10" name="Slide Number Placeholder 9">
            <a:extLst>
              <a:ext uri="{FF2B5EF4-FFF2-40B4-BE49-F238E27FC236}">
                <a16:creationId xmlns:a16="http://schemas.microsoft.com/office/drawing/2014/main" id="{C06100C8-D4DE-4A9C-89F2-7FDAC32ABD25}"/>
              </a:ext>
            </a:extLst>
          </p:cNvPr>
          <p:cNvSpPr>
            <a:spLocks noGrp="1"/>
          </p:cNvSpPr>
          <p:nvPr>
            <p:ph type="sldNum" sz="quarter" idx="24"/>
          </p:nvPr>
        </p:nvSpPr>
        <p:spPr bwMode="gray"/>
        <p:txBody>
          <a:bodyPr/>
          <a:lstStyle>
            <a:lvl1pPr>
              <a:defRPr>
                <a:solidFill>
                  <a:schemeClr val="bg1"/>
                </a:solidFill>
              </a:defRPr>
            </a:lvl1pPr>
          </a:lstStyle>
          <a:p>
            <a:fld id="{13CE6DAF-806F-404B-BC68-339BFCB57E5C}" type="slidenum">
              <a:rPr lang="en-US" smtClean="0"/>
              <a:pPr/>
              <a:t>‹Nr.›</a:t>
            </a:fld>
            <a:endParaRPr lang="en-US" dirty="0"/>
          </a:p>
        </p:txBody>
      </p:sp>
    </p:spTree>
    <p:extLst>
      <p:ext uri="{BB962C8B-B14F-4D97-AF65-F5344CB8AC3E}">
        <p14:creationId xmlns:p14="http://schemas.microsoft.com/office/powerpoint/2010/main" val="136655094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Statement Slide Human Blu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738609A-C234-4EAB-A85E-291BDB2CB2EB}"/>
              </a:ext>
            </a:extLst>
          </p:cNvPr>
          <p:cNvSpPr/>
          <p:nvPr/>
        </p:nvSpPr>
        <p:spPr bwMode="gray">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ntent Placeholder 14">
            <a:extLst>
              <a:ext uri="{FF2B5EF4-FFF2-40B4-BE49-F238E27FC236}">
                <a16:creationId xmlns:a16="http://schemas.microsoft.com/office/drawing/2014/main" id="{D554925B-28F9-419E-899A-5291E0738623}"/>
              </a:ext>
            </a:extLst>
          </p:cNvPr>
          <p:cNvSpPr>
            <a:spLocks noGrp="1"/>
          </p:cNvSpPr>
          <p:nvPr>
            <p:ph sz="quarter" idx="21" hasCustomPrompt="1"/>
          </p:nvPr>
        </p:nvSpPr>
        <p:spPr bwMode="gray">
          <a:xfrm>
            <a:off x="1876425" y="0"/>
            <a:ext cx="10315575" cy="6858000"/>
          </a:xfrm>
        </p:spPr>
        <p:txBody>
          <a:bodyPr/>
          <a:lstStyle>
            <a:lvl1pPr>
              <a:defRPr/>
            </a:lvl1pPr>
          </a:lstStyle>
          <a:p>
            <a:pPr lvl="0"/>
            <a:r>
              <a:rPr lang="en-US" dirty="0"/>
              <a:t>.</a:t>
            </a:r>
          </a:p>
        </p:txBody>
      </p:sp>
      <p:sp>
        <p:nvSpPr>
          <p:cNvPr id="2" name="Title 1">
            <a:extLst>
              <a:ext uri="{FF2B5EF4-FFF2-40B4-BE49-F238E27FC236}">
                <a16:creationId xmlns:a16="http://schemas.microsoft.com/office/drawing/2014/main" id="{7F22A239-88B2-41F6-8B54-0F5A3DBA12C0}"/>
              </a:ext>
            </a:extLst>
          </p:cNvPr>
          <p:cNvSpPr>
            <a:spLocks noGrp="1"/>
          </p:cNvSpPr>
          <p:nvPr>
            <p:ph type="title" hasCustomPrompt="1"/>
          </p:nvPr>
        </p:nvSpPr>
        <p:spPr bwMode="gray">
          <a:xfrm>
            <a:off x="695324" y="4509858"/>
            <a:ext cx="6480000" cy="1224000"/>
          </a:xfrm>
        </p:spPr>
        <p:txBody>
          <a:bodyPr anchor="b"/>
          <a:lstStyle>
            <a:lvl1pPr>
              <a:lnSpc>
                <a:spcPct val="85000"/>
              </a:lnSpc>
              <a:defRPr sz="6000">
                <a:solidFill>
                  <a:schemeClr val="bg1"/>
                </a:solidFill>
              </a:defRPr>
            </a:lvl1pPr>
          </a:lstStyle>
          <a:p>
            <a:r>
              <a:rPr lang="en-US" dirty="0"/>
              <a:t>Add bold statement or number</a:t>
            </a:r>
          </a:p>
        </p:txBody>
      </p:sp>
      <p:sp>
        <p:nvSpPr>
          <p:cNvPr id="9" name="Subtitle">
            <a:extLst>
              <a:ext uri="{FF2B5EF4-FFF2-40B4-BE49-F238E27FC236}">
                <a16:creationId xmlns:a16="http://schemas.microsoft.com/office/drawing/2014/main" id="{0AD47220-AC02-47BF-99D5-B7A7F4351EB8}"/>
              </a:ext>
            </a:extLst>
          </p:cNvPr>
          <p:cNvSpPr>
            <a:spLocks noGrp="1"/>
          </p:cNvSpPr>
          <p:nvPr>
            <p:ph type="body" idx="1"/>
          </p:nvPr>
        </p:nvSpPr>
        <p:spPr bwMode="gray">
          <a:xfrm>
            <a:off x="9060000" y="5017522"/>
            <a:ext cx="3132000" cy="576000"/>
          </a:xfrm>
          <a:solidFill>
            <a:schemeClr val="accent2"/>
          </a:solidFill>
        </p:spPr>
        <p:txBody>
          <a:bodyPr wrap="square" lIns="180000" tIns="180000" rIns="216000" bIns="144000" anchor="ctr">
            <a:noAutofit/>
          </a:bodyPr>
          <a:lstStyle>
            <a:lvl1pPr marL="0" indent="0" algn="r">
              <a:lnSpc>
                <a:spcPct val="90000"/>
              </a:lnSpc>
              <a:buNone/>
              <a:defRPr sz="1600" b="0" cap="none"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Formatvorlagen des Textmasters bearbeiten</a:t>
            </a:r>
          </a:p>
        </p:txBody>
      </p:sp>
      <p:sp>
        <p:nvSpPr>
          <p:cNvPr id="13" name="Slide Number Placeholder 12">
            <a:extLst>
              <a:ext uri="{FF2B5EF4-FFF2-40B4-BE49-F238E27FC236}">
                <a16:creationId xmlns:a16="http://schemas.microsoft.com/office/drawing/2014/main" id="{1FC86683-A9CD-435B-BE06-620A35764335}"/>
              </a:ext>
            </a:extLst>
          </p:cNvPr>
          <p:cNvSpPr>
            <a:spLocks noGrp="1"/>
          </p:cNvSpPr>
          <p:nvPr>
            <p:ph type="sldNum" sz="quarter" idx="25"/>
          </p:nvPr>
        </p:nvSpPr>
        <p:spPr bwMode="gray"/>
        <p:txBody>
          <a:bodyPr/>
          <a:lstStyle>
            <a:lvl1pPr>
              <a:defRPr>
                <a:solidFill>
                  <a:schemeClr val="bg1"/>
                </a:solidFill>
              </a:defRPr>
            </a:lvl1pPr>
          </a:lstStyle>
          <a:p>
            <a:fld id="{13CE6DAF-806F-404B-BC68-339BFCB57E5C}" type="slidenum">
              <a:rPr lang="en-US" smtClean="0"/>
              <a:pPr/>
              <a:t>‹Nr.›</a:t>
            </a:fld>
            <a:endParaRPr lang="en-US" dirty="0"/>
          </a:p>
        </p:txBody>
      </p:sp>
      <p:sp>
        <p:nvSpPr>
          <p:cNvPr id="3" name="Date Placeholder 2">
            <a:extLst>
              <a:ext uri="{FF2B5EF4-FFF2-40B4-BE49-F238E27FC236}">
                <a16:creationId xmlns:a16="http://schemas.microsoft.com/office/drawing/2014/main" id="{5C0F912D-0827-4700-A12D-CCF89E655FB7}"/>
              </a:ext>
            </a:extLst>
          </p:cNvPr>
          <p:cNvSpPr>
            <a:spLocks noGrp="1"/>
          </p:cNvSpPr>
          <p:nvPr>
            <p:ph type="dt" sz="half" idx="26"/>
          </p:nvPr>
        </p:nvSpPr>
        <p:spPr bwMode="gray"/>
        <p:txBody>
          <a:bodyPr/>
          <a:lstStyle>
            <a:lvl1pPr>
              <a:defRPr>
                <a:solidFill>
                  <a:schemeClr val="bg1"/>
                </a:solidFill>
              </a:defRPr>
            </a:lvl1pPr>
          </a:lstStyle>
          <a:p>
            <a:endParaRPr lang="en-US" dirty="0"/>
          </a:p>
        </p:txBody>
      </p:sp>
    </p:spTree>
    <p:extLst>
      <p:ext uri="{BB962C8B-B14F-4D97-AF65-F5344CB8AC3E}">
        <p14:creationId xmlns:p14="http://schemas.microsoft.com/office/powerpoint/2010/main" val="254779231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Statement Slide Smart Nav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738609A-C234-4EAB-A85E-291BDB2CB2EB}"/>
              </a:ext>
            </a:extLst>
          </p:cNvPr>
          <p:cNvSpPr/>
          <p:nvPr/>
        </p:nvSpPr>
        <p:spPr bwMode="gray">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ntent Placeholder 14">
            <a:extLst>
              <a:ext uri="{FF2B5EF4-FFF2-40B4-BE49-F238E27FC236}">
                <a16:creationId xmlns:a16="http://schemas.microsoft.com/office/drawing/2014/main" id="{D554925B-28F9-419E-899A-5291E0738623}"/>
              </a:ext>
            </a:extLst>
          </p:cNvPr>
          <p:cNvSpPr>
            <a:spLocks noGrp="1"/>
          </p:cNvSpPr>
          <p:nvPr>
            <p:ph sz="quarter" idx="21" hasCustomPrompt="1"/>
          </p:nvPr>
        </p:nvSpPr>
        <p:spPr bwMode="gray">
          <a:xfrm>
            <a:off x="1876425" y="0"/>
            <a:ext cx="10315575" cy="6858000"/>
          </a:xfrm>
        </p:spPr>
        <p:txBody>
          <a:bodyPr/>
          <a:lstStyle>
            <a:lvl1pPr>
              <a:defRPr/>
            </a:lvl1pPr>
          </a:lstStyle>
          <a:p>
            <a:pPr lvl="0"/>
            <a:r>
              <a:rPr lang="en-US" dirty="0"/>
              <a:t>.</a:t>
            </a:r>
          </a:p>
        </p:txBody>
      </p:sp>
      <p:sp>
        <p:nvSpPr>
          <p:cNvPr id="2" name="Title 1">
            <a:extLst>
              <a:ext uri="{FF2B5EF4-FFF2-40B4-BE49-F238E27FC236}">
                <a16:creationId xmlns:a16="http://schemas.microsoft.com/office/drawing/2014/main" id="{7F22A239-88B2-41F6-8B54-0F5A3DBA12C0}"/>
              </a:ext>
            </a:extLst>
          </p:cNvPr>
          <p:cNvSpPr>
            <a:spLocks noGrp="1"/>
          </p:cNvSpPr>
          <p:nvPr>
            <p:ph type="title" hasCustomPrompt="1"/>
          </p:nvPr>
        </p:nvSpPr>
        <p:spPr bwMode="gray">
          <a:xfrm>
            <a:off x="695325" y="4510800"/>
            <a:ext cx="6480000" cy="1224000"/>
          </a:xfrm>
        </p:spPr>
        <p:txBody>
          <a:bodyPr anchor="b"/>
          <a:lstStyle>
            <a:lvl1pPr>
              <a:lnSpc>
                <a:spcPct val="85000"/>
              </a:lnSpc>
              <a:defRPr sz="6000">
                <a:solidFill>
                  <a:schemeClr val="bg1"/>
                </a:solidFill>
              </a:defRPr>
            </a:lvl1pPr>
          </a:lstStyle>
          <a:p>
            <a:r>
              <a:rPr lang="en-US" dirty="0"/>
              <a:t>Add bold statement or number</a:t>
            </a:r>
          </a:p>
        </p:txBody>
      </p:sp>
      <p:sp>
        <p:nvSpPr>
          <p:cNvPr id="8" name="Subtitle">
            <a:extLst>
              <a:ext uri="{FF2B5EF4-FFF2-40B4-BE49-F238E27FC236}">
                <a16:creationId xmlns:a16="http://schemas.microsoft.com/office/drawing/2014/main" id="{35744777-338E-4A8A-B6C6-44221B2CE797}"/>
              </a:ext>
            </a:extLst>
          </p:cNvPr>
          <p:cNvSpPr>
            <a:spLocks noGrp="1"/>
          </p:cNvSpPr>
          <p:nvPr>
            <p:ph type="body" idx="1"/>
          </p:nvPr>
        </p:nvSpPr>
        <p:spPr bwMode="gray">
          <a:xfrm>
            <a:off x="9060000" y="5017522"/>
            <a:ext cx="3132000" cy="576000"/>
          </a:xfrm>
          <a:solidFill>
            <a:schemeClr val="accent1"/>
          </a:solidFill>
        </p:spPr>
        <p:txBody>
          <a:bodyPr wrap="square" lIns="180000" tIns="180000" rIns="216000" bIns="144000" anchor="ctr">
            <a:noAutofit/>
          </a:bodyPr>
          <a:lstStyle>
            <a:lvl1pPr marL="0" indent="0" algn="r">
              <a:lnSpc>
                <a:spcPct val="90000"/>
              </a:lnSpc>
              <a:buNone/>
              <a:defRPr sz="1600" b="0" cap="none"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Formatvorlagen des Textmasters bearbeiten</a:t>
            </a:r>
          </a:p>
        </p:txBody>
      </p:sp>
      <p:sp>
        <p:nvSpPr>
          <p:cNvPr id="5" name="Slide Number Placeholder 4">
            <a:extLst>
              <a:ext uri="{FF2B5EF4-FFF2-40B4-BE49-F238E27FC236}">
                <a16:creationId xmlns:a16="http://schemas.microsoft.com/office/drawing/2014/main" id="{8A579A6A-E35F-4972-9135-5DB8C8D76634}"/>
              </a:ext>
            </a:extLst>
          </p:cNvPr>
          <p:cNvSpPr>
            <a:spLocks noGrp="1"/>
          </p:cNvSpPr>
          <p:nvPr>
            <p:ph type="sldNum" sz="quarter" idx="25"/>
          </p:nvPr>
        </p:nvSpPr>
        <p:spPr bwMode="gray"/>
        <p:txBody>
          <a:bodyPr/>
          <a:lstStyle>
            <a:lvl1pPr>
              <a:defRPr>
                <a:solidFill>
                  <a:schemeClr val="bg1"/>
                </a:solidFill>
              </a:defRPr>
            </a:lvl1pPr>
          </a:lstStyle>
          <a:p>
            <a:fld id="{13CE6DAF-806F-404B-BC68-339BFCB57E5C}" type="slidenum">
              <a:rPr lang="en-US" smtClean="0"/>
              <a:pPr/>
              <a:t>‹Nr.›</a:t>
            </a:fld>
            <a:endParaRPr lang="en-US" dirty="0"/>
          </a:p>
        </p:txBody>
      </p:sp>
      <p:sp>
        <p:nvSpPr>
          <p:cNvPr id="3" name="Date Placeholder 2">
            <a:extLst>
              <a:ext uri="{FF2B5EF4-FFF2-40B4-BE49-F238E27FC236}">
                <a16:creationId xmlns:a16="http://schemas.microsoft.com/office/drawing/2014/main" id="{B00B57F4-92AE-40D4-848E-B72E5B4816BA}"/>
              </a:ext>
            </a:extLst>
          </p:cNvPr>
          <p:cNvSpPr>
            <a:spLocks noGrp="1"/>
          </p:cNvSpPr>
          <p:nvPr>
            <p:ph type="dt" sz="half" idx="26"/>
          </p:nvPr>
        </p:nvSpPr>
        <p:spPr bwMode="gray"/>
        <p:txBody>
          <a:bodyPr/>
          <a:lstStyle>
            <a:lvl1pPr>
              <a:defRPr>
                <a:solidFill>
                  <a:schemeClr val="bg1"/>
                </a:solidFill>
              </a:defRPr>
            </a:lvl1pPr>
          </a:lstStyle>
          <a:p>
            <a:endParaRPr lang="en-US" dirty="0"/>
          </a:p>
        </p:txBody>
      </p:sp>
    </p:spTree>
    <p:extLst>
      <p:ext uri="{BB962C8B-B14F-4D97-AF65-F5344CB8AC3E}">
        <p14:creationId xmlns:p14="http://schemas.microsoft.com/office/powerpoint/2010/main" val="226978153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p:cSld name="HumanBlue with Curv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B37B0349-115C-431C-8A28-035EFA40ACD8}"/>
              </a:ext>
            </a:extLst>
          </p:cNvPr>
          <p:cNvSpPr/>
          <p:nvPr/>
        </p:nvSpPr>
        <p:spPr bwMode="gray">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gn="ctr">
              <a:lnSpc>
                <a:spcPct val="110000"/>
              </a:lnSpc>
              <a:spcBef>
                <a:spcPts val="600"/>
              </a:spcBef>
            </a:pPr>
            <a:endParaRPr lang="en-US" sz="2000" dirty="0" err="1"/>
          </a:p>
        </p:txBody>
      </p:sp>
      <p:sp>
        <p:nvSpPr>
          <p:cNvPr id="14" name="Rectangle 13">
            <a:extLst>
              <a:ext uri="{FF2B5EF4-FFF2-40B4-BE49-F238E27FC236}">
                <a16:creationId xmlns:a16="http://schemas.microsoft.com/office/drawing/2014/main" id="{142B2B83-AA61-4B5E-9BCC-6FE29166601B}"/>
              </a:ext>
            </a:extLst>
          </p:cNvPr>
          <p:cNvSpPr/>
          <p:nvPr/>
        </p:nvSpPr>
        <p:spPr bwMode="gray">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gn="ctr">
              <a:lnSpc>
                <a:spcPct val="110000"/>
              </a:lnSpc>
              <a:spcBef>
                <a:spcPts val="600"/>
              </a:spcBef>
            </a:pPr>
            <a:endParaRPr lang="en-US" sz="2000" dirty="0" err="1"/>
          </a:p>
        </p:txBody>
      </p:sp>
      <p:sp>
        <p:nvSpPr>
          <p:cNvPr id="10" name="Date Placeholder 9">
            <a:extLst>
              <a:ext uri="{FF2B5EF4-FFF2-40B4-BE49-F238E27FC236}">
                <a16:creationId xmlns:a16="http://schemas.microsoft.com/office/drawing/2014/main" id="{11830314-E660-4011-8544-BFFB542D29A5}"/>
              </a:ext>
            </a:extLst>
          </p:cNvPr>
          <p:cNvSpPr>
            <a:spLocks noGrp="1"/>
          </p:cNvSpPr>
          <p:nvPr>
            <p:ph type="dt" sz="half" idx="23"/>
          </p:nvPr>
        </p:nvSpPr>
        <p:spPr bwMode="gray"/>
        <p:txBody>
          <a:bodyPr/>
          <a:lstStyle>
            <a:lvl1pPr>
              <a:defRPr>
                <a:solidFill>
                  <a:schemeClr val="bg1"/>
                </a:solidFill>
              </a:defRPr>
            </a:lvl1pPr>
          </a:lstStyle>
          <a:p>
            <a:endParaRPr lang="en-US" dirty="0"/>
          </a:p>
        </p:txBody>
      </p:sp>
      <p:sp>
        <p:nvSpPr>
          <p:cNvPr id="12" name="Slide Number Placeholder 11">
            <a:extLst>
              <a:ext uri="{FF2B5EF4-FFF2-40B4-BE49-F238E27FC236}">
                <a16:creationId xmlns:a16="http://schemas.microsoft.com/office/drawing/2014/main" id="{2E743165-4F35-4732-8318-234EBCAF34CF}"/>
              </a:ext>
            </a:extLst>
          </p:cNvPr>
          <p:cNvSpPr>
            <a:spLocks noGrp="1"/>
          </p:cNvSpPr>
          <p:nvPr>
            <p:ph type="sldNum" sz="quarter" idx="25"/>
          </p:nvPr>
        </p:nvSpPr>
        <p:spPr bwMode="gray"/>
        <p:txBody>
          <a:bodyPr/>
          <a:lstStyle>
            <a:lvl1pPr>
              <a:defRPr>
                <a:solidFill>
                  <a:schemeClr val="bg1"/>
                </a:solidFill>
              </a:defRPr>
            </a:lvl1pPr>
          </a:lstStyle>
          <a:p>
            <a:fld id="{13CE6DAF-806F-404B-BC68-339BFCB57E5C}" type="slidenum">
              <a:rPr lang="en-US" smtClean="0"/>
              <a:pPr/>
              <a:t>‹Nr.›</a:t>
            </a:fld>
            <a:endParaRPr lang="en-US" dirty="0"/>
          </a:p>
        </p:txBody>
      </p:sp>
      <p:sp>
        <p:nvSpPr>
          <p:cNvPr id="20" name="Graphic 6">
            <a:extLst>
              <a:ext uri="{FF2B5EF4-FFF2-40B4-BE49-F238E27FC236}">
                <a16:creationId xmlns:a16="http://schemas.microsoft.com/office/drawing/2014/main" id="{CDA2E8F4-29A1-4B02-B3B5-DCEE8EADC759}"/>
              </a:ext>
            </a:extLst>
          </p:cNvPr>
          <p:cNvSpPr/>
          <p:nvPr userDrawn="1"/>
        </p:nvSpPr>
        <p:spPr bwMode="gray">
          <a:xfrm>
            <a:off x="3175" y="0"/>
            <a:ext cx="5142774" cy="6857153"/>
          </a:xfrm>
          <a:custGeom>
            <a:avLst/>
            <a:gdLst>
              <a:gd name="connsiteX0" fmla="*/ 3428516 w 5142774"/>
              <a:gd name="connsiteY0" fmla="*/ 3428637 h 6857153"/>
              <a:gd name="connsiteX1" fmla="*/ 5142774 w 5142774"/>
              <a:gd name="connsiteY1" fmla="*/ 6857153 h 6857153"/>
              <a:gd name="connsiteX2" fmla="*/ 1714258 w 5142774"/>
              <a:gd name="connsiteY2" fmla="*/ 6857153 h 6857153"/>
              <a:gd name="connsiteX3" fmla="*/ 0 w 5142774"/>
              <a:gd name="connsiteY3" fmla="*/ 3428637 h 6857153"/>
              <a:gd name="connsiteX4" fmla="*/ 0 w 5142774"/>
              <a:gd name="connsiteY4" fmla="*/ 0 h 6857153"/>
              <a:gd name="connsiteX5" fmla="*/ 3428516 w 5142774"/>
              <a:gd name="connsiteY5" fmla="*/ 3428637 h 6857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42774" h="6857153">
                <a:moveTo>
                  <a:pt x="3428516" y="3428637"/>
                </a:moveTo>
                <a:lnTo>
                  <a:pt x="5142774" y="6857153"/>
                </a:lnTo>
                <a:lnTo>
                  <a:pt x="1714258" y="6857153"/>
                </a:lnTo>
                <a:lnTo>
                  <a:pt x="0" y="3428637"/>
                </a:lnTo>
                <a:lnTo>
                  <a:pt x="0" y="0"/>
                </a:lnTo>
                <a:cubicBezTo>
                  <a:pt x="1999827" y="46446"/>
                  <a:pt x="2874312" y="2318899"/>
                  <a:pt x="3428516" y="3428637"/>
                </a:cubicBezTo>
              </a:path>
            </a:pathLst>
          </a:cu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pPr lvl="0"/>
            <a:endParaRPr lang="en-US" dirty="0">
              <a:latin typeface="+mn-lt"/>
            </a:endParaRPr>
          </a:p>
        </p:txBody>
      </p:sp>
    </p:spTree>
    <p:extLst>
      <p:ext uri="{BB962C8B-B14F-4D97-AF65-F5344CB8AC3E}">
        <p14:creationId xmlns:p14="http://schemas.microsoft.com/office/powerpoint/2010/main" val="63804908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p:cSld name="Smart Navy">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5FC8CF6-1B7F-4D82-A4DB-5A93004A189A}"/>
              </a:ext>
            </a:extLst>
          </p:cNvPr>
          <p:cNvSpPr/>
          <p:nvPr/>
        </p:nvSpPr>
        <p:spPr bwMode="gray">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gn="ctr">
              <a:lnSpc>
                <a:spcPct val="110000"/>
              </a:lnSpc>
              <a:spcBef>
                <a:spcPts val="600"/>
              </a:spcBef>
            </a:pPr>
            <a:endParaRPr lang="en-US" sz="2000" dirty="0" err="1"/>
          </a:p>
        </p:txBody>
      </p:sp>
      <p:sp>
        <p:nvSpPr>
          <p:cNvPr id="6" name="Date Placeholder 5">
            <a:extLst>
              <a:ext uri="{FF2B5EF4-FFF2-40B4-BE49-F238E27FC236}">
                <a16:creationId xmlns:a16="http://schemas.microsoft.com/office/drawing/2014/main" id="{DD5C91EB-EA77-400F-A63E-49654CD9EE87}"/>
              </a:ext>
            </a:extLst>
          </p:cNvPr>
          <p:cNvSpPr>
            <a:spLocks noGrp="1"/>
          </p:cNvSpPr>
          <p:nvPr>
            <p:ph type="dt" sz="half" idx="10"/>
          </p:nvPr>
        </p:nvSpPr>
        <p:spPr bwMode="gray"/>
        <p:txBody>
          <a:bodyPr/>
          <a:lstStyle>
            <a:lvl1pPr>
              <a:defRPr>
                <a:solidFill>
                  <a:schemeClr val="bg1"/>
                </a:solidFill>
              </a:defRPr>
            </a:lvl1pPr>
          </a:lstStyle>
          <a:p>
            <a:endParaRPr lang="en-US" dirty="0"/>
          </a:p>
        </p:txBody>
      </p:sp>
      <p:sp>
        <p:nvSpPr>
          <p:cNvPr id="8" name="Slide Number Placeholder 7">
            <a:extLst>
              <a:ext uri="{FF2B5EF4-FFF2-40B4-BE49-F238E27FC236}">
                <a16:creationId xmlns:a16="http://schemas.microsoft.com/office/drawing/2014/main" id="{4810C073-FE90-4F60-AD80-D8D5B0B1AB71}"/>
              </a:ext>
            </a:extLst>
          </p:cNvPr>
          <p:cNvSpPr>
            <a:spLocks noGrp="1"/>
          </p:cNvSpPr>
          <p:nvPr>
            <p:ph type="sldNum" sz="quarter" idx="12"/>
          </p:nvPr>
        </p:nvSpPr>
        <p:spPr bwMode="gray"/>
        <p:txBody>
          <a:bodyPr/>
          <a:lstStyle>
            <a:lvl1pPr>
              <a:defRPr>
                <a:solidFill>
                  <a:schemeClr val="bg1"/>
                </a:solidFill>
              </a:defRPr>
            </a:lvl1pPr>
          </a:lstStyle>
          <a:p>
            <a:fld id="{13CE6DAF-806F-404B-BC68-339BFCB57E5C}" type="slidenum">
              <a:rPr lang="en-US" smtClean="0"/>
              <a:pPr/>
              <a:t>‹Nr.›</a:t>
            </a:fld>
            <a:endParaRPr lang="en-US" dirty="0"/>
          </a:p>
        </p:txBody>
      </p:sp>
    </p:spTree>
    <p:extLst>
      <p:ext uri="{BB962C8B-B14F-4D97-AF65-F5344CB8AC3E}">
        <p14:creationId xmlns:p14="http://schemas.microsoft.com/office/powerpoint/2010/main" val="288045710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p:cSld name="Teamchart Two Members   ">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42C3933-8258-4562-AE50-45A6D9E0DFBF}"/>
              </a:ext>
            </a:extLst>
          </p:cNvPr>
          <p:cNvSpPr/>
          <p:nvPr/>
        </p:nvSpPr>
        <p:spPr bwMode="gray">
          <a:xfrm>
            <a:off x="1588" y="0"/>
            <a:ext cx="1218882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gn="ctr">
              <a:lnSpc>
                <a:spcPct val="110000"/>
              </a:lnSpc>
              <a:spcBef>
                <a:spcPts val="600"/>
              </a:spcBef>
            </a:pPr>
            <a:endParaRPr lang="en-US" sz="2000" dirty="0" err="1"/>
          </a:p>
        </p:txBody>
      </p:sp>
      <p:sp>
        <p:nvSpPr>
          <p:cNvPr id="18" name="Graphic 6">
            <a:extLst>
              <a:ext uri="{FF2B5EF4-FFF2-40B4-BE49-F238E27FC236}">
                <a16:creationId xmlns:a16="http://schemas.microsoft.com/office/drawing/2014/main" id="{79C7B068-7646-43D9-9C2B-C99759B0B420}"/>
              </a:ext>
            </a:extLst>
          </p:cNvPr>
          <p:cNvSpPr/>
          <p:nvPr/>
        </p:nvSpPr>
        <p:spPr bwMode="gray">
          <a:xfrm>
            <a:off x="3175" y="0"/>
            <a:ext cx="5142774" cy="6857153"/>
          </a:xfrm>
          <a:custGeom>
            <a:avLst/>
            <a:gdLst>
              <a:gd name="connsiteX0" fmla="*/ 3428516 w 5142774"/>
              <a:gd name="connsiteY0" fmla="*/ 3428637 h 6857153"/>
              <a:gd name="connsiteX1" fmla="*/ 5142774 w 5142774"/>
              <a:gd name="connsiteY1" fmla="*/ 6857153 h 6857153"/>
              <a:gd name="connsiteX2" fmla="*/ 1714258 w 5142774"/>
              <a:gd name="connsiteY2" fmla="*/ 6857153 h 6857153"/>
              <a:gd name="connsiteX3" fmla="*/ 0 w 5142774"/>
              <a:gd name="connsiteY3" fmla="*/ 3428637 h 6857153"/>
              <a:gd name="connsiteX4" fmla="*/ 0 w 5142774"/>
              <a:gd name="connsiteY4" fmla="*/ 0 h 6857153"/>
              <a:gd name="connsiteX5" fmla="*/ 3428516 w 5142774"/>
              <a:gd name="connsiteY5" fmla="*/ 3428637 h 6857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42774" h="6857153">
                <a:moveTo>
                  <a:pt x="3428516" y="3428637"/>
                </a:moveTo>
                <a:lnTo>
                  <a:pt x="5142774" y="6857153"/>
                </a:lnTo>
                <a:lnTo>
                  <a:pt x="1714258" y="6857153"/>
                </a:lnTo>
                <a:lnTo>
                  <a:pt x="0" y="3428637"/>
                </a:lnTo>
                <a:lnTo>
                  <a:pt x="0" y="0"/>
                </a:lnTo>
                <a:cubicBezTo>
                  <a:pt x="1999827" y="46446"/>
                  <a:pt x="2874312" y="2318899"/>
                  <a:pt x="3428516" y="3428637"/>
                </a:cubicBezTo>
              </a:path>
            </a:pathLst>
          </a:cu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pPr lvl="0"/>
            <a:endParaRPr lang="en-US" dirty="0">
              <a:latin typeface="+mn-lt"/>
            </a:endParaRPr>
          </a:p>
        </p:txBody>
      </p:sp>
      <p:sp>
        <p:nvSpPr>
          <p:cNvPr id="26" name="Text Placeholder 25">
            <a:extLst>
              <a:ext uri="{FF2B5EF4-FFF2-40B4-BE49-F238E27FC236}">
                <a16:creationId xmlns:a16="http://schemas.microsoft.com/office/drawing/2014/main" id="{85219AAA-9D1A-43DD-8BDF-C12EF792430A}"/>
              </a:ext>
            </a:extLst>
          </p:cNvPr>
          <p:cNvSpPr>
            <a:spLocks noGrp="1"/>
          </p:cNvSpPr>
          <p:nvPr>
            <p:ph type="body" sz="quarter" idx="21" hasCustomPrompt="1"/>
          </p:nvPr>
        </p:nvSpPr>
        <p:spPr bwMode="gray">
          <a:xfrm>
            <a:off x="2903585" y="1414562"/>
            <a:ext cx="3096000" cy="4499320"/>
          </a:xfr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2232000" rIns="144000" bIns="72000" rtlCol="0" anchor="t"/>
          <a:lstStyle>
            <a:lvl1pPr>
              <a:defRPr lang="en-US" sz="1400" b="1" smtClean="0">
                <a:solidFill>
                  <a:schemeClr val="tx1"/>
                </a:solidFill>
              </a:defRPr>
            </a:lvl1pPr>
            <a:lvl2pPr>
              <a:defRPr lang="en-US" sz="1800" smtClean="0">
                <a:solidFill>
                  <a:schemeClr val="lt1"/>
                </a:solidFill>
              </a:defRPr>
            </a:lvl2pPr>
            <a:lvl3pPr>
              <a:defRPr lang="en-US" smtClean="0">
                <a:solidFill>
                  <a:schemeClr val="lt1"/>
                </a:solidFill>
              </a:defRPr>
            </a:lvl3pPr>
            <a:lvl4pPr>
              <a:defRPr lang="en-US" smtClean="0">
                <a:solidFill>
                  <a:schemeClr val="lt1"/>
                </a:solidFill>
              </a:defRPr>
            </a:lvl4pPr>
            <a:lvl5pPr>
              <a:defRPr lang="en-US">
                <a:solidFill>
                  <a:schemeClr val="lt1"/>
                </a:solidFill>
              </a:defRPr>
            </a:lvl5pPr>
          </a:lstStyle>
          <a:p>
            <a:pPr lvl="0"/>
            <a:r>
              <a:rPr lang="en-US" dirty="0"/>
              <a:t>Name</a:t>
            </a:r>
          </a:p>
        </p:txBody>
      </p:sp>
      <p:sp>
        <p:nvSpPr>
          <p:cNvPr id="2" name="Title 1">
            <a:extLst>
              <a:ext uri="{FF2B5EF4-FFF2-40B4-BE49-F238E27FC236}">
                <a16:creationId xmlns:a16="http://schemas.microsoft.com/office/drawing/2014/main" id="{0FF257FB-C956-425E-BCCF-CC5443CFA5D0}"/>
              </a:ext>
            </a:extLst>
          </p:cNvPr>
          <p:cNvSpPr>
            <a:spLocks noGrp="1"/>
          </p:cNvSpPr>
          <p:nvPr>
            <p:ph type="title"/>
          </p:nvPr>
        </p:nvSpPr>
        <p:spPr bwMode="gray"/>
        <p:txBody>
          <a:bodyPr/>
          <a:lstStyle>
            <a:lvl1pPr>
              <a:defRPr>
                <a:solidFill>
                  <a:schemeClr val="bg1"/>
                </a:solidFill>
              </a:defRPr>
            </a:lvl1pPr>
          </a:lstStyle>
          <a:p>
            <a:r>
              <a:rPr lang="de-DE"/>
              <a:t>Titelmasterformat durch Klicken bearbeiten</a:t>
            </a:r>
            <a:endParaRPr lang="en-US" dirty="0"/>
          </a:p>
        </p:txBody>
      </p:sp>
      <p:sp>
        <p:nvSpPr>
          <p:cNvPr id="3" name="Date Placeholder 2">
            <a:extLst>
              <a:ext uri="{FF2B5EF4-FFF2-40B4-BE49-F238E27FC236}">
                <a16:creationId xmlns:a16="http://schemas.microsoft.com/office/drawing/2014/main" id="{14606C0F-7DF5-496A-9E54-5AF9400EEA0C}"/>
              </a:ext>
            </a:extLst>
          </p:cNvPr>
          <p:cNvSpPr>
            <a:spLocks noGrp="1"/>
          </p:cNvSpPr>
          <p:nvPr>
            <p:ph type="dt" sz="half" idx="10"/>
          </p:nvPr>
        </p:nvSpPr>
        <p:spPr bwMode="gray"/>
        <p:txBody>
          <a:bodyPr/>
          <a:lstStyle>
            <a:lvl1pPr>
              <a:defRPr>
                <a:solidFill>
                  <a:schemeClr val="bg1"/>
                </a:solidFill>
              </a:defRPr>
            </a:lvl1pPr>
          </a:lstStyle>
          <a:p>
            <a:endParaRPr lang="en-US" dirty="0"/>
          </a:p>
        </p:txBody>
      </p:sp>
      <p:sp>
        <p:nvSpPr>
          <p:cNvPr id="5" name="Slide Number Placeholder 4">
            <a:extLst>
              <a:ext uri="{FF2B5EF4-FFF2-40B4-BE49-F238E27FC236}">
                <a16:creationId xmlns:a16="http://schemas.microsoft.com/office/drawing/2014/main" id="{6371C782-0585-4457-B882-01D9113B299A}"/>
              </a:ext>
            </a:extLst>
          </p:cNvPr>
          <p:cNvSpPr>
            <a:spLocks noGrp="1"/>
          </p:cNvSpPr>
          <p:nvPr>
            <p:ph type="sldNum" sz="quarter" idx="12"/>
          </p:nvPr>
        </p:nvSpPr>
        <p:spPr bwMode="gray"/>
        <p:txBody>
          <a:bodyPr/>
          <a:lstStyle>
            <a:lvl1pPr>
              <a:defRPr>
                <a:solidFill>
                  <a:schemeClr val="bg1"/>
                </a:solidFill>
              </a:defRPr>
            </a:lvl1pPr>
          </a:lstStyle>
          <a:p>
            <a:fld id="{13CE6DAF-806F-404B-BC68-339BFCB57E5C}" type="slidenum">
              <a:rPr lang="en-US" smtClean="0"/>
              <a:pPr/>
              <a:t>‹Nr.›</a:t>
            </a:fld>
            <a:endParaRPr lang="en-US" dirty="0"/>
          </a:p>
        </p:txBody>
      </p:sp>
      <p:sp>
        <p:nvSpPr>
          <p:cNvPr id="12" name="Picture Placeholder 11">
            <a:extLst>
              <a:ext uri="{FF2B5EF4-FFF2-40B4-BE49-F238E27FC236}">
                <a16:creationId xmlns:a16="http://schemas.microsoft.com/office/drawing/2014/main" id="{74AA976B-04D7-46C7-96F4-0A9B67DB324B}"/>
              </a:ext>
            </a:extLst>
          </p:cNvPr>
          <p:cNvSpPr>
            <a:spLocks noGrp="1"/>
          </p:cNvSpPr>
          <p:nvPr>
            <p:ph type="pic" sz="quarter" idx="13"/>
          </p:nvPr>
        </p:nvSpPr>
        <p:spPr bwMode="gray">
          <a:xfrm>
            <a:off x="3083585" y="1630564"/>
            <a:ext cx="2736000" cy="1800000"/>
          </a:xfrm>
          <a:solidFill>
            <a:schemeClr val="bg2"/>
          </a:solidFill>
        </p:spPr>
        <p:txBody>
          <a:bodyPr/>
          <a:lstStyle/>
          <a:p>
            <a:r>
              <a:rPr lang="de-DE"/>
              <a:t>Bild durch Klicken auf Symbol hinzufügen</a:t>
            </a:r>
            <a:endParaRPr lang="en-US" dirty="0"/>
          </a:p>
        </p:txBody>
      </p:sp>
      <p:sp>
        <p:nvSpPr>
          <p:cNvPr id="15" name="Text Placeholder 14">
            <a:extLst>
              <a:ext uri="{FF2B5EF4-FFF2-40B4-BE49-F238E27FC236}">
                <a16:creationId xmlns:a16="http://schemas.microsoft.com/office/drawing/2014/main" id="{7DE12F43-E699-4632-861B-972C85D71788}"/>
              </a:ext>
            </a:extLst>
          </p:cNvPr>
          <p:cNvSpPr>
            <a:spLocks noGrp="1"/>
          </p:cNvSpPr>
          <p:nvPr>
            <p:ph type="body" sz="quarter" idx="14" hasCustomPrompt="1"/>
          </p:nvPr>
        </p:nvSpPr>
        <p:spPr bwMode="gray">
          <a:xfrm>
            <a:off x="2903586" y="4059527"/>
            <a:ext cx="3108621" cy="1333498"/>
          </a:xfrm>
        </p:spPr>
        <p:txBody>
          <a:bodyPr lIns="180000" rIns="180000"/>
          <a:lstStyle>
            <a:lvl1pPr>
              <a:lnSpc>
                <a:spcPct val="90000"/>
              </a:lnSpc>
              <a:spcBef>
                <a:spcPts val="400"/>
              </a:spcBef>
              <a:defRPr sz="1400">
                <a:solidFill>
                  <a:schemeClr val="tx2"/>
                </a:solidFill>
              </a:defRPr>
            </a:lvl1pPr>
            <a:lvl2pPr>
              <a:defRPr sz="1400"/>
            </a:lvl2pPr>
            <a:lvl3pPr>
              <a:defRPr sz="1400"/>
            </a:lvl3pPr>
            <a:lvl4pPr>
              <a:defRPr sz="1400"/>
            </a:lvl4pPr>
            <a:lvl5pPr>
              <a:defRPr sz="1400"/>
            </a:lvl5pPr>
          </a:lstStyle>
          <a:p>
            <a:pPr lvl="0"/>
            <a:r>
              <a:rPr lang="en-US" dirty="0"/>
              <a:t>Mail</a:t>
            </a:r>
          </a:p>
          <a:p>
            <a:pPr lvl="0"/>
            <a:r>
              <a:rPr lang="en-US" dirty="0" err="1"/>
              <a:t>Fon</a:t>
            </a:r>
            <a:endParaRPr lang="en-US" dirty="0"/>
          </a:p>
        </p:txBody>
      </p:sp>
      <p:sp>
        <p:nvSpPr>
          <p:cNvPr id="34" name="Text Placeholder 25">
            <a:extLst>
              <a:ext uri="{FF2B5EF4-FFF2-40B4-BE49-F238E27FC236}">
                <a16:creationId xmlns:a16="http://schemas.microsoft.com/office/drawing/2014/main" id="{6B4C7944-0F45-4537-9EA9-736341CFF0F6}"/>
              </a:ext>
            </a:extLst>
          </p:cNvPr>
          <p:cNvSpPr>
            <a:spLocks noGrp="1"/>
          </p:cNvSpPr>
          <p:nvPr>
            <p:ph type="body" sz="quarter" idx="23" hasCustomPrompt="1"/>
          </p:nvPr>
        </p:nvSpPr>
        <p:spPr bwMode="gray">
          <a:xfrm>
            <a:off x="6179793" y="1414562"/>
            <a:ext cx="3096000" cy="4499320"/>
          </a:xfr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180000" tIns="2232000" rIns="144000" bIns="72000" rtlCol="0" anchor="t">
            <a:noAutofit/>
          </a:bodyPr>
          <a:lstStyle>
            <a:lvl1pPr>
              <a:defRPr lang="en-US" sz="1400" b="1" kern="1200" dirty="0">
                <a:solidFill>
                  <a:schemeClr val="tx1"/>
                </a:solidFill>
                <a:latin typeface="+mn-lt"/>
                <a:ea typeface="+mn-ea"/>
                <a:cs typeface="+mn-cs"/>
              </a:defRPr>
            </a:lvl1pPr>
            <a:lvl2pPr>
              <a:defRPr lang="en-US" sz="1800" smtClean="0">
                <a:solidFill>
                  <a:schemeClr val="lt1"/>
                </a:solidFill>
              </a:defRPr>
            </a:lvl2pPr>
            <a:lvl3pPr>
              <a:defRPr lang="en-US" smtClean="0">
                <a:solidFill>
                  <a:schemeClr val="lt1"/>
                </a:solidFill>
              </a:defRPr>
            </a:lvl3pPr>
            <a:lvl4pPr>
              <a:defRPr lang="en-US" smtClean="0">
                <a:solidFill>
                  <a:schemeClr val="lt1"/>
                </a:solidFill>
              </a:defRPr>
            </a:lvl4pPr>
            <a:lvl5pPr>
              <a:defRPr lang="en-US">
                <a:solidFill>
                  <a:schemeClr val="lt1"/>
                </a:solidFill>
              </a:defRPr>
            </a:lvl5pPr>
          </a:lstStyle>
          <a:p>
            <a:pPr marL="0" lvl="0" indent="0" algn="l" defTabSz="914400" rtl="0" eaLnBrk="1" latinLnBrk="0" hangingPunct="1">
              <a:lnSpc>
                <a:spcPct val="110000"/>
              </a:lnSpc>
              <a:spcBef>
                <a:spcPts val="600"/>
              </a:spcBef>
              <a:buFontTx/>
              <a:buNone/>
            </a:pPr>
            <a:r>
              <a:rPr lang="en-US" dirty="0"/>
              <a:t>Name</a:t>
            </a:r>
          </a:p>
        </p:txBody>
      </p:sp>
      <p:sp>
        <p:nvSpPr>
          <p:cNvPr id="35" name="Picture Placeholder 11">
            <a:extLst>
              <a:ext uri="{FF2B5EF4-FFF2-40B4-BE49-F238E27FC236}">
                <a16:creationId xmlns:a16="http://schemas.microsoft.com/office/drawing/2014/main" id="{BCBB33AC-768C-4C14-8931-1C58E42DFA76}"/>
              </a:ext>
            </a:extLst>
          </p:cNvPr>
          <p:cNvSpPr>
            <a:spLocks noGrp="1"/>
          </p:cNvSpPr>
          <p:nvPr>
            <p:ph type="pic" sz="quarter" idx="15"/>
          </p:nvPr>
        </p:nvSpPr>
        <p:spPr bwMode="gray">
          <a:xfrm>
            <a:off x="6359792" y="1630564"/>
            <a:ext cx="2736000" cy="1800000"/>
          </a:xfrm>
          <a:solidFill>
            <a:schemeClr val="bg2"/>
          </a:solidFill>
        </p:spPr>
        <p:txBody>
          <a:bodyPr/>
          <a:lstStyle/>
          <a:p>
            <a:r>
              <a:rPr lang="de-DE"/>
              <a:t>Bild durch Klicken auf Symbol hinzufügen</a:t>
            </a:r>
            <a:endParaRPr lang="en-US" dirty="0"/>
          </a:p>
        </p:txBody>
      </p:sp>
      <p:sp>
        <p:nvSpPr>
          <p:cNvPr id="36" name="Text Placeholder 14">
            <a:extLst>
              <a:ext uri="{FF2B5EF4-FFF2-40B4-BE49-F238E27FC236}">
                <a16:creationId xmlns:a16="http://schemas.microsoft.com/office/drawing/2014/main" id="{6586E784-D367-4FB7-B9DB-7B20BBF8487D}"/>
              </a:ext>
            </a:extLst>
          </p:cNvPr>
          <p:cNvSpPr>
            <a:spLocks noGrp="1"/>
          </p:cNvSpPr>
          <p:nvPr>
            <p:ph type="body" sz="quarter" idx="16" hasCustomPrompt="1"/>
          </p:nvPr>
        </p:nvSpPr>
        <p:spPr bwMode="gray">
          <a:xfrm>
            <a:off x="6179792" y="4059527"/>
            <a:ext cx="3108621" cy="1333498"/>
          </a:xfrm>
        </p:spPr>
        <p:txBody>
          <a:bodyPr lIns="180000" rIns="180000"/>
          <a:lstStyle>
            <a:lvl1pPr>
              <a:lnSpc>
                <a:spcPct val="90000"/>
              </a:lnSpc>
              <a:spcBef>
                <a:spcPts val="400"/>
              </a:spcBef>
              <a:defRPr sz="1400">
                <a:solidFill>
                  <a:schemeClr val="tx2"/>
                </a:solidFill>
              </a:defRPr>
            </a:lvl1pPr>
            <a:lvl2pPr>
              <a:defRPr sz="1400"/>
            </a:lvl2pPr>
            <a:lvl3pPr>
              <a:defRPr sz="1400"/>
            </a:lvl3pPr>
            <a:lvl4pPr>
              <a:defRPr sz="1400"/>
            </a:lvl4pPr>
            <a:lvl5pPr>
              <a:defRPr sz="1400"/>
            </a:lvl5pPr>
          </a:lstStyle>
          <a:p>
            <a:pPr lvl="0"/>
            <a:r>
              <a:rPr lang="en-US" dirty="0"/>
              <a:t>Mail</a:t>
            </a:r>
          </a:p>
          <a:p>
            <a:pPr lvl="0"/>
            <a:r>
              <a:rPr lang="en-US" dirty="0" err="1"/>
              <a:t>Fon</a:t>
            </a:r>
            <a:endParaRPr lang="en-US" dirty="0"/>
          </a:p>
        </p:txBody>
      </p:sp>
    </p:spTree>
    <p:extLst>
      <p:ext uri="{BB962C8B-B14F-4D97-AF65-F5344CB8AC3E}">
        <p14:creationId xmlns:p14="http://schemas.microsoft.com/office/powerpoint/2010/main" val="3689363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p:cSld name="Teamchart Three Members">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42C3933-8258-4562-AE50-45A6D9E0DFBF}"/>
              </a:ext>
            </a:extLst>
          </p:cNvPr>
          <p:cNvSpPr/>
          <p:nvPr/>
        </p:nvSpPr>
        <p:spPr bwMode="gray">
          <a:xfrm>
            <a:off x="3175" y="0"/>
            <a:ext cx="1218882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gn="ctr">
              <a:lnSpc>
                <a:spcPct val="110000"/>
              </a:lnSpc>
              <a:spcBef>
                <a:spcPts val="600"/>
              </a:spcBef>
            </a:pPr>
            <a:endParaRPr lang="en-US" sz="2000" dirty="0" err="1"/>
          </a:p>
        </p:txBody>
      </p:sp>
      <p:sp>
        <p:nvSpPr>
          <p:cNvPr id="20" name="Graphic 6">
            <a:extLst>
              <a:ext uri="{FF2B5EF4-FFF2-40B4-BE49-F238E27FC236}">
                <a16:creationId xmlns:a16="http://schemas.microsoft.com/office/drawing/2014/main" id="{1FEB2780-0612-4423-B1ED-7EC03128115D}"/>
              </a:ext>
            </a:extLst>
          </p:cNvPr>
          <p:cNvSpPr/>
          <p:nvPr/>
        </p:nvSpPr>
        <p:spPr bwMode="gray">
          <a:xfrm>
            <a:off x="3175" y="0"/>
            <a:ext cx="5142774" cy="6857153"/>
          </a:xfrm>
          <a:custGeom>
            <a:avLst/>
            <a:gdLst>
              <a:gd name="connsiteX0" fmla="*/ 3428516 w 5142774"/>
              <a:gd name="connsiteY0" fmla="*/ 3428637 h 6857153"/>
              <a:gd name="connsiteX1" fmla="*/ 5142774 w 5142774"/>
              <a:gd name="connsiteY1" fmla="*/ 6857153 h 6857153"/>
              <a:gd name="connsiteX2" fmla="*/ 1714258 w 5142774"/>
              <a:gd name="connsiteY2" fmla="*/ 6857153 h 6857153"/>
              <a:gd name="connsiteX3" fmla="*/ 0 w 5142774"/>
              <a:gd name="connsiteY3" fmla="*/ 3428637 h 6857153"/>
              <a:gd name="connsiteX4" fmla="*/ 0 w 5142774"/>
              <a:gd name="connsiteY4" fmla="*/ 0 h 6857153"/>
              <a:gd name="connsiteX5" fmla="*/ 3428516 w 5142774"/>
              <a:gd name="connsiteY5" fmla="*/ 3428637 h 6857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42774" h="6857153">
                <a:moveTo>
                  <a:pt x="3428516" y="3428637"/>
                </a:moveTo>
                <a:lnTo>
                  <a:pt x="5142774" y="6857153"/>
                </a:lnTo>
                <a:lnTo>
                  <a:pt x="1714258" y="6857153"/>
                </a:lnTo>
                <a:lnTo>
                  <a:pt x="0" y="3428637"/>
                </a:lnTo>
                <a:lnTo>
                  <a:pt x="0" y="0"/>
                </a:lnTo>
                <a:cubicBezTo>
                  <a:pt x="1999827" y="46446"/>
                  <a:pt x="2874312" y="2318899"/>
                  <a:pt x="3428516" y="3428637"/>
                </a:cubicBezTo>
              </a:path>
            </a:pathLst>
          </a:cu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pPr lvl="0"/>
            <a:endParaRPr lang="en-US" dirty="0">
              <a:latin typeface="+mn-lt"/>
            </a:endParaRPr>
          </a:p>
        </p:txBody>
      </p:sp>
      <p:sp>
        <p:nvSpPr>
          <p:cNvPr id="26" name="Text Placeholder 25">
            <a:extLst>
              <a:ext uri="{FF2B5EF4-FFF2-40B4-BE49-F238E27FC236}">
                <a16:creationId xmlns:a16="http://schemas.microsoft.com/office/drawing/2014/main" id="{85219AAA-9D1A-43DD-8BDF-C12EF792430A}"/>
              </a:ext>
            </a:extLst>
          </p:cNvPr>
          <p:cNvSpPr>
            <a:spLocks noGrp="1"/>
          </p:cNvSpPr>
          <p:nvPr>
            <p:ph type="body" sz="quarter" idx="21" hasCustomPrompt="1"/>
          </p:nvPr>
        </p:nvSpPr>
        <p:spPr bwMode="gray">
          <a:xfrm>
            <a:off x="1348726" y="1427261"/>
            <a:ext cx="3096000" cy="4500000"/>
          </a:xfr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2232000" rIns="144000" bIns="72000" rtlCol="0" anchor="t"/>
          <a:lstStyle>
            <a:lvl1pPr>
              <a:defRPr lang="en-US" sz="1400" b="1" smtClean="0">
                <a:solidFill>
                  <a:schemeClr val="tx1"/>
                </a:solidFill>
              </a:defRPr>
            </a:lvl1pPr>
            <a:lvl2pPr>
              <a:defRPr lang="en-US" sz="1800" smtClean="0">
                <a:solidFill>
                  <a:schemeClr val="lt1"/>
                </a:solidFill>
              </a:defRPr>
            </a:lvl2pPr>
            <a:lvl3pPr>
              <a:defRPr lang="en-US" smtClean="0">
                <a:solidFill>
                  <a:schemeClr val="lt1"/>
                </a:solidFill>
              </a:defRPr>
            </a:lvl3pPr>
            <a:lvl4pPr>
              <a:defRPr lang="en-US" smtClean="0">
                <a:solidFill>
                  <a:schemeClr val="lt1"/>
                </a:solidFill>
              </a:defRPr>
            </a:lvl4pPr>
            <a:lvl5pPr>
              <a:defRPr lang="en-US">
                <a:solidFill>
                  <a:schemeClr val="lt1"/>
                </a:solidFill>
              </a:defRPr>
            </a:lvl5pPr>
          </a:lstStyle>
          <a:p>
            <a:pPr lvl="0"/>
            <a:r>
              <a:rPr lang="en-US" dirty="0"/>
              <a:t>Name</a:t>
            </a:r>
          </a:p>
        </p:txBody>
      </p:sp>
      <p:sp>
        <p:nvSpPr>
          <p:cNvPr id="2" name="Title 1">
            <a:extLst>
              <a:ext uri="{FF2B5EF4-FFF2-40B4-BE49-F238E27FC236}">
                <a16:creationId xmlns:a16="http://schemas.microsoft.com/office/drawing/2014/main" id="{0FF257FB-C956-425E-BCCF-CC5443CFA5D0}"/>
              </a:ext>
            </a:extLst>
          </p:cNvPr>
          <p:cNvSpPr>
            <a:spLocks noGrp="1"/>
          </p:cNvSpPr>
          <p:nvPr>
            <p:ph type="title"/>
          </p:nvPr>
        </p:nvSpPr>
        <p:spPr bwMode="gray"/>
        <p:txBody>
          <a:bodyPr/>
          <a:lstStyle>
            <a:lvl1pPr>
              <a:defRPr>
                <a:solidFill>
                  <a:schemeClr val="bg1"/>
                </a:solidFill>
              </a:defRPr>
            </a:lvl1pPr>
          </a:lstStyle>
          <a:p>
            <a:r>
              <a:rPr lang="de-DE"/>
              <a:t>Titelmasterformat durch Klicken bearbeiten</a:t>
            </a:r>
            <a:endParaRPr lang="en-US" dirty="0"/>
          </a:p>
        </p:txBody>
      </p:sp>
      <p:sp>
        <p:nvSpPr>
          <p:cNvPr id="3" name="Date Placeholder 2">
            <a:extLst>
              <a:ext uri="{FF2B5EF4-FFF2-40B4-BE49-F238E27FC236}">
                <a16:creationId xmlns:a16="http://schemas.microsoft.com/office/drawing/2014/main" id="{14606C0F-7DF5-496A-9E54-5AF9400EEA0C}"/>
              </a:ext>
            </a:extLst>
          </p:cNvPr>
          <p:cNvSpPr>
            <a:spLocks noGrp="1"/>
          </p:cNvSpPr>
          <p:nvPr>
            <p:ph type="dt" sz="half" idx="10"/>
          </p:nvPr>
        </p:nvSpPr>
        <p:spPr bwMode="gray"/>
        <p:txBody>
          <a:bodyPr/>
          <a:lstStyle>
            <a:lvl1pPr>
              <a:defRPr>
                <a:solidFill>
                  <a:schemeClr val="bg1"/>
                </a:solidFill>
              </a:defRPr>
            </a:lvl1pPr>
          </a:lstStyle>
          <a:p>
            <a:endParaRPr lang="en-US" dirty="0"/>
          </a:p>
        </p:txBody>
      </p:sp>
      <p:sp>
        <p:nvSpPr>
          <p:cNvPr id="5" name="Slide Number Placeholder 4">
            <a:extLst>
              <a:ext uri="{FF2B5EF4-FFF2-40B4-BE49-F238E27FC236}">
                <a16:creationId xmlns:a16="http://schemas.microsoft.com/office/drawing/2014/main" id="{6371C782-0585-4457-B882-01D9113B299A}"/>
              </a:ext>
            </a:extLst>
          </p:cNvPr>
          <p:cNvSpPr>
            <a:spLocks noGrp="1"/>
          </p:cNvSpPr>
          <p:nvPr>
            <p:ph type="sldNum" sz="quarter" idx="12"/>
          </p:nvPr>
        </p:nvSpPr>
        <p:spPr bwMode="gray"/>
        <p:txBody>
          <a:bodyPr/>
          <a:lstStyle>
            <a:lvl1pPr>
              <a:defRPr>
                <a:solidFill>
                  <a:schemeClr val="bg1"/>
                </a:solidFill>
              </a:defRPr>
            </a:lvl1pPr>
          </a:lstStyle>
          <a:p>
            <a:fld id="{13CE6DAF-806F-404B-BC68-339BFCB57E5C}" type="slidenum">
              <a:rPr lang="en-US" smtClean="0"/>
              <a:pPr/>
              <a:t>‹Nr.›</a:t>
            </a:fld>
            <a:endParaRPr lang="en-US" dirty="0"/>
          </a:p>
        </p:txBody>
      </p:sp>
      <p:sp>
        <p:nvSpPr>
          <p:cNvPr id="12" name="Picture Placeholder 11">
            <a:extLst>
              <a:ext uri="{FF2B5EF4-FFF2-40B4-BE49-F238E27FC236}">
                <a16:creationId xmlns:a16="http://schemas.microsoft.com/office/drawing/2014/main" id="{74AA976B-04D7-46C7-96F4-0A9B67DB324B}"/>
              </a:ext>
            </a:extLst>
          </p:cNvPr>
          <p:cNvSpPr>
            <a:spLocks noGrp="1"/>
          </p:cNvSpPr>
          <p:nvPr>
            <p:ph type="pic" sz="quarter" idx="13"/>
          </p:nvPr>
        </p:nvSpPr>
        <p:spPr bwMode="gray">
          <a:xfrm>
            <a:off x="1528726" y="1643264"/>
            <a:ext cx="2736000" cy="1800000"/>
          </a:xfrm>
          <a:solidFill>
            <a:schemeClr val="bg2"/>
          </a:solidFill>
        </p:spPr>
        <p:txBody>
          <a:bodyPr/>
          <a:lstStyle/>
          <a:p>
            <a:r>
              <a:rPr lang="de-DE"/>
              <a:t>Bild durch Klicken auf Symbol hinzufügen</a:t>
            </a:r>
            <a:endParaRPr lang="en-US" dirty="0"/>
          </a:p>
        </p:txBody>
      </p:sp>
      <p:sp>
        <p:nvSpPr>
          <p:cNvPr id="15" name="Text Placeholder 14">
            <a:extLst>
              <a:ext uri="{FF2B5EF4-FFF2-40B4-BE49-F238E27FC236}">
                <a16:creationId xmlns:a16="http://schemas.microsoft.com/office/drawing/2014/main" id="{7DE12F43-E699-4632-861B-972C85D71788}"/>
              </a:ext>
            </a:extLst>
          </p:cNvPr>
          <p:cNvSpPr>
            <a:spLocks noGrp="1"/>
          </p:cNvSpPr>
          <p:nvPr>
            <p:ph type="body" sz="quarter" idx="14" hasCustomPrompt="1"/>
          </p:nvPr>
        </p:nvSpPr>
        <p:spPr bwMode="gray">
          <a:xfrm>
            <a:off x="1348726" y="4072227"/>
            <a:ext cx="3096000" cy="1333498"/>
          </a:xfrm>
        </p:spPr>
        <p:txBody>
          <a:bodyPr lIns="180000" rIns="180000"/>
          <a:lstStyle>
            <a:lvl1pPr>
              <a:lnSpc>
                <a:spcPct val="90000"/>
              </a:lnSpc>
              <a:spcBef>
                <a:spcPts val="400"/>
              </a:spcBef>
              <a:defRPr sz="1400">
                <a:solidFill>
                  <a:schemeClr val="tx2"/>
                </a:solidFill>
              </a:defRPr>
            </a:lvl1pPr>
            <a:lvl2pPr>
              <a:defRPr sz="1400"/>
            </a:lvl2pPr>
            <a:lvl3pPr>
              <a:defRPr sz="1400"/>
            </a:lvl3pPr>
            <a:lvl4pPr>
              <a:defRPr sz="1400"/>
            </a:lvl4pPr>
            <a:lvl5pPr>
              <a:defRPr sz="1400"/>
            </a:lvl5pPr>
          </a:lstStyle>
          <a:p>
            <a:pPr lvl="0"/>
            <a:r>
              <a:rPr lang="en-US" dirty="0"/>
              <a:t>Mail</a:t>
            </a:r>
          </a:p>
          <a:p>
            <a:pPr lvl="0"/>
            <a:r>
              <a:rPr lang="en-US" dirty="0" err="1"/>
              <a:t>Fon</a:t>
            </a:r>
            <a:endParaRPr lang="en-US" dirty="0"/>
          </a:p>
        </p:txBody>
      </p:sp>
      <p:sp>
        <p:nvSpPr>
          <p:cNvPr id="34" name="Text Placeholder 25">
            <a:extLst>
              <a:ext uri="{FF2B5EF4-FFF2-40B4-BE49-F238E27FC236}">
                <a16:creationId xmlns:a16="http://schemas.microsoft.com/office/drawing/2014/main" id="{6B4C7944-0F45-4537-9EA9-736341CFF0F6}"/>
              </a:ext>
            </a:extLst>
          </p:cNvPr>
          <p:cNvSpPr>
            <a:spLocks noGrp="1"/>
          </p:cNvSpPr>
          <p:nvPr>
            <p:ph type="body" sz="quarter" idx="23" hasCustomPrompt="1"/>
          </p:nvPr>
        </p:nvSpPr>
        <p:spPr bwMode="gray">
          <a:xfrm>
            <a:off x="4558682" y="1427262"/>
            <a:ext cx="3096000" cy="4500000"/>
          </a:xfr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180000" tIns="2232000" rIns="144000" bIns="72000" rtlCol="0" anchor="t">
            <a:noAutofit/>
          </a:bodyPr>
          <a:lstStyle>
            <a:lvl1pPr>
              <a:defRPr lang="en-US" sz="1400" b="1" kern="1200" dirty="0">
                <a:solidFill>
                  <a:schemeClr val="tx1"/>
                </a:solidFill>
                <a:latin typeface="+mn-lt"/>
                <a:ea typeface="+mn-ea"/>
                <a:cs typeface="+mn-cs"/>
              </a:defRPr>
            </a:lvl1pPr>
            <a:lvl2pPr>
              <a:defRPr lang="en-US" sz="1800" smtClean="0">
                <a:solidFill>
                  <a:schemeClr val="lt1"/>
                </a:solidFill>
              </a:defRPr>
            </a:lvl2pPr>
            <a:lvl3pPr>
              <a:defRPr lang="en-US" smtClean="0">
                <a:solidFill>
                  <a:schemeClr val="lt1"/>
                </a:solidFill>
              </a:defRPr>
            </a:lvl3pPr>
            <a:lvl4pPr>
              <a:defRPr lang="en-US" smtClean="0">
                <a:solidFill>
                  <a:schemeClr val="lt1"/>
                </a:solidFill>
              </a:defRPr>
            </a:lvl4pPr>
            <a:lvl5pPr>
              <a:defRPr lang="en-US">
                <a:solidFill>
                  <a:schemeClr val="lt1"/>
                </a:solidFill>
              </a:defRPr>
            </a:lvl5pPr>
          </a:lstStyle>
          <a:p>
            <a:pPr marL="0" lvl="0" indent="0" algn="l" defTabSz="914400" rtl="0" eaLnBrk="1" latinLnBrk="0" hangingPunct="1">
              <a:lnSpc>
                <a:spcPct val="110000"/>
              </a:lnSpc>
              <a:spcBef>
                <a:spcPts val="600"/>
              </a:spcBef>
              <a:buFontTx/>
              <a:buNone/>
            </a:pPr>
            <a:r>
              <a:rPr lang="en-US" dirty="0"/>
              <a:t>Name</a:t>
            </a:r>
          </a:p>
        </p:txBody>
      </p:sp>
      <p:sp>
        <p:nvSpPr>
          <p:cNvPr id="35" name="Picture Placeholder 11">
            <a:extLst>
              <a:ext uri="{FF2B5EF4-FFF2-40B4-BE49-F238E27FC236}">
                <a16:creationId xmlns:a16="http://schemas.microsoft.com/office/drawing/2014/main" id="{BCBB33AC-768C-4C14-8931-1C58E42DFA76}"/>
              </a:ext>
            </a:extLst>
          </p:cNvPr>
          <p:cNvSpPr>
            <a:spLocks noGrp="1"/>
          </p:cNvSpPr>
          <p:nvPr>
            <p:ph type="pic" sz="quarter" idx="15"/>
          </p:nvPr>
        </p:nvSpPr>
        <p:spPr bwMode="gray">
          <a:xfrm>
            <a:off x="4720150" y="1643264"/>
            <a:ext cx="2736000" cy="1800000"/>
          </a:xfrm>
          <a:solidFill>
            <a:schemeClr val="bg2"/>
          </a:solidFill>
        </p:spPr>
        <p:txBody>
          <a:bodyPr/>
          <a:lstStyle/>
          <a:p>
            <a:r>
              <a:rPr lang="de-DE"/>
              <a:t>Bild durch Klicken auf Symbol hinzufügen</a:t>
            </a:r>
            <a:endParaRPr lang="en-US" dirty="0"/>
          </a:p>
        </p:txBody>
      </p:sp>
      <p:sp>
        <p:nvSpPr>
          <p:cNvPr id="36" name="Text Placeholder 14">
            <a:extLst>
              <a:ext uri="{FF2B5EF4-FFF2-40B4-BE49-F238E27FC236}">
                <a16:creationId xmlns:a16="http://schemas.microsoft.com/office/drawing/2014/main" id="{6586E784-D367-4FB7-B9DB-7B20BBF8487D}"/>
              </a:ext>
            </a:extLst>
          </p:cNvPr>
          <p:cNvSpPr>
            <a:spLocks noGrp="1"/>
          </p:cNvSpPr>
          <p:nvPr>
            <p:ph type="body" sz="quarter" idx="16" hasCustomPrompt="1"/>
          </p:nvPr>
        </p:nvSpPr>
        <p:spPr bwMode="gray">
          <a:xfrm>
            <a:off x="4558682" y="4072227"/>
            <a:ext cx="3096000" cy="1333498"/>
          </a:xfrm>
        </p:spPr>
        <p:txBody>
          <a:bodyPr lIns="180000" rIns="180000"/>
          <a:lstStyle>
            <a:lvl1pPr>
              <a:lnSpc>
                <a:spcPct val="90000"/>
              </a:lnSpc>
              <a:spcBef>
                <a:spcPts val="400"/>
              </a:spcBef>
              <a:defRPr sz="1400">
                <a:solidFill>
                  <a:schemeClr val="tx2"/>
                </a:solidFill>
              </a:defRPr>
            </a:lvl1pPr>
            <a:lvl2pPr>
              <a:defRPr sz="1400"/>
            </a:lvl2pPr>
            <a:lvl3pPr>
              <a:defRPr sz="1400"/>
            </a:lvl3pPr>
            <a:lvl4pPr>
              <a:defRPr sz="1400"/>
            </a:lvl4pPr>
            <a:lvl5pPr>
              <a:defRPr sz="1400"/>
            </a:lvl5pPr>
          </a:lstStyle>
          <a:p>
            <a:pPr lvl="0"/>
            <a:r>
              <a:rPr lang="en-US" dirty="0"/>
              <a:t>Mail</a:t>
            </a:r>
          </a:p>
          <a:p>
            <a:pPr lvl="0"/>
            <a:r>
              <a:rPr lang="en-US" dirty="0" err="1"/>
              <a:t>Fon</a:t>
            </a:r>
            <a:endParaRPr lang="en-US" dirty="0"/>
          </a:p>
        </p:txBody>
      </p:sp>
      <p:sp>
        <p:nvSpPr>
          <p:cNvPr id="37" name="Text Placeholder 25">
            <a:extLst>
              <a:ext uri="{FF2B5EF4-FFF2-40B4-BE49-F238E27FC236}">
                <a16:creationId xmlns:a16="http://schemas.microsoft.com/office/drawing/2014/main" id="{BB1FA9D4-CE4E-46F0-9E6A-23312AC40A80}"/>
              </a:ext>
            </a:extLst>
          </p:cNvPr>
          <p:cNvSpPr>
            <a:spLocks noGrp="1"/>
          </p:cNvSpPr>
          <p:nvPr>
            <p:ph type="body" sz="quarter" idx="22" hasCustomPrompt="1"/>
          </p:nvPr>
        </p:nvSpPr>
        <p:spPr bwMode="gray">
          <a:xfrm>
            <a:off x="7768575" y="1427262"/>
            <a:ext cx="3096000" cy="4500000"/>
          </a:xfr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180000" tIns="2232000" rIns="144000" bIns="72000" rtlCol="0" anchor="t">
            <a:noAutofit/>
          </a:bodyPr>
          <a:lstStyle>
            <a:lvl1pPr>
              <a:defRPr lang="en-US" sz="1400" b="1" kern="1200" dirty="0">
                <a:solidFill>
                  <a:schemeClr val="tx1"/>
                </a:solidFill>
                <a:latin typeface="+mn-lt"/>
                <a:ea typeface="+mn-ea"/>
                <a:cs typeface="+mn-cs"/>
              </a:defRPr>
            </a:lvl1pPr>
            <a:lvl2pPr>
              <a:defRPr lang="en-US" sz="1800" smtClean="0">
                <a:solidFill>
                  <a:schemeClr val="lt1"/>
                </a:solidFill>
              </a:defRPr>
            </a:lvl2pPr>
            <a:lvl3pPr>
              <a:defRPr lang="en-US" smtClean="0">
                <a:solidFill>
                  <a:schemeClr val="lt1"/>
                </a:solidFill>
              </a:defRPr>
            </a:lvl3pPr>
            <a:lvl4pPr>
              <a:defRPr lang="en-US" smtClean="0">
                <a:solidFill>
                  <a:schemeClr val="lt1"/>
                </a:solidFill>
              </a:defRPr>
            </a:lvl4pPr>
            <a:lvl5pPr>
              <a:defRPr lang="en-US">
                <a:solidFill>
                  <a:schemeClr val="lt1"/>
                </a:solidFill>
              </a:defRPr>
            </a:lvl5pPr>
          </a:lstStyle>
          <a:p>
            <a:pPr marL="0" lvl="0" indent="0" algn="l" defTabSz="914400" rtl="0" eaLnBrk="1" latinLnBrk="0" hangingPunct="1">
              <a:lnSpc>
                <a:spcPct val="110000"/>
              </a:lnSpc>
              <a:spcBef>
                <a:spcPts val="600"/>
              </a:spcBef>
              <a:buFontTx/>
              <a:buNone/>
            </a:pPr>
            <a:r>
              <a:rPr lang="en-US" dirty="0"/>
              <a:t>Name</a:t>
            </a:r>
          </a:p>
        </p:txBody>
      </p:sp>
      <p:sp>
        <p:nvSpPr>
          <p:cNvPr id="38" name="Picture Placeholder 11">
            <a:extLst>
              <a:ext uri="{FF2B5EF4-FFF2-40B4-BE49-F238E27FC236}">
                <a16:creationId xmlns:a16="http://schemas.microsoft.com/office/drawing/2014/main" id="{F48A0E03-1358-4A07-A06D-0A7D4BEA739E}"/>
              </a:ext>
            </a:extLst>
          </p:cNvPr>
          <p:cNvSpPr>
            <a:spLocks noGrp="1"/>
          </p:cNvSpPr>
          <p:nvPr>
            <p:ph type="pic" sz="quarter" idx="17"/>
          </p:nvPr>
        </p:nvSpPr>
        <p:spPr bwMode="gray">
          <a:xfrm>
            <a:off x="7948575" y="1643264"/>
            <a:ext cx="2736000" cy="1800000"/>
          </a:xfrm>
          <a:solidFill>
            <a:schemeClr val="bg2"/>
          </a:solidFill>
        </p:spPr>
        <p:txBody>
          <a:bodyPr/>
          <a:lstStyle/>
          <a:p>
            <a:r>
              <a:rPr lang="de-DE"/>
              <a:t>Bild durch Klicken auf Symbol hinzufügen</a:t>
            </a:r>
            <a:endParaRPr lang="en-US" dirty="0"/>
          </a:p>
        </p:txBody>
      </p:sp>
      <p:sp>
        <p:nvSpPr>
          <p:cNvPr id="39" name="Text Placeholder 14">
            <a:extLst>
              <a:ext uri="{FF2B5EF4-FFF2-40B4-BE49-F238E27FC236}">
                <a16:creationId xmlns:a16="http://schemas.microsoft.com/office/drawing/2014/main" id="{50320C4A-8329-41C5-92BA-5AC218E85FF9}"/>
              </a:ext>
            </a:extLst>
          </p:cNvPr>
          <p:cNvSpPr>
            <a:spLocks noGrp="1"/>
          </p:cNvSpPr>
          <p:nvPr>
            <p:ph type="body" sz="quarter" idx="18" hasCustomPrompt="1"/>
          </p:nvPr>
        </p:nvSpPr>
        <p:spPr bwMode="gray">
          <a:xfrm>
            <a:off x="7768575" y="4072227"/>
            <a:ext cx="3096000" cy="1333498"/>
          </a:xfrm>
        </p:spPr>
        <p:txBody>
          <a:bodyPr lIns="180000" rIns="180000"/>
          <a:lstStyle>
            <a:lvl1pPr>
              <a:lnSpc>
                <a:spcPct val="90000"/>
              </a:lnSpc>
              <a:spcBef>
                <a:spcPts val="400"/>
              </a:spcBef>
              <a:defRPr sz="1400">
                <a:solidFill>
                  <a:schemeClr val="tx2"/>
                </a:solidFill>
              </a:defRPr>
            </a:lvl1pPr>
            <a:lvl2pPr>
              <a:defRPr sz="1400"/>
            </a:lvl2pPr>
            <a:lvl3pPr>
              <a:defRPr sz="1400"/>
            </a:lvl3pPr>
            <a:lvl4pPr>
              <a:defRPr sz="1400"/>
            </a:lvl4pPr>
            <a:lvl5pPr>
              <a:defRPr sz="1400"/>
            </a:lvl5pPr>
          </a:lstStyle>
          <a:p>
            <a:pPr lvl="0"/>
            <a:r>
              <a:rPr lang="en-US" dirty="0"/>
              <a:t>Mail</a:t>
            </a:r>
          </a:p>
          <a:p>
            <a:pPr lvl="0"/>
            <a:r>
              <a:rPr lang="en-US" dirty="0" err="1"/>
              <a:t>Fon</a:t>
            </a:r>
            <a:endParaRPr lang="en-US" dirty="0"/>
          </a:p>
        </p:txBody>
      </p:sp>
    </p:spTree>
    <p:extLst>
      <p:ext uri="{BB962C8B-B14F-4D97-AF65-F5344CB8AC3E}">
        <p14:creationId xmlns:p14="http://schemas.microsoft.com/office/powerpoint/2010/main" val="109289809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Teamchart Three Members, Large Pictures">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7877E25-CB85-4DF4-BB4F-A0960A1CD361}"/>
              </a:ext>
            </a:extLst>
          </p:cNvPr>
          <p:cNvSpPr>
            <a:spLocks noGrp="1"/>
          </p:cNvSpPr>
          <p:nvPr>
            <p:ph type="sldNum" sz="quarter" idx="12"/>
          </p:nvPr>
        </p:nvSpPr>
        <p:spPr bwMode="gray"/>
        <p:txBody>
          <a:bodyPr/>
          <a:lstStyle/>
          <a:p>
            <a:fld id="{13CE6DAF-806F-404B-BC68-339BFCB57E5C}" type="slidenum">
              <a:rPr lang="en-US" smtClean="0"/>
              <a:pPr/>
              <a:t>‹Nr.›</a:t>
            </a:fld>
            <a:endParaRPr lang="en-US" dirty="0"/>
          </a:p>
        </p:txBody>
      </p:sp>
      <p:sp>
        <p:nvSpPr>
          <p:cNvPr id="7" name="Picture Placeholder 6">
            <a:extLst>
              <a:ext uri="{FF2B5EF4-FFF2-40B4-BE49-F238E27FC236}">
                <a16:creationId xmlns:a16="http://schemas.microsoft.com/office/drawing/2014/main" id="{680CFF14-D104-4320-AB1C-188F4B5704C3}"/>
              </a:ext>
            </a:extLst>
          </p:cNvPr>
          <p:cNvSpPr>
            <a:spLocks noGrp="1"/>
          </p:cNvSpPr>
          <p:nvPr>
            <p:ph type="pic" sz="quarter" idx="13"/>
          </p:nvPr>
        </p:nvSpPr>
        <p:spPr bwMode="gray">
          <a:xfrm>
            <a:off x="0" y="108000"/>
            <a:ext cx="4064000" cy="3321000"/>
          </a:xfrm>
          <a:solidFill>
            <a:schemeClr val="bg2"/>
          </a:solidFill>
        </p:spPr>
        <p:txBody>
          <a:bodyPr/>
          <a:lstStyle/>
          <a:p>
            <a:r>
              <a:rPr lang="de-DE"/>
              <a:t>Bild durch Klicken auf Symbol hinzufügen</a:t>
            </a:r>
            <a:endParaRPr lang="en-US" dirty="0"/>
          </a:p>
        </p:txBody>
      </p:sp>
      <p:sp>
        <p:nvSpPr>
          <p:cNvPr id="9" name="Picture Placeholder 6">
            <a:extLst>
              <a:ext uri="{FF2B5EF4-FFF2-40B4-BE49-F238E27FC236}">
                <a16:creationId xmlns:a16="http://schemas.microsoft.com/office/drawing/2014/main" id="{DAAC6E35-E018-4467-AA69-60C62C303E00}"/>
              </a:ext>
            </a:extLst>
          </p:cNvPr>
          <p:cNvSpPr>
            <a:spLocks noGrp="1"/>
          </p:cNvSpPr>
          <p:nvPr>
            <p:ph type="pic" sz="quarter" idx="15"/>
          </p:nvPr>
        </p:nvSpPr>
        <p:spPr bwMode="gray">
          <a:xfrm>
            <a:off x="8128000" y="108000"/>
            <a:ext cx="4064000" cy="3321000"/>
          </a:xfrm>
          <a:solidFill>
            <a:schemeClr val="bg2"/>
          </a:solidFill>
        </p:spPr>
        <p:txBody>
          <a:bodyPr/>
          <a:lstStyle/>
          <a:p>
            <a:r>
              <a:rPr lang="de-DE"/>
              <a:t>Bild durch Klicken auf Symbol hinzufügen</a:t>
            </a:r>
            <a:endParaRPr lang="en-US" dirty="0"/>
          </a:p>
        </p:txBody>
      </p:sp>
      <p:sp>
        <p:nvSpPr>
          <p:cNvPr id="10" name="Picture Placeholder 6">
            <a:extLst>
              <a:ext uri="{FF2B5EF4-FFF2-40B4-BE49-F238E27FC236}">
                <a16:creationId xmlns:a16="http://schemas.microsoft.com/office/drawing/2014/main" id="{AE9D3831-220C-4535-B728-01E97A2465FA}"/>
              </a:ext>
            </a:extLst>
          </p:cNvPr>
          <p:cNvSpPr>
            <a:spLocks noGrp="1"/>
          </p:cNvSpPr>
          <p:nvPr>
            <p:ph type="pic" sz="quarter" idx="16"/>
          </p:nvPr>
        </p:nvSpPr>
        <p:spPr bwMode="gray">
          <a:xfrm>
            <a:off x="4064000" y="108000"/>
            <a:ext cx="4064000" cy="3321000"/>
          </a:xfrm>
          <a:solidFill>
            <a:schemeClr val="bg2"/>
          </a:solidFill>
        </p:spPr>
        <p:txBody>
          <a:bodyPr/>
          <a:lstStyle/>
          <a:p>
            <a:r>
              <a:rPr lang="de-DE"/>
              <a:t>Bild durch Klicken auf Symbol hinzufügen</a:t>
            </a:r>
            <a:endParaRPr lang="en-US" dirty="0"/>
          </a:p>
        </p:txBody>
      </p:sp>
      <p:sp>
        <p:nvSpPr>
          <p:cNvPr id="13" name="Text Placeholder 12">
            <a:extLst>
              <a:ext uri="{FF2B5EF4-FFF2-40B4-BE49-F238E27FC236}">
                <a16:creationId xmlns:a16="http://schemas.microsoft.com/office/drawing/2014/main" id="{65DFD232-727D-4B3B-A26A-C1F3FA565483}"/>
              </a:ext>
            </a:extLst>
          </p:cNvPr>
          <p:cNvSpPr>
            <a:spLocks noGrp="1"/>
          </p:cNvSpPr>
          <p:nvPr>
            <p:ph type="body" sz="quarter" idx="17" hasCustomPrompt="1"/>
          </p:nvPr>
        </p:nvSpPr>
        <p:spPr bwMode="gray">
          <a:xfrm>
            <a:off x="4755776" y="4954098"/>
            <a:ext cx="2880000" cy="809625"/>
          </a:xfrm>
        </p:spPr>
        <p:txBody>
          <a:bodyPr/>
          <a:lstStyle>
            <a:lvl1pPr>
              <a:spcBef>
                <a:spcPts val="0"/>
              </a:spcBef>
              <a:defRPr>
                <a:solidFill>
                  <a:schemeClr val="tx2"/>
                </a:solidFill>
              </a:defRPr>
            </a:lvl1pPr>
          </a:lstStyle>
          <a:p>
            <a:pPr lvl="0"/>
            <a:r>
              <a:rPr lang="en-US" dirty="0"/>
              <a:t>Mail</a:t>
            </a:r>
          </a:p>
        </p:txBody>
      </p:sp>
      <p:sp>
        <p:nvSpPr>
          <p:cNvPr id="14" name="Text Placeholder 12">
            <a:extLst>
              <a:ext uri="{FF2B5EF4-FFF2-40B4-BE49-F238E27FC236}">
                <a16:creationId xmlns:a16="http://schemas.microsoft.com/office/drawing/2014/main" id="{A2278973-F449-4EDA-B798-341D6E685F85}"/>
              </a:ext>
            </a:extLst>
          </p:cNvPr>
          <p:cNvSpPr>
            <a:spLocks noGrp="1"/>
          </p:cNvSpPr>
          <p:nvPr>
            <p:ph type="body" sz="quarter" idx="18" hasCustomPrompt="1"/>
          </p:nvPr>
        </p:nvSpPr>
        <p:spPr bwMode="gray">
          <a:xfrm>
            <a:off x="4755776" y="4569923"/>
            <a:ext cx="2880000" cy="314325"/>
          </a:xfrm>
        </p:spPr>
        <p:txBody>
          <a:bodyPr/>
          <a:lstStyle>
            <a:lvl1pPr>
              <a:defRPr b="1">
                <a:solidFill>
                  <a:schemeClr val="accent2"/>
                </a:solidFill>
              </a:defRPr>
            </a:lvl1pPr>
            <a:lvl2pPr marL="0" indent="0">
              <a:buNone/>
              <a:defRPr/>
            </a:lvl2pPr>
          </a:lstStyle>
          <a:p>
            <a:pPr lvl="0"/>
            <a:r>
              <a:rPr lang="en-US" dirty="0"/>
              <a:t>Name</a:t>
            </a:r>
          </a:p>
        </p:txBody>
      </p:sp>
      <p:sp>
        <p:nvSpPr>
          <p:cNvPr id="21" name="Text Placeholder 12">
            <a:extLst>
              <a:ext uri="{FF2B5EF4-FFF2-40B4-BE49-F238E27FC236}">
                <a16:creationId xmlns:a16="http://schemas.microsoft.com/office/drawing/2014/main" id="{0223C3C5-2A20-430B-98F0-80828A159563}"/>
              </a:ext>
            </a:extLst>
          </p:cNvPr>
          <p:cNvSpPr>
            <a:spLocks noGrp="1"/>
          </p:cNvSpPr>
          <p:nvPr>
            <p:ph type="body" sz="quarter" idx="22" hasCustomPrompt="1"/>
          </p:nvPr>
        </p:nvSpPr>
        <p:spPr bwMode="gray">
          <a:xfrm>
            <a:off x="695324" y="4954098"/>
            <a:ext cx="2880000" cy="809625"/>
          </a:xfrm>
        </p:spPr>
        <p:txBody>
          <a:bodyPr/>
          <a:lstStyle>
            <a:lvl1pPr>
              <a:spcBef>
                <a:spcPts val="0"/>
              </a:spcBef>
              <a:defRPr>
                <a:solidFill>
                  <a:schemeClr val="tx2"/>
                </a:solidFill>
              </a:defRPr>
            </a:lvl1pPr>
          </a:lstStyle>
          <a:p>
            <a:pPr lvl="0"/>
            <a:r>
              <a:rPr lang="en-US" dirty="0"/>
              <a:t>Mail</a:t>
            </a:r>
          </a:p>
        </p:txBody>
      </p:sp>
      <p:sp>
        <p:nvSpPr>
          <p:cNvPr id="22" name="Text Placeholder 12">
            <a:extLst>
              <a:ext uri="{FF2B5EF4-FFF2-40B4-BE49-F238E27FC236}">
                <a16:creationId xmlns:a16="http://schemas.microsoft.com/office/drawing/2014/main" id="{DECEEE4F-074D-4511-BC8F-9EA00A119922}"/>
              </a:ext>
            </a:extLst>
          </p:cNvPr>
          <p:cNvSpPr>
            <a:spLocks noGrp="1"/>
          </p:cNvSpPr>
          <p:nvPr>
            <p:ph type="body" sz="quarter" idx="23" hasCustomPrompt="1"/>
          </p:nvPr>
        </p:nvSpPr>
        <p:spPr bwMode="gray">
          <a:xfrm>
            <a:off x="695324" y="4569923"/>
            <a:ext cx="2880000" cy="314325"/>
          </a:xfrm>
        </p:spPr>
        <p:txBody>
          <a:bodyPr/>
          <a:lstStyle>
            <a:lvl1pPr>
              <a:defRPr b="1">
                <a:solidFill>
                  <a:schemeClr val="accent1"/>
                </a:solidFill>
              </a:defRPr>
            </a:lvl1pPr>
            <a:lvl2pPr marL="0" indent="0">
              <a:buNone/>
              <a:defRPr/>
            </a:lvl2pPr>
          </a:lstStyle>
          <a:p>
            <a:pPr lvl="0"/>
            <a:r>
              <a:rPr lang="en-US" dirty="0"/>
              <a:t>Name</a:t>
            </a:r>
          </a:p>
        </p:txBody>
      </p:sp>
      <p:sp>
        <p:nvSpPr>
          <p:cNvPr id="23" name="Text Placeholder 12">
            <a:extLst>
              <a:ext uri="{FF2B5EF4-FFF2-40B4-BE49-F238E27FC236}">
                <a16:creationId xmlns:a16="http://schemas.microsoft.com/office/drawing/2014/main" id="{A4363D4F-DD09-4338-BABD-81F180437AED}"/>
              </a:ext>
            </a:extLst>
          </p:cNvPr>
          <p:cNvSpPr>
            <a:spLocks noGrp="1"/>
          </p:cNvSpPr>
          <p:nvPr>
            <p:ph type="body" sz="quarter" idx="24" hasCustomPrompt="1"/>
          </p:nvPr>
        </p:nvSpPr>
        <p:spPr bwMode="gray">
          <a:xfrm>
            <a:off x="8816228" y="4954098"/>
            <a:ext cx="2680448" cy="809625"/>
          </a:xfrm>
        </p:spPr>
        <p:txBody>
          <a:bodyPr/>
          <a:lstStyle>
            <a:lvl1pPr>
              <a:spcBef>
                <a:spcPts val="0"/>
              </a:spcBef>
              <a:defRPr>
                <a:solidFill>
                  <a:schemeClr val="tx2"/>
                </a:solidFill>
              </a:defRPr>
            </a:lvl1pPr>
          </a:lstStyle>
          <a:p>
            <a:pPr lvl="0"/>
            <a:r>
              <a:rPr lang="en-US" dirty="0"/>
              <a:t>Mail</a:t>
            </a:r>
          </a:p>
        </p:txBody>
      </p:sp>
      <p:sp>
        <p:nvSpPr>
          <p:cNvPr id="24" name="Text Placeholder 12">
            <a:extLst>
              <a:ext uri="{FF2B5EF4-FFF2-40B4-BE49-F238E27FC236}">
                <a16:creationId xmlns:a16="http://schemas.microsoft.com/office/drawing/2014/main" id="{8CA719A3-2B5B-48E4-8F72-EE378064A32A}"/>
              </a:ext>
            </a:extLst>
          </p:cNvPr>
          <p:cNvSpPr>
            <a:spLocks noGrp="1"/>
          </p:cNvSpPr>
          <p:nvPr>
            <p:ph type="body" sz="quarter" idx="25" hasCustomPrompt="1"/>
          </p:nvPr>
        </p:nvSpPr>
        <p:spPr bwMode="gray">
          <a:xfrm>
            <a:off x="8816228" y="4569923"/>
            <a:ext cx="2680448" cy="314325"/>
          </a:xfrm>
        </p:spPr>
        <p:txBody>
          <a:bodyPr/>
          <a:lstStyle>
            <a:lvl1pPr>
              <a:defRPr b="1">
                <a:solidFill>
                  <a:schemeClr val="accent1"/>
                </a:solidFill>
              </a:defRPr>
            </a:lvl1pPr>
            <a:lvl2pPr marL="0" indent="0">
              <a:buNone/>
              <a:defRPr/>
            </a:lvl2pPr>
          </a:lstStyle>
          <a:p>
            <a:pPr lvl="0"/>
            <a:r>
              <a:rPr lang="en-US" dirty="0"/>
              <a:t>Name</a:t>
            </a:r>
          </a:p>
        </p:txBody>
      </p:sp>
      <p:sp>
        <p:nvSpPr>
          <p:cNvPr id="15" name="Rectangle 14">
            <a:extLst>
              <a:ext uri="{FF2B5EF4-FFF2-40B4-BE49-F238E27FC236}">
                <a16:creationId xmlns:a16="http://schemas.microsoft.com/office/drawing/2014/main" id="{CD311FA4-AD1B-4B08-8931-F0ACE3F9B3C3}"/>
              </a:ext>
            </a:extLst>
          </p:cNvPr>
          <p:cNvSpPr/>
          <p:nvPr/>
        </p:nvSpPr>
        <p:spPr bwMode="gray">
          <a:xfrm>
            <a:off x="0" y="0"/>
            <a:ext cx="4064000" cy="10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gn="ctr">
              <a:lnSpc>
                <a:spcPct val="110000"/>
              </a:lnSpc>
              <a:spcBef>
                <a:spcPts val="600"/>
              </a:spcBef>
            </a:pPr>
            <a:endParaRPr lang="en-US" sz="2000" dirty="0" err="1"/>
          </a:p>
        </p:txBody>
      </p:sp>
      <p:sp>
        <p:nvSpPr>
          <p:cNvPr id="16" name="Rectangle 15">
            <a:extLst>
              <a:ext uri="{FF2B5EF4-FFF2-40B4-BE49-F238E27FC236}">
                <a16:creationId xmlns:a16="http://schemas.microsoft.com/office/drawing/2014/main" id="{001A55FE-FAC1-4401-A8AD-B61202029609}"/>
              </a:ext>
            </a:extLst>
          </p:cNvPr>
          <p:cNvSpPr/>
          <p:nvPr/>
        </p:nvSpPr>
        <p:spPr bwMode="gray">
          <a:xfrm>
            <a:off x="4064000" y="0"/>
            <a:ext cx="4064000" cy="10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gn="ctr">
              <a:lnSpc>
                <a:spcPct val="110000"/>
              </a:lnSpc>
              <a:spcBef>
                <a:spcPts val="600"/>
              </a:spcBef>
            </a:pPr>
            <a:endParaRPr lang="en-US" sz="2000" dirty="0" err="1"/>
          </a:p>
        </p:txBody>
      </p:sp>
      <p:sp>
        <p:nvSpPr>
          <p:cNvPr id="17" name="Rectangle 16">
            <a:extLst>
              <a:ext uri="{FF2B5EF4-FFF2-40B4-BE49-F238E27FC236}">
                <a16:creationId xmlns:a16="http://schemas.microsoft.com/office/drawing/2014/main" id="{5EB1FC19-CA5D-4F6C-AC3A-33ED38E80DAD}"/>
              </a:ext>
            </a:extLst>
          </p:cNvPr>
          <p:cNvSpPr/>
          <p:nvPr/>
        </p:nvSpPr>
        <p:spPr bwMode="gray">
          <a:xfrm>
            <a:off x="8128000" y="0"/>
            <a:ext cx="4064000" cy="10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gn="ctr">
              <a:lnSpc>
                <a:spcPct val="110000"/>
              </a:lnSpc>
              <a:spcBef>
                <a:spcPts val="600"/>
              </a:spcBef>
            </a:pPr>
            <a:endParaRPr lang="en-US" sz="2000" dirty="0" err="1"/>
          </a:p>
        </p:txBody>
      </p:sp>
      <p:sp>
        <p:nvSpPr>
          <p:cNvPr id="26" name="Rectangle 25">
            <a:extLst>
              <a:ext uri="{FF2B5EF4-FFF2-40B4-BE49-F238E27FC236}">
                <a16:creationId xmlns:a16="http://schemas.microsoft.com/office/drawing/2014/main" id="{7C369D6E-2390-416F-8364-FC5D9323E27C}"/>
              </a:ext>
            </a:extLst>
          </p:cNvPr>
          <p:cNvSpPr/>
          <p:nvPr/>
        </p:nvSpPr>
        <p:spPr bwMode="gray">
          <a:xfrm>
            <a:off x="0" y="6786000"/>
            <a:ext cx="406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gn="ctr">
              <a:lnSpc>
                <a:spcPct val="110000"/>
              </a:lnSpc>
              <a:spcBef>
                <a:spcPts val="600"/>
              </a:spcBef>
            </a:pPr>
            <a:endParaRPr lang="en-US" sz="2000" dirty="0" err="1"/>
          </a:p>
        </p:txBody>
      </p:sp>
      <p:sp>
        <p:nvSpPr>
          <p:cNvPr id="27" name="Rectangle 26">
            <a:extLst>
              <a:ext uri="{FF2B5EF4-FFF2-40B4-BE49-F238E27FC236}">
                <a16:creationId xmlns:a16="http://schemas.microsoft.com/office/drawing/2014/main" id="{287F1F49-D771-4AFA-A4BE-0D6E39F8C733}"/>
              </a:ext>
            </a:extLst>
          </p:cNvPr>
          <p:cNvSpPr/>
          <p:nvPr/>
        </p:nvSpPr>
        <p:spPr bwMode="gray">
          <a:xfrm>
            <a:off x="4064000" y="6786000"/>
            <a:ext cx="4064000" cy="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gn="ctr">
              <a:lnSpc>
                <a:spcPct val="110000"/>
              </a:lnSpc>
              <a:spcBef>
                <a:spcPts val="600"/>
              </a:spcBef>
            </a:pPr>
            <a:endParaRPr lang="en-US" sz="2000" dirty="0" err="1"/>
          </a:p>
        </p:txBody>
      </p:sp>
      <p:sp>
        <p:nvSpPr>
          <p:cNvPr id="28" name="Rectangle 27">
            <a:extLst>
              <a:ext uri="{FF2B5EF4-FFF2-40B4-BE49-F238E27FC236}">
                <a16:creationId xmlns:a16="http://schemas.microsoft.com/office/drawing/2014/main" id="{D249F194-74A9-4460-9150-88AAA523CE8B}"/>
              </a:ext>
            </a:extLst>
          </p:cNvPr>
          <p:cNvSpPr/>
          <p:nvPr/>
        </p:nvSpPr>
        <p:spPr bwMode="gray">
          <a:xfrm>
            <a:off x="8128000" y="6786000"/>
            <a:ext cx="406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gn="ctr">
              <a:lnSpc>
                <a:spcPct val="110000"/>
              </a:lnSpc>
              <a:spcBef>
                <a:spcPts val="600"/>
              </a:spcBef>
            </a:pPr>
            <a:endParaRPr lang="en-US" sz="2000" dirty="0" err="1"/>
          </a:p>
        </p:txBody>
      </p:sp>
      <p:sp>
        <p:nvSpPr>
          <p:cNvPr id="2" name="Date Placeholder 1">
            <a:extLst>
              <a:ext uri="{FF2B5EF4-FFF2-40B4-BE49-F238E27FC236}">
                <a16:creationId xmlns:a16="http://schemas.microsoft.com/office/drawing/2014/main" id="{103CB4AE-95C6-44C2-B1C2-AF888368448B}"/>
              </a:ext>
            </a:extLst>
          </p:cNvPr>
          <p:cNvSpPr>
            <a:spLocks noGrp="1"/>
          </p:cNvSpPr>
          <p:nvPr>
            <p:ph type="dt" sz="half" idx="26"/>
          </p:nvPr>
        </p:nvSpPr>
        <p:spPr bwMode="gray"/>
        <p:txBody>
          <a:bodyPr/>
          <a:lstStyle/>
          <a:p>
            <a:endParaRPr lang="en-US" dirty="0"/>
          </a:p>
        </p:txBody>
      </p:sp>
    </p:spTree>
    <p:extLst>
      <p:ext uri="{BB962C8B-B14F-4D97-AF65-F5344CB8AC3E}">
        <p14:creationId xmlns:p14="http://schemas.microsoft.com/office/powerpoint/2010/main" val="5357772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On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855BA-9D9E-490E-B438-6BCC818F8EFF}"/>
              </a:ext>
            </a:extLst>
          </p:cNvPr>
          <p:cNvSpPr>
            <a:spLocks noGrp="1"/>
          </p:cNvSpPr>
          <p:nvPr>
            <p:ph type="title"/>
          </p:nvPr>
        </p:nvSpPr>
        <p:spPr bwMode="gray"/>
        <p:txBody>
          <a:bodyPr/>
          <a:lstStyle/>
          <a:p>
            <a:r>
              <a:rPr lang="de-DE"/>
              <a:t>Mastertitelformat bearbeiten</a:t>
            </a:r>
            <a:endParaRPr lang="en-US" dirty="0"/>
          </a:p>
        </p:txBody>
      </p:sp>
      <p:sp>
        <p:nvSpPr>
          <p:cNvPr id="3" name="Content Placeholder 2">
            <a:extLst>
              <a:ext uri="{FF2B5EF4-FFF2-40B4-BE49-F238E27FC236}">
                <a16:creationId xmlns:a16="http://schemas.microsoft.com/office/drawing/2014/main" id="{B382B3CA-EBF0-4324-BDE2-B14D144F1B71}"/>
              </a:ext>
            </a:extLst>
          </p:cNvPr>
          <p:cNvSpPr>
            <a:spLocks noGrp="1"/>
          </p:cNvSpPr>
          <p:nvPr>
            <p:ph idx="1"/>
          </p:nvPr>
        </p:nvSpPr>
        <p:spPr bwMode="gray"/>
        <p:txBody>
          <a:bodyPr/>
          <a:lstStyle>
            <a:lvl5pPr>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a:extLst>
              <a:ext uri="{FF2B5EF4-FFF2-40B4-BE49-F238E27FC236}">
                <a16:creationId xmlns:a16="http://schemas.microsoft.com/office/drawing/2014/main" id="{70FF408E-A08F-46D8-9708-8D36D758BABF}"/>
              </a:ext>
            </a:extLst>
          </p:cNvPr>
          <p:cNvSpPr>
            <a:spLocks noGrp="1"/>
          </p:cNvSpPr>
          <p:nvPr>
            <p:ph type="dt" sz="half" idx="10"/>
          </p:nvPr>
        </p:nvSpPr>
        <p:spPr bwMode="gray"/>
        <p:txBody>
          <a:bodyPr/>
          <a:lstStyle/>
          <a:p>
            <a:endParaRPr lang="en-US" dirty="0"/>
          </a:p>
        </p:txBody>
      </p:sp>
      <p:sp>
        <p:nvSpPr>
          <p:cNvPr id="5" name="Footer Placeholder 4">
            <a:extLst>
              <a:ext uri="{FF2B5EF4-FFF2-40B4-BE49-F238E27FC236}">
                <a16:creationId xmlns:a16="http://schemas.microsoft.com/office/drawing/2014/main" id="{C535912E-E838-4325-B3E2-B839F33892AF}"/>
              </a:ext>
            </a:extLst>
          </p:cNvPr>
          <p:cNvSpPr>
            <a:spLocks noGrp="1"/>
          </p:cNvSpPr>
          <p:nvPr>
            <p:ph type="ftr" sz="quarter" idx="11"/>
          </p:nvPr>
        </p:nvSpPr>
        <p:spPr bwMode="gray"/>
        <p:txBody>
          <a:bodyPr/>
          <a:lstStyle/>
          <a:p>
            <a:r>
              <a:rPr lang="en-US"/>
              <a:t>© 2023 NTT DATA Corporation</a:t>
            </a:r>
            <a:endParaRPr lang="en-US" dirty="0"/>
          </a:p>
        </p:txBody>
      </p:sp>
      <p:sp>
        <p:nvSpPr>
          <p:cNvPr id="6" name="Slide Number Placeholder 5">
            <a:extLst>
              <a:ext uri="{FF2B5EF4-FFF2-40B4-BE49-F238E27FC236}">
                <a16:creationId xmlns:a16="http://schemas.microsoft.com/office/drawing/2014/main" id="{F4B039B3-6A5B-45D7-A132-A1862113A1EA}"/>
              </a:ext>
            </a:extLst>
          </p:cNvPr>
          <p:cNvSpPr>
            <a:spLocks noGrp="1"/>
          </p:cNvSpPr>
          <p:nvPr>
            <p:ph type="sldNum" sz="quarter" idx="12"/>
          </p:nvPr>
        </p:nvSpPr>
        <p:spPr bwMode="gray"/>
        <p:txBody>
          <a:bodyPr/>
          <a:lstStyle/>
          <a:p>
            <a:fld id="{13CE6DAF-806F-404B-BC68-339BFCB57E5C}" type="slidenum">
              <a:rPr lang="en-US" smtClean="0"/>
              <a:t>‹Nr.›</a:t>
            </a:fld>
            <a:endParaRPr lang="en-US" dirty="0"/>
          </a:p>
        </p:txBody>
      </p:sp>
    </p:spTree>
    <p:extLst>
      <p:ext uri="{BB962C8B-B14F-4D97-AF65-F5344CB8AC3E}">
        <p14:creationId xmlns:p14="http://schemas.microsoft.com/office/powerpoint/2010/main" val="168006895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Resume Employee">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9FC78DF0-53D7-4750-961A-5E737A55CA8F}"/>
              </a:ext>
            </a:extLst>
          </p:cNvPr>
          <p:cNvSpPr/>
          <p:nvPr/>
        </p:nvSpPr>
        <p:spPr bwMode="gray">
          <a:xfrm>
            <a:off x="4846526" y="0"/>
            <a:ext cx="3420000" cy="6858000"/>
          </a:xfrm>
          <a:custGeom>
            <a:avLst/>
            <a:gdLst>
              <a:gd name="connsiteX0" fmla="*/ 0 w 3420000"/>
              <a:gd name="connsiteY0" fmla="*/ 0 h 6858000"/>
              <a:gd name="connsiteX1" fmla="*/ 1461036 w 3420000"/>
              <a:gd name="connsiteY1" fmla="*/ 0 h 6858000"/>
              <a:gd name="connsiteX2" fmla="*/ 2186101 w 3420000"/>
              <a:gd name="connsiteY2" fmla="*/ 0 h 6858000"/>
              <a:gd name="connsiteX3" fmla="*/ 2644263 w 3420000"/>
              <a:gd name="connsiteY3" fmla="*/ 0 h 6858000"/>
              <a:gd name="connsiteX4" fmla="*/ 2644263 w 3420000"/>
              <a:gd name="connsiteY4" fmla="*/ 75 h 6858000"/>
              <a:gd name="connsiteX5" fmla="*/ 2650760 w 3420000"/>
              <a:gd name="connsiteY5" fmla="*/ 0 h 6858000"/>
              <a:gd name="connsiteX6" fmla="*/ 2685037 w 3420000"/>
              <a:gd name="connsiteY6" fmla="*/ 360 h 6858000"/>
              <a:gd name="connsiteX7" fmla="*/ 3407351 w 3420000"/>
              <a:gd name="connsiteY7" fmla="*/ 664793 h 6858000"/>
              <a:gd name="connsiteX8" fmla="*/ 3420000 w 3420000"/>
              <a:gd name="connsiteY8" fmla="*/ 781679 h 6858000"/>
              <a:gd name="connsiteX9" fmla="*/ 3420000 w 3420000"/>
              <a:gd name="connsiteY9" fmla="*/ 783559 h 6858000"/>
              <a:gd name="connsiteX10" fmla="*/ 3420000 w 3420000"/>
              <a:gd name="connsiteY10" fmla="*/ 783586 h 6858000"/>
              <a:gd name="connsiteX11" fmla="*/ 3420000 w 3420000"/>
              <a:gd name="connsiteY11" fmla="*/ 1158240 h 6858000"/>
              <a:gd name="connsiteX12" fmla="*/ 3420000 w 3420000"/>
              <a:gd name="connsiteY12" fmla="*/ 2291472 h 6858000"/>
              <a:gd name="connsiteX13" fmla="*/ 3420000 w 3420000"/>
              <a:gd name="connsiteY13" fmla="*/ 6858000 h 6858000"/>
              <a:gd name="connsiteX14" fmla="*/ 0 w 3420000"/>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420000" h="6858000">
                <a:moveTo>
                  <a:pt x="0" y="0"/>
                </a:moveTo>
                <a:lnTo>
                  <a:pt x="1461036" y="0"/>
                </a:lnTo>
                <a:lnTo>
                  <a:pt x="2186101" y="0"/>
                </a:lnTo>
                <a:lnTo>
                  <a:pt x="2644263" y="0"/>
                </a:lnTo>
                <a:lnTo>
                  <a:pt x="2644263" y="75"/>
                </a:lnTo>
                <a:lnTo>
                  <a:pt x="2650760" y="0"/>
                </a:lnTo>
                <a:lnTo>
                  <a:pt x="2685037" y="360"/>
                </a:lnTo>
                <a:cubicBezTo>
                  <a:pt x="2989435" y="360"/>
                  <a:pt x="3326582" y="110465"/>
                  <a:pt x="3407351" y="664793"/>
                </a:cubicBezTo>
                <a:cubicBezTo>
                  <a:pt x="3411566" y="703755"/>
                  <a:pt x="3418375" y="724575"/>
                  <a:pt x="3420000" y="781679"/>
                </a:cubicBezTo>
                <a:lnTo>
                  <a:pt x="3420000" y="783559"/>
                </a:lnTo>
                <a:lnTo>
                  <a:pt x="3420000" y="783586"/>
                </a:lnTo>
                <a:lnTo>
                  <a:pt x="3420000" y="1158240"/>
                </a:lnTo>
                <a:lnTo>
                  <a:pt x="3420000" y="2291472"/>
                </a:lnTo>
                <a:lnTo>
                  <a:pt x="3420000" y="6858000"/>
                </a:lnTo>
                <a:lnTo>
                  <a:pt x="0" y="685800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72000" rIns="108000" bIns="72000" rtlCol="0" anchor="ctr">
            <a:noAutofit/>
          </a:bodyPr>
          <a:lstStyle/>
          <a:p>
            <a:pPr algn="ctr">
              <a:lnSpc>
                <a:spcPct val="110000"/>
              </a:lnSpc>
              <a:spcBef>
                <a:spcPts val="600"/>
              </a:spcBef>
            </a:pPr>
            <a:endParaRPr lang="en-US" sz="2000" dirty="0" err="1"/>
          </a:p>
        </p:txBody>
      </p:sp>
      <p:sp>
        <p:nvSpPr>
          <p:cNvPr id="3" name="Date Placeholder 2">
            <a:extLst>
              <a:ext uri="{FF2B5EF4-FFF2-40B4-BE49-F238E27FC236}">
                <a16:creationId xmlns:a16="http://schemas.microsoft.com/office/drawing/2014/main" id="{03361584-9FA6-418C-85B0-660001AD85CA}"/>
              </a:ext>
            </a:extLst>
          </p:cNvPr>
          <p:cNvSpPr>
            <a:spLocks noGrp="1"/>
          </p:cNvSpPr>
          <p:nvPr>
            <p:ph type="dt" sz="half" idx="10"/>
          </p:nvPr>
        </p:nvSpPr>
        <p:spPr bwMode="gray"/>
        <p:txBody>
          <a:bodyPr/>
          <a:lstStyle/>
          <a:p>
            <a:endParaRPr lang="en-US" dirty="0"/>
          </a:p>
        </p:txBody>
      </p:sp>
      <p:sp>
        <p:nvSpPr>
          <p:cNvPr id="5" name="Slide Number Placeholder 4">
            <a:extLst>
              <a:ext uri="{FF2B5EF4-FFF2-40B4-BE49-F238E27FC236}">
                <a16:creationId xmlns:a16="http://schemas.microsoft.com/office/drawing/2014/main" id="{0B45B0B3-EA3E-4690-A61D-02B71D61CCEB}"/>
              </a:ext>
            </a:extLst>
          </p:cNvPr>
          <p:cNvSpPr>
            <a:spLocks noGrp="1"/>
          </p:cNvSpPr>
          <p:nvPr>
            <p:ph type="sldNum" sz="quarter" idx="12"/>
          </p:nvPr>
        </p:nvSpPr>
        <p:spPr bwMode="gray"/>
        <p:txBody>
          <a:bodyPr/>
          <a:lstStyle/>
          <a:p>
            <a:fld id="{13CE6DAF-806F-404B-BC68-339BFCB57E5C}" type="slidenum">
              <a:rPr lang="en-US" smtClean="0"/>
              <a:pPr/>
              <a:t>‹Nr.›</a:t>
            </a:fld>
            <a:endParaRPr lang="en-US" dirty="0"/>
          </a:p>
        </p:txBody>
      </p:sp>
      <p:sp>
        <p:nvSpPr>
          <p:cNvPr id="8" name="Rectangle 7">
            <a:extLst>
              <a:ext uri="{FF2B5EF4-FFF2-40B4-BE49-F238E27FC236}">
                <a16:creationId xmlns:a16="http://schemas.microsoft.com/office/drawing/2014/main" id="{418A1DB5-ADA6-4054-9BAB-9E2CB818C8F1}"/>
              </a:ext>
            </a:extLst>
          </p:cNvPr>
          <p:cNvSpPr/>
          <p:nvPr/>
        </p:nvSpPr>
        <p:spPr bwMode="gray">
          <a:xfrm>
            <a:off x="1" y="-6182"/>
            <a:ext cx="4843062" cy="22914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gn="ctr">
              <a:lnSpc>
                <a:spcPct val="110000"/>
              </a:lnSpc>
              <a:spcBef>
                <a:spcPts val="600"/>
              </a:spcBef>
            </a:pPr>
            <a:endParaRPr lang="en-US" sz="2000" dirty="0" err="1"/>
          </a:p>
        </p:txBody>
      </p:sp>
      <p:sp>
        <p:nvSpPr>
          <p:cNvPr id="10" name="Text Placeholder 9">
            <a:extLst>
              <a:ext uri="{FF2B5EF4-FFF2-40B4-BE49-F238E27FC236}">
                <a16:creationId xmlns:a16="http://schemas.microsoft.com/office/drawing/2014/main" id="{9D4BF740-1BF0-4D1E-B157-81BF81EAD64A}"/>
              </a:ext>
            </a:extLst>
          </p:cNvPr>
          <p:cNvSpPr>
            <a:spLocks noGrp="1"/>
          </p:cNvSpPr>
          <p:nvPr>
            <p:ph type="body" sz="quarter" idx="13" hasCustomPrompt="1"/>
          </p:nvPr>
        </p:nvSpPr>
        <p:spPr bwMode="gray">
          <a:xfrm>
            <a:off x="695325" y="2482933"/>
            <a:ext cx="3967738" cy="946912"/>
          </a:xfrm>
        </p:spPr>
        <p:txBody>
          <a:bodyPr/>
          <a:lstStyle>
            <a:lvl1pPr defTabSz="1152000">
              <a:defRPr b="1"/>
            </a:lvl1pPr>
          </a:lstStyle>
          <a:p>
            <a:pPr lvl="0"/>
            <a:r>
              <a:rPr lang="en-US" dirty="0"/>
              <a:t>Education</a:t>
            </a:r>
          </a:p>
          <a:p>
            <a:pPr lvl="1"/>
            <a:r>
              <a:rPr lang="en-US" dirty="0"/>
              <a:t>Second level</a:t>
            </a:r>
          </a:p>
          <a:p>
            <a:pPr lvl="2"/>
            <a:r>
              <a:rPr lang="en-US" dirty="0"/>
              <a:t>Third level</a:t>
            </a:r>
          </a:p>
        </p:txBody>
      </p:sp>
      <p:sp>
        <p:nvSpPr>
          <p:cNvPr id="11" name="Text Placeholder 9">
            <a:extLst>
              <a:ext uri="{FF2B5EF4-FFF2-40B4-BE49-F238E27FC236}">
                <a16:creationId xmlns:a16="http://schemas.microsoft.com/office/drawing/2014/main" id="{566940BB-FD5E-48EE-A0B4-AA50D22EC181}"/>
              </a:ext>
            </a:extLst>
          </p:cNvPr>
          <p:cNvSpPr>
            <a:spLocks noGrp="1"/>
          </p:cNvSpPr>
          <p:nvPr>
            <p:ph type="body" sz="quarter" idx="14" hasCustomPrompt="1"/>
          </p:nvPr>
        </p:nvSpPr>
        <p:spPr bwMode="gray">
          <a:xfrm>
            <a:off x="695325" y="3869848"/>
            <a:ext cx="3967738" cy="2360268"/>
          </a:xfrm>
        </p:spPr>
        <p:txBody>
          <a:bodyPr/>
          <a:lstStyle>
            <a:lvl1pPr defTabSz="1152000">
              <a:defRPr b="1"/>
            </a:lvl1pPr>
          </a:lstStyle>
          <a:p>
            <a:pPr lvl="0"/>
            <a:r>
              <a:rPr lang="en-US" dirty="0"/>
              <a:t>Business / Professional Experience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9">
            <a:extLst>
              <a:ext uri="{FF2B5EF4-FFF2-40B4-BE49-F238E27FC236}">
                <a16:creationId xmlns:a16="http://schemas.microsoft.com/office/drawing/2014/main" id="{5454B1A8-CA5D-4F89-BF1C-1A7CCB4D7C56}"/>
              </a:ext>
            </a:extLst>
          </p:cNvPr>
          <p:cNvSpPr>
            <a:spLocks noGrp="1"/>
          </p:cNvSpPr>
          <p:nvPr>
            <p:ph type="body" sz="quarter" idx="15" hasCustomPrompt="1"/>
          </p:nvPr>
        </p:nvSpPr>
        <p:spPr bwMode="gray">
          <a:xfrm>
            <a:off x="5026526" y="917575"/>
            <a:ext cx="3063463" cy="2512270"/>
          </a:xfrm>
        </p:spPr>
        <p:txBody>
          <a:bodyPr/>
          <a:lstStyle>
            <a:lvl1pPr>
              <a:defRPr b="1"/>
            </a:lvl1pPr>
          </a:lstStyle>
          <a:p>
            <a:pPr lvl="0"/>
            <a:r>
              <a:rPr lang="en-US" dirty="0"/>
              <a:t>Industry Know-how</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9">
            <a:extLst>
              <a:ext uri="{FF2B5EF4-FFF2-40B4-BE49-F238E27FC236}">
                <a16:creationId xmlns:a16="http://schemas.microsoft.com/office/drawing/2014/main" id="{8C93A4B2-B9E0-443F-84BE-4B7998634C70}"/>
              </a:ext>
            </a:extLst>
          </p:cNvPr>
          <p:cNvSpPr>
            <a:spLocks noGrp="1"/>
          </p:cNvSpPr>
          <p:nvPr>
            <p:ph type="body" sz="quarter" idx="16" hasCustomPrompt="1"/>
          </p:nvPr>
        </p:nvSpPr>
        <p:spPr bwMode="gray">
          <a:xfrm>
            <a:off x="5026526" y="3869848"/>
            <a:ext cx="3063463" cy="2360268"/>
          </a:xfrm>
        </p:spPr>
        <p:txBody>
          <a:bodyPr/>
          <a:lstStyle>
            <a:lvl1pPr>
              <a:defRPr b="1"/>
            </a:lvl1pPr>
          </a:lstStyle>
          <a:p>
            <a:pPr lvl="0"/>
            <a:r>
              <a:rPr lang="en-US" dirty="0"/>
              <a:t>Main Focus / (Key) skills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9">
            <a:extLst>
              <a:ext uri="{FF2B5EF4-FFF2-40B4-BE49-F238E27FC236}">
                <a16:creationId xmlns:a16="http://schemas.microsoft.com/office/drawing/2014/main" id="{008DDFFD-3E68-462A-BAB3-20EBCCC78306}"/>
              </a:ext>
            </a:extLst>
          </p:cNvPr>
          <p:cNvSpPr>
            <a:spLocks noGrp="1"/>
          </p:cNvSpPr>
          <p:nvPr>
            <p:ph type="body" sz="quarter" idx="17" hasCustomPrompt="1"/>
          </p:nvPr>
        </p:nvSpPr>
        <p:spPr bwMode="gray">
          <a:xfrm>
            <a:off x="8449989" y="917576"/>
            <a:ext cx="3046688" cy="5312540"/>
          </a:xfrm>
        </p:spPr>
        <p:txBody>
          <a:bodyPr/>
          <a:lstStyle>
            <a:lvl1pPr>
              <a:defRPr b="1"/>
            </a:lvl1pPr>
          </a:lstStyle>
          <a:p>
            <a:pPr lvl="0"/>
            <a:r>
              <a:rPr lang="en-US" dirty="0"/>
              <a:t>Projects &amp; Assignments (extract)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9">
            <a:extLst>
              <a:ext uri="{FF2B5EF4-FFF2-40B4-BE49-F238E27FC236}">
                <a16:creationId xmlns:a16="http://schemas.microsoft.com/office/drawing/2014/main" id="{4CF54141-5305-4063-B23B-959DFE367960}"/>
              </a:ext>
            </a:extLst>
          </p:cNvPr>
          <p:cNvSpPr>
            <a:spLocks noGrp="1"/>
          </p:cNvSpPr>
          <p:nvPr>
            <p:ph type="body" sz="quarter" idx="18" hasCustomPrompt="1"/>
          </p:nvPr>
        </p:nvSpPr>
        <p:spPr bwMode="gray">
          <a:xfrm>
            <a:off x="695323" y="917575"/>
            <a:ext cx="2015701" cy="1104900"/>
          </a:xfrm>
        </p:spPr>
        <p:txBody>
          <a:bodyPr/>
          <a:lstStyle>
            <a:lvl1pPr>
              <a:defRPr b="1">
                <a:solidFill>
                  <a:schemeClr val="bg1"/>
                </a:solidFill>
              </a:defRPr>
            </a:lvl1pPr>
            <a:lvl2pPr marL="0" indent="0">
              <a:buNone/>
              <a:defRPr>
                <a:solidFill>
                  <a:schemeClr val="bg1"/>
                </a:solidFill>
              </a:defRPr>
            </a:lvl2pPr>
          </a:lstStyle>
          <a:p>
            <a:pPr lvl="0"/>
            <a:r>
              <a:rPr lang="en-US" dirty="0"/>
              <a:t>Résumé</a:t>
            </a:r>
          </a:p>
        </p:txBody>
      </p:sp>
      <p:sp>
        <p:nvSpPr>
          <p:cNvPr id="20" name="Picture Placeholder 19">
            <a:extLst>
              <a:ext uri="{FF2B5EF4-FFF2-40B4-BE49-F238E27FC236}">
                <a16:creationId xmlns:a16="http://schemas.microsoft.com/office/drawing/2014/main" id="{E11064EB-E8CD-4D81-9E72-F743F6966281}"/>
              </a:ext>
            </a:extLst>
          </p:cNvPr>
          <p:cNvSpPr>
            <a:spLocks noGrp="1"/>
          </p:cNvSpPr>
          <p:nvPr>
            <p:ph type="pic" sz="quarter" idx="19"/>
          </p:nvPr>
        </p:nvSpPr>
        <p:spPr bwMode="gray">
          <a:xfrm>
            <a:off x="2887562" y="-6182"/>
            <a:ext cx="1958964" cy="2291472"/>
          </a:xfrm>
          <a:custGeom>
            <a:avLst/>
            <a:gdLst>
              <a:gd name="connsiteX0" fmla="*/ 769240 w 1958964"/>
              <a:gd name="connsiteY0" fmla="*/ 0 h 2291472"/>
              <a:gd name="connsiteX1" fmla="*/ 775737 w 1958964"/>
              <a:gd name="connsiteY1" fmla="*/ 75 h 2291472"/>
              <a:gd name="connsiteX2" fmla="*/ 775737 w 1958964"/>
              <a:gd name="connsiteY2" fmla="*/ 0 h 2291472"/>
              <a:gd name="connsiteX3" fmla="*/ 1958964 w 1958964"/>
              <a:gd name="connsiteY3" fmla="*/ 0 h 2291472"/>
              <a:gd name="connsiteX4" fmla="*/ 1958964 w 1958964"/>
              <a:gd name="connsiteY4" fmla="*/ 2291472 h 2291472"/>
              <a:gd name="connsiteX5" fmla="*/ 0 w 1958964"/>
              <a:gd name="connsiteY5" fmla="*/ 2291472 h 2291472"/>
              <a:gd name="connsiteX6" fmla="*/ 0 w 1958964"/>
              <a:gd name="connsiteY6" fmla="*/ 783586 h 2291472"/>
              <a:gd name="connsiteX7" fmla="*/ 0 w 1958964"/>
              <a:gd name="connsiteY7" fmla="*/ 783559 h 2291472"/>
              <a:gd name="connsiteX8" fmla="*/ 0 w 1958964"/>
              <a:gd name="connsiteY8" fmla="*/ 781679 h 2291472"/>
              <a:gd name="connsiteX9" fmla="*/ 12649 w 1958964"/>
              <a:gd name="connsiteY9" fmla="*/ 664793 h 2291472"/>
              <a:gd name="connsiteX10" fmla="*/ 734963 w 1958964"/>
              <a:gd name="connsiteY10" fmla="*/ 360 h 2291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58964" h="2291472">
                <a:moveTo>
                  <a:pt x="769240" y="0"/>
                </a:moveTo>
                <a:lnTo>
                  <a:pt x="775737" y="75"/>
                </a:lnTo>
                <a:lnTo>
                  <a:pt x="775737" y="0"/>
                </a:lnTo>
                <a:lnTo>
                  <a:pt x="1958964" y="0"/>
                </a:lnTo>
                <a:lnTo>
                  <a:pt x="1958964" y="2291472"/>
                </a:lnTo>
                <a:lnTo>
                  <a:pt x="0" y="2291472"/>
                </a:lnTo>
                <a:lnTo>
                  <a:pt x="0" y="783586"/>
                </a:lnTo>
                <a:lnTo>
                  <a:pt x="0" y="783559"/>
                </a:lnTo>
                <a:lnTo>
                  <a:pt x="0" y="781679"/>
                </a:lnTo>
                <a:cubicBezTo>
                  <a:pt x="1625" y="724575"/>
                  <a:pt x="8434" y="703755"/>
                  <a:pt x="12649" y="664793"/>
                </a:cubicBezTo>
                <a:cubicBezTo>
                  <a:pt x="93418" y="110465"/>
                  <a:pt x="430565" y="360"/>
                  <a:pt x="734963" y="360"/>
                </a:cubicBezTo>
                <a:close/>
              </a:path>
            </a:pathLst>
          </a:custGeom>
          <a:solidFill>
            <a:schemeClr val="bg2"/>
          </a:solidFill>
        </p:spPr>
        <p:txBody>
          <a:bodyPr wrap="square">
            <a:noAutofit/>
          </a:bodyPr>
          <a:lstStyle/>
          <a:p>
            <a:r>
              <a:rPr lang="de-DE"/>
              <a:t>Bild durch Klicken auf Symbol hinzufügen</a:t>
            </a:r>
            <a:endParaRPr lang="en-US"/>
          </a:p>
        </p:txBody>
      </p:sp>
    </p:spTree>
    <p:extLst>
      <p:ext uri="{BB962C8B-B14F-4D97-AF65-F5344CB8AC3E}">
        <p14:creationId xmlns:p14="http://schemas.microsoft.com/office/powerpoint/2010/main" val="3559696095"/>
      </p:ext>
    </p:extLst>
  </p:cSld>
  <p:clrMapOvr>
    <a:masterClrMapping/>
  </p:clrMapOvr>
  <p:extLst>
    <p:ext uri="{DCECCB84-F9BA-43D5-87BE-67443E8EF086}">
      <p15:sldGuideLst xmlns:p15="http://schemas.microsoft.com/office/powerpoint/2012/main">
        <p15:guide id="1" orient="horz" pos="572">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p:cSld name="Closing Slide Human Blu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B87ED33-6A4E-4B88-9978-60E9E0EBFC9F}"/>
              </a:ext>
            </a:extLst>
          </p:cNvPr>
          <p:cNvSpPr/>
          <p:nvPr/>
        </p:nvSpPr>
        <p:spPr bwMode="gray">
          <a:xfrm>
            <a:off x="3174" y="0"/>
            <a:ext cx="1218882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A picture containing text&#10;&#10;Description automatically generated">
            <a:extLst>
              <a:ext uri="{FF2B5EF4-FFF2-40B4-BE49-F238E27FC236}">
                <a16:creationId xmlns:a16="http://schemas.microsoft.com/office/drawing/2014/main" id="{3E04EAA1-0725-4C00-8D09-3498314DBA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3989775" y="2580423"/>
            <a:ext cx="4212450" cy="1443154"/>
          </a:xfrm>
          <a:prstGeom prst="rect">
            <a:avLst/>
          </a:prstGeom>
        </p:spPr>
      </p:pic>
      <p:pic>
        <p:nvPicPr>
          <p:cNvPr id="5" name="Picture 4" descr="Shape&#10;&#10;Description automatically generated">
            <a:extLst>
              <a:ext uri="{FF2B5EF4-FFF2-40B4-BE49-F238E27FC236}">
                <a16:creationId xmlns:a16="http://schemas.microsoft.com/office/drawing/2014/main" id="{6591C0C0-D73D-4316-A2D0-676D1A1E6933}"/>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738"/>
          <a:stretch/>
        </p:blipFill>
        <p:spPr bwMode="gray">
          <a:xfrm>
            <a:off x="0" y="2580422"/>
            <a:ext cx="2367329" cy="4277577"/>
          </a:xfrm>
          <a:prstGeom prst="rect">
            <a:avLst/>
          </a:prstGeom>
        </p:spPr>
      </p:pic>
    </p:spTree>
    <p:extLst>
      <p:ext uri="{BB962C8B-B14F-4D97-AF65-F5344CB8AC3E}">
        <p14:creationId xmlns:p14="http://schemas.microsoft.com/office/powerpoint/2010/main" val="280092423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p:cSld name="Empty">
    <p:spTree>
      <p:nvGrpSpPr>
        <p:cNvPr id="1" name=""/>
        <p:cNvGrpSpPr/>
        <p:nvPr/>
      </p:nvGrpSpPr>
      <p:grpSpPr>
        <a:xfrm>
          <a:off x="0" y="0"/>
          <a:ext cx="0" cy="0"/>
          <a:chOff x="0" y="0"/>
          <a:chExt cx="0" cy="0"/>
        </a:xfrm>
      </p:grpSpPr>
      <p:pic>
        <p:nvPicPr>
          <p:cNvPr id="19" name="Picture 18" descr="A picture containing drawing&#10;&#10;Description automatically generated">
            <a:extLst>
              <a:ext uri="{FF2B5EF4-FFF2-40B4-BE49-F238E27FC236}">
                <a16:creationId xmlns:a16="http://schemas.microsoft.com/office/drawing/2014/main" id="{DB08ECD0-C6A5-493F-AF1B-5CF8BC6CC8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10798969" y="6590826"/>
            <a:ext cx="1019265" cy="151287"/>
          </a:xfrm>
          <a:prstGeom prst="rect">
            <a:avLst/>
          </a:prstGeom>
        </p:spPr>
      </p:pic>
    </p:spTree>
    <p:extLst>
      <p:ext uri="{BB962C8B-B14F-4D97-AF65-F5344CB8AC3E}">
        <p14:creationId xmlns:p14="http://schemas.microsoft.com/office/powerpoint/2010/main" val="242272850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1">
    <p:spTree>
      <p:nvGrpSpPr>
        <p:cNvPr id="1" name=""/>
        <p:cNvGrpSpPr/>
        <p:nvPr/>
      </p:nvGrpSpPr>
      <p:grpSpPr>
        <a:xfrm>
          <a:off x="0" y="0"/>
          <a:ext cx="0" cy="0"/>
          <a:chOff x="0" y="0"/>
          <a:chExt cx="0" cy="0"/>
        </a:xfrm>
      </p:grpSpPr>
      <p:sp>
        <p:nvSpPr>
          <p:cNvPr id="4" name="テキスト プレースホルダー 9"/>
          <p:cNvSpPr>
            <a:spLocks noGrp="1"/>
          </p:cNvSpPr>
          <p:nvPr>
            <p:ph type="body" sz="quarter" idx="10" hasCustomPrompt="1"/>
          </p:nvPr>
        </p:nvSpPr>
        <p:spPr>
          <a:xfrm>
            <a:off x="97536" y="699330"/>
            <a:ext cx="11844000" cy="401435"/>
          </a:xfrm>
          <a:prstGeom prst="rect">
            <a:avLst/>
          </a:prstGeom>
        </p:spPr>
        <p:txBody>
          <a:bodyPr lIns="91436" tIns="107995" rIns="91436" bIns="45718" anchor="t" anchorCtr="0">
            <a:noAutofit/>
          </a:bodyPr>
          <a:lstStyle>
            <a:lvl1pPr marL="0" indent="0" algn="l">
              <a:buFont typeface="+mj-lt"/>
              <a:buNone/>
              <a:defRPr sz="1600" baseline="0">
                <a:solidFill>
                  <a:schemeClr val="bg1">
                    <a:lumMod val="50000"/>
                  </a:schemeClr>
                </a:solidFill>
                <a:latin typeface="+mj-ea"/>
                <a:ea typeface="+mj-ea"/>
              </a:defRPr>
            </a:lvl1pPr>
          </a:lstStyle>
          <a:p>
            <a:pPr marL="226457" marR="0" lvl="0" indent="-226457" algn="l" defTabSz="609523" rtl="0" eaLnBrk="1" fontAlgn="base" latinLnBrk="0" hangingPunct="1">
              <a:lnSpc>
                <a:spcPct val="100000"/>
              </a:lnSpc>
              <a:spcBef>
                <a:spcPct val="20000"/>
              </a:spcBef>
              <a:spcAft>
                <a:spcPct val="0"/>
              </a:spcAft>
              <a:buClrTx/>
              <a:buSzTx/>
              <a:tabLst/>
              <a:defRPr/>
            </a:pPr>
            <a:r>
              <a:rPr kumimoji="1" lang="en-US" altLang="ja-JP"/>
              <a:t>[Title]</a:t>
            </a:r>
          </a:p>
        </p:txBody>
      </p:sp>
      <p:sp>
        <p:nvSpPr>
          <p:cNvPr id="7" name="Title 6">
            <a:extLst>
              <a:ext uri="{FF2B5EF4-FFF2-40B4-BE49-F238E27FC236}">
                <a16:creationId xmlns:a16="http://schemas.microsoft.com/office/drawing/2014/main" id="{8D6A7C59-160B-42AF-AA3F-88F4B52CF059}"/>
              </a:ext>
            </a:extLst>
          </p:cNvPr>
          <p:cNvSpPr>
            <a:spLocks noGrp="1"/>
          </p:cNvSpPr>
          <p:nvPr>
            <p:ph type="title"/>
          </p:nvPr>
        </p:nvSpPr>
        <p:spPr>
          <a:xfrm>
            <a:off x="97536" y="173708"/>
            <a:ext cx="9814560" cy="525622"/>
          </a:xfrm>
          <a:prstGeom prst="rect">
            <a:avLst/>
          </a:prstGeom>
        </p:spPr>
        <p:txBody>
          <a:bodyPr/>
          <a:lstStyle>
            <a:lvl1pPr>
              <a:defRPr sz="2400" b="1">
                <a:latin typeface="+mj-lt"/>
              </a:defRPr>
            </a:lvl1pPr>
          </a:lstStyle>
          <a:p>
            <a:r>
              <a:rPr lang="en-US"/>
              <a:t>Click to edit Master title style</a:t>
            </a:r>
          </a:p>
        </p:txBody>
      </p:sp>
      <p:pic>
        <p:nvPicPr>
          <p:cNvPr id="9" name="Picture 8">
            <a:extLst>
              <a:ext uri="{FF2B5EF4-FFF2-40B4-BE49-F238E27FC236}">
                <a16:creationId xmlns:a16="http://schemas.microsoft.com/office/drawing/2014/main" id="{63AB064D-69CA-432F-BAF7-B0655B6318DF}"/>
              </a:ext>
            </a:extLst>
          </p:cNvPr>
          <p:cNvPicPr>
            <a:picLocks noChangeAspect="1"/>
          </p:cNvPicPr>
          <p:nvPr userDrawn="1"/>
        </p:nvPicPr>
        <p:blipFill>
          <a:blip r:embed="rId2">
            <a:lum bright="70000" contrast="-70000"/>
            <a:alphaModFix amt="20000"/>
          </a:blip>
          <a:stretch>
            <a:fillRect/>
          </a:stretch>
        </p:blipFill>
        <p:spPr>
          <a:xfrm>
            <a:off x="4715933" y="2500365"/>
            <a:ext cx="7476067" cy="4357635"/>
          </a:xfrm>
          <a:prstGeom prst="rect">
            <a:avLst/>
          </a:prstGeom>
        </p:spPr>
      </p:pic>
      <p:grpSp>
        <p:nvGrpSpPr>
          <p:cNvPr id="10" name="Group 9">
            <a:extLst>
              <a:ext uri="{FF2B5EF4-FFF2-40B4-BE49-F238E27FC236}">
                <a16:creationId xmlns:a16="http://schemas.microsoft.com/office/drawing/2014/main" id="{F0A57154-DDDB-44B8-A21F-90A86C55D396}"/>
              </a:ext>
            </a:extLst>
          </p:cNvPr>
          <p:cNvGrpSpPr/>
          <p:nvPr userDrawn="1"/>
        </p:nvGrpSpPr>
        <p:grpSpPr>
          <a:xfrm>
            <a:off x="11691807" y="240422"/>
            <a:ext cx="265119" cy="1730481"/>
            <a:chOff x="11691807" y="240422"/>
            <a:chExt cx="265119" cy="1730481"/>
          </a:xfrm>
        </p:grpSpPr>
        <p:pic>
          <p:nvPicPr>
            <p:cNvPr id="12" name="Picture 11">
              <a:extLst>
                <a:ext uri="{FF2B5EF4-FFF2-40B4-BE49-F238E27FC236}">
                  <a16:creationId xmlns:a16="http://schemas.microsoft.com/office/drawing/2014/main" id="{7CB5CF78-9E5D-4722-A6FF-2F5D14E65DF8}"/>
                </a:ext>
              </a:extLst>
            </p:cNvPr>
            <p:cNvPicPr>
              <a:picLocks noChangeAspect="1"/>
            </p:cNvPicPr>
            <p:nvPr userDrawn="1"/>
          </p:nvPicPr>
          <p:blipFill>
            <a:blip r:embed="rId3"/>
            <a:stretch>
              <a:fillRect/>
            </a:stretch>
          </p:blipFill>
          <p:spPr>
            <a:xfrm>
              <a:off x="11691807" y="240422"/>
              <a:ext cx="265119" cy="260299"/>
            </a:xfrm>
            <a:prstGeom prst="rect">
              <a:avLst/>
            </a:prstGeom>
          </p:spPr>
        </p:pic>
        <p:pic>
          <p:nvPicPr>
            <p:cNvPr id="13" name="Picture 12">
              <a:extLst>
                <a:ext uri="{FF2B5EF4-FFF2-40B4-BE49-F238E27FC236}">
                  <a16:creationId xmlns:a16="http://schemas.microsoft.com/office/drawing/2014/main" id="{4CF5ED6C-B218-4FC4-96C4-AEAD3F7C015D}"/>
                </a:ext>
              </a:extLst>
            </p:cNvPr>
            <p:cNvPicPr>
              <a:picLocks noChangeAspect="1"/>
            </p:cNvPicPr>
            <p:nvPr userDrawn="1"/>
          </p:nvPicPr>
          <p:blipFill>
            <a:blip r:embed="rId4">
              <a:duotone>
                <a:prstClr val="black"/>
                <a:srgbClr val="000000">
                  <a:lumMod val="95000"/>
                  <a:lumOff val="5000"/>
                  <a:tint val="45000"/>
                  <a:satMod val="400000"/>
                </a:srgbClr>
              </a:duotone>
              <a:alphaModFix/>
            </a:blip>
            <a:stretch>
              <a:fillRect/>
            </a:stretch>
          </p:blipFill>
          <p:spPr>
            <a:xfrm>
              <a:off x="11746789" y="593502"/>
              <a:ext cx="153821" cy="1377401"/>
            </a:xfrm>
            <a:prstGeom prst="rect">
              <a:avLst/>
            </a:prstGeom>
          </p:spPr>
        </p:pic>
      </p:grpSp>
      <p:sp>
        <p:nvSpPr>
          <p:cNvPr id="15" name="Content Placeholder 14">
            <a:extLst>
              <a:ext uri="{FF2B5EF4-FFF2-40B4-BE49-F238E27FC236}">
                <a16:creationId xmlns:a16="http://schemas.microsoft.com/office/drawing/2014/main" id="{166A6072-1DEE-4EA0-BA93-F0055663FA95}"/>
              </a:ext>
            </a:extLst>
          </p:cNvPr>
          <p:cNvSpPr>
            <a:spLocks noGrp="1"/>
          </p:cNvSpPr>
          <p:nvPr>
            <p:ph sz="quarter" idx="11" hasCustomPrompt="1"/>
          </p:nvPr>
        </p:nvSpPr>
        <p:spPr>
          <a:xfrm>
            <a:off x="476250" y="1336675"/>
            <a:ext cx="11215688" cy="4872038"/>
          </a:xfrm>
          <a:prstGeom prst="rect">
            <a:avLst/>
          </a:prstGeom>
        </p:spPr>
        <p:txBody>
          <a:bodyPr/>
          <a:lstStyle>
            <a:lvl1pPr marL="0" indent="0">
              <a:buNone/>
              <a:defRPr sz="1400"/>
            </a:lvl1pPr>
          </a:lstStyle>
          <a:p>
            <a:pPr lvl="0"/>
            <a:r>
              <a:rPr lang="en-US"/>
              <a:t>-</a:t>
            </a:r>
          </a:p>
        </p:txBody>
      </p:sp>
    </p:spTree>
    <p:extLst>
      <p:ext uri="{BB962C8B-B14F-4D97-AF65-F5344CB8AC3E}">
        <p14:creationId xmlns:p14="http://schemas.microsoft.com/office/powerpoint/2010/main" val="33372502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Two Conte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855BA-9D9E-490E-B438-6BCC818F8EFF}"/>
              </a:ext>
            </a:extLst>
          </p:cNvPr>
          <p:cNvSpPr>
            <a:spLocks noGrp="1"/>
          </p:cNvSpPr>
          <p:nvPr>
            <p:ph type="title"/>
          </p:nvPr>
        </p:nvSpPr>
        <p:spPr bwMode="gray"/>
        <p:txBody>
          <a:bodyPr/>
          <a:lstStyle/>
          <a:p>
            <a:r>
              <a:rPr lang="de-DE"/>
              <a:t>Mastertitelformat bearbeiten</a:t>
            </a:r>
            <a:endParaRPr lang="en-US" dirty="0"/>
          </a:p>
        </p:txBody>
      </p:sp>
      <p:sp>
        <p:nvSpPr>
          <p:cNvPr id="3" name="Content Placeholder 2">
            <a:extLst>
              <a:ext uri="{FF2B5EF4-FFF2-40B4-BE49-F238E27FC236}">
                <a16:creationId xmlns:a16="http://schemas.microsoft.com/office/drawing/2014/main" id="{B382B3CA-EBF0-4324-BDE2-B14D144F1B71}"/>
              </a:ext>
            </a:extLst>
          </p:cNvPr>
          <p:cNvSpPr>
            <a:spLocks noGrp="1"/>
          </p:cNvSpPr>
          <p:nvPr>
            <p:ph idx="1"/>
          </p:nvPr>
        </p:nvSpPr>
        <p:spPr bwMode="gray">
          <a:xfrm>
            <a:off x="695325" y="1412875"/>
            <a:ext cx="5184000" cy="4824413"/>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a:extLst>
              <a:ext uri="{FF2B5EF4-FFF2-40B4-BE49-F238E27FC236}">
                <a16:creationId xmlns:a16="http://schemas.microsoft.com/office/drawing/2014/main" id="{70FF408E-A08F-46D8-9708-8D36D758BABF}"/>
              </a:ext>
            </a:extLst>
          </p:cNvPr>
          <p:cNvSpPr>
            <a:spLocks noGrp="1"/>
          </p:cNvSpPr>
          <p:nvPr>
            <p:ph type="dt" sz="half" idx="10"/>
          </p:nvPr>
        </p:nvSpPr>
        <p:spPr bwMode="gray"/>
        <p:txBody>
          <a:bodyPr/>
          <a:lstStyle/>
          <a:p>
            <a:endParaRPr lang="en-US" dirty="0"/>
          </a:p>
        </p:txBody>
      </p:sp>
      <p:sp>
        <p:nvSpPr>
          <p:cNvPr id="5" name="Footer Placeholder 4">
            <a:extLst>
              <a:ext uri="{FF2B5EF4-FFF2-40B4-BE49-F238E27FC236}">
                <a16:creationId xmlns:a16="http://schemas.microsoft.com/office/drawing/2014/main" id="{C535912E-E838-4325-B3E2-B839F33892AF}"/>
              </a:ext>
            </a:extLst>
          </p:cNvPr>
          <p:cNvSpPr>
            <a:spLocks noGrp="1"/>
          </p:cNvSpPr>
          <p:nvPr>
            <p:ph type="ftr" sz="quarter" idx="11"/>
          </p:nvPr>
        </p:nvSpPr>
        <p:spPr bwMode="gray"/>
        <p:txBody>
          <a:bodyPr/>
          <a:lstStyle/>
          <a:p>
            <a:r>
              <a:rPr lang="en-US"/>
              <a:t>© 2023 NTT DATA Corporation</a:t>
            </a:r>
            <a:endParaRPr lang="en-US" dirty="0"/>
          </a:p>
        </p:txBody>
      </p:sp>
      <p:sp>
        <p:nvSpPr>
          <p:cNvPr id="6" name="Slide Number Placeholder 5">
            <a:extLst>
              <a:ext uri="{FF2B5EF4-FFF2-40B4-BE49-F238E27FC236}">
                <a16:creationId xmlns:a16="http://schemas.microsoft.com/office/drawing/2014/main" id="{F4B039B3-6A5B-45D7-A132-A1862113A1EA}"/>
              </a:ext>
            </a:extLst>
          </p:cNvPr>
          <p:cNvSpPr>
            <a:spLocks noGrp="1"/>
          </p:cNvSpPr>
          <p:nvPr>
            <p:ph type="sldNum" sz="quarter" idx="12"/>
          </p:nvPr>
        </p:nvSpPr>
        <p:spPr bwMode="gray"/>
        <p:txBody>
          <a:bodyPr/>
          <a:lstStyle/>
          <a:p>
            <a:fld id="{13CE6DAF-806F-404B-BC68-339BFCB57E5C}" type="slidenum">
              <a:rPr lang="en-US" smtClean="0"/>
              <a:t>‹Nr.›</a:t>
            </a:fld>
            <a:endParaRPr lang="en-US" dirty="0"/>
          </a:p>
        </p:txBody>
      </p:sp>
      <p:sp>
        <p:nvSpPr>
          <p:cNvPr id="7" name="Content Placeholder 2">
            <a:extLst>
              <a:ext uri="{FF2B5EF4-FFF2-40B4-BE49-F238E27FC236}">
                <a16:creationId xmlns:a16="http://schemas.microsoft.com/office/drawing/2014/main" id="{29A13345-D8EA-438A-8BA9-E88672B7CBE9}"/>
              </a:ext>
            </a:extLst>
          </p:cNvPr>
          <p:cNvSpPr>
            <a:spLocks noGrp="1"/>
          </p:cNvSpPr>
          <p:nvPr>
            <p:ph idx="13"/>
          </p:nvPr>
        </p:nvSpPr>
        <p:spPr bwMode="gray">
          <a:xfrm>
            <a:off x="6311325" y="1412875"/>
            <a:ext cx="5184000" cy="4824413"/>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Tree>
    <p:extLst>
      <p:ext uri="{BB962C8B-B14F-4D97-AF65-F5344CB8AC3E}">
        <p14:creationId xmlns:p14="http://schemas.microsoft.com/office/powerpoint/2010/main" val="248372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Only Titl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ED4BBE3-A891-40CD-B768-EDC2FC71C6FA}"/>
              </a:ext>
            </a:extLst>
          </p:cNvPr>
          <p:cNvSpPr>
            <a:spLocks noGrp="1"/>
          </p:cNvSpPr>
          <p:nvPr>
            <p:ph type="dt" sz="half" idx="10"/>
          </p:nvPr>
        </p:nvSpPr>
        <p:spPr bwMode="gray"/>
        <p:txBody>
          <a:bodyPr/>
          <a:lstStyle/>
          <a:p>
            <a:endParaRPr lang="en-US" dirty="0"/>
          </a:p>
        </p:txBody>
      </p:sp>
      <p:sp>
        <p:nvSpPr>
          <p:cNvPr id="4" name="Footer Placeholder 3">
            <a:extLst>
              <a:ext uri="{FF2B5EF4-FFF2-40B4-BE49-F238E27FC236}">
                <a16:creationId xmlns:a16="http://schemas.microsoft.com/office/drawing/2014/main" id="{1B469FC3-455C-464A-85D3-22AABA0A7C05}"/>
              </a:ext>
            </a:extLst>
          </p:cNvPr>
          <p:cNvSpPr>
            <a:spLocks noGrp="1"/>
          </p:cNvSpPr>
          <p:nvPr>
            <p:ph type="ftr" sz="quarter" idx="11"/>
          </p:nvPr>
        </p:nvSpPr>
        <p:spPr bwMode="gray"/>
        <p:txBody>
          <a:bodyPr/>
          <a:lstStyle/>
          <a:p>
            <a:r>
              <a:rPr lang="en-US">
                <a:solidFill>
                  <a:schemeClr val="tx2"/>
                </a:solidFill>
              </a:rPr>
              <a:t>© 2023 NTT DATA Corporation</a:t>
            </a:r>
            <a:endParaRPr lang="en-US" dirty="0">
              <a:solidFill>
                <a:schemeClr val="tx2"/>
              </a:solidFill>
            </a:endParaRPr>
          </a:p>
        </p:txBody>
      </p:sp>
      <p:sp>
        <p:nvSpPr>
          <p:cNvPr id="5" name="Slide Number Placeholder 4">
            <a:extLst>
              <a:ext uri="{FF2B5EF4-FFF2-40B4-BE49-F238E27FC236}">
                <a16:creationId xmlns:a16="http://schemas.microsoft.com/office/drawing/2014/main" id="{EC18B0DC-2ADD-41A0-801D-C1829B8B745F}"/>
              </a:ext>
            </a:extLst>
          </p:cNvPr>
          <p:cNvSpPr>
            <a:spLocks noGrp="1"/>
          </p:cNvSpPr>
          <p:nvPr>
            <p:ph type="sldNum" sz="quarter" idx="12"/>
          </p:nvPr>
        </p:nvSpPr>
        <p:spPr bwMode="gray"/>
        <p:txBody>
          <a:bodyPr/>
          <a:lstStyle/>
          <a:p>
            <a:fld id="{13CE6DAF-806F-404B-BC68-339BFCB57E5C}" type="slidenum">
              <a:rPr lang="en-US" smtClean="0"/>
              <a:pPr/>
              <a:t>‹Nr.›</a:t>
            </a:fld>
            <a:endParaRPr lang="en-US" dirty="0"/>
          </a:p>
        </p:txBody>
      </p:sp>
      <p:sp>
        <p:nvSpPr>
          <p:cNvPr id="6" name="Title 5">
            <a:extLst>
              <a:ext uri="{FF2B5EF4-FFF2-40B4-BE49-F238E27FC236}">
                <a16:creationId xmlns:a16="http://schemas.microsoft.com/office/drawing/2014/main" id="{60C3BB7C-B4A7-41A4-8C5A-903570B6070B}"/>
              </a:ext>
            </a:extLst>
          </p:cNvPr>
          <p:cNvSpPr>
            <a:spLocks noGrp="1"/>
          </p:cNvSpPr>
          <p:nvPr>
            <p:ph type="title"/>
          </p:nvPr>
        </p:nvSpPr>
        <p:spPr bwMode="gray"/>
        <p:txBody>
          <a:bodyPr/>
          <a:lstStyle/>
          <a:p>
            <a:r>
              <a:rPr lang="de-DE"/>
              <a:t>Mastertitelformat bearbeiten</a:t>
            </a:r>
            <a:endParaRPr lang="en-US" dirty="0"/>
          </a:p>
        </p:txBody>
      </p:sp>
    </p:spTree>
    <p:extLst>
      <p:ext uri="{BB962C8B-B14F-4D97-AF65-F5344CB8AC3E}">
        <p14:creationId xmlns:p14="http://schemas.microsoft.com/office/powerpoint/2010/main" val="35222296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image" Target="../media/image1.gi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18" Type="http://schemas.openxmlformats.org/officeDocument/2006/relationships/slideLayout" Target="../slideLayouts/slideLayout54.xml"/><Relationship Id="rId26" Type="http://schemas.openxmlformats.org/officeDocument/2006/relationships/slideLayout" Target="../slideLayouts/slideLayout62.xml"/><Relationship Id="rId3" Type="http://schemas.openxmlformats.org/officeDocument/2006/relationships/slideLayout" Target="../slideLayouts/slideLayout39.xml"/><Relationship Id="rId21" Type="http://schemas.openxmlformats.org/officeDocument/2006/relationships/slideLayout" Target="../slideLayouts/slideLayout57.xml"/><Relationship Id="rId34" Type="http://schemas.openxmlformats.org/officeDocument/2006/relationships/slideLayout" Target="../slideLayouts/slideLayout70.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slideLayout" Target="../slideLayouts/slideLayout53.xml"/><Relationship Id="rId25" Type="http://schemas.openxmlformats.org/officeDocument/2006/relationships/slideLayout" Target="../slideLayouts/slideLayout61.xml"/><Relationship Id="rId33" Type="http://schemas.openxmlformats.org/officeDocument/2006/relationships/slideLayout" Target="../slideLayouts/slideLayout69.xml"/><Relationship Id="rId38" Type="http://schemas.openxmlformats.org/officeDocument/2006/relationships/theme" Target="../theme/theme2.xml"/><Relationship Id="rId2" Type="http://schemas.openxmlformats.org/officeDocument/2006/relationships/slideLayout" Target="../slideLayouts/slideLayout38.xml"/><Relationship Id="rId16" Type="http://schemas.openxmlformats.org/officeDocument/2006/relationships/slideLayout" Target="../slideLayouts/slideLayout52.xml"/><Relationship Id="rId20" Type="http://schemas.openxmlformats.org/officeDocument/2006/relationships/slideLayout" Target="../slideLayouts/slideLayout56.xml"/><Relationship Id="rId29" Type="http://schemas.openxmlformats.org/officeDocument/2006/relationships/slideLayout" Target="../slideLayouts/slideLayout65.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24" Type="http://schemas.openxmlformats.org/officeDocument/2006/relationships/slideLayout" Target="../slideLayouts/slideLayout60.xml"/><Relationship Id="rId32" Type="http://schemas.openxmlformats.org/officeDocument/2006/relationships/slideLayout" Target="../slideLayouts/slideLayout68.xml"/><Relationship Id="rId37" Type="http://schemas.openxmlformats.org/officeDocument/2006/relationships/slideLayout" Target="../slideLayouts/slideLayout73.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23" Type="http://schemas.openxmlformats.org/officeDocument/2006/relationships/slideLayout" Target="../slideLayouts/slideLayout59.xml"/><Relationship Id="rId28" Type="http://schemas.openxmlformats.org/officeDocument/2006/relationships/slideLayout" Target="../slideLayouts/slideLayout64.xml"/><Relationship Id="rId36" Type="http://schemas.openxmlformats.org/officeDocument/2006/relationships/slideLayout" Target="../slideLayouts/slideLayout72.xml"/><Relationship Id="rId10" Type="http://schemas.openxmlformats.org/officeDocument/2006/relationships/slideLayout" Target="../slideLayouts/slideLayout46.xml"/><Relationship Id="rId19" Type="http://schemas.openxmlformats.org/officeDocument/2006/relationships/slideLayout" Target="../slideLayouts/slideLayout55.xml"/><Relationship Id="rId31" Type="http://schemas.openxmlformats.org/officeDocument/2006/relationships/slideLayout" Target="../slideLayouts/slideLayout67.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 Id="rId22" Type="http://schemas.openxmlformats.org/officeDocument/2006/relationships/slideLayout" Target="../slideLayouts/slideLayout58.xml"/><Relationship Id="rId27" Type="http://schemas.openxmlformats.org/officeDocument/2006/relationships/slideLayout" Target="../slideLayouts/slideLayout63.xml"/><Relationship Id="rId30" Type="http://schemas.openxmlformats.org/officeDocument/2006/relationships/slideLayout" Target="../slideLayouts/slideLayout66.xml"/><Relationship Id="rId35" Type="http://schemas.openxmlformats.org/officeDocument/2006/relationships/slideLayout" Target="../slideLayouts/slideLayout7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74404F-43CD-40C8-B408-4B36050B4048}"/>
              </a:ext>
            </a:extLst>
          </p:cNvPr>
          <p:cNvSpPr>
            <a:spLocks noGrp="1"/>
          </p:cNvSpPr>
          <p:nvPr>
            <p:ph type="title"/>
          </p:nvPr>
        </p:nvSpPr>
        <p:spPr bwMode="gray">
          <a:xfrm>
            <a:off x="695325" y="344552"/>
            <a:ext cx="10800000" cy="792000"/>
          </a:xfrm>
          <a:prstGeom prst="rect">
            <a:avLst/>
          </a:prstGeom>
        </p:spPr>
        <p:txBody>
          <a:bodyPr vert="horz" lIns="0" tIns="0" rIns="0" bIns="0" rtlCol="0" anchor="t">
            <a:noAutofit/>
          </a:bodyPr>
          <a:lstStyle/>
          <a:p>
            <a:r>
              <a:rPr lang="en-US" dirty="0"/>
              <a:t>Click to edit Master title</a:t>
            </a:r>
          </a:p>
        </p:txBody>
      </p:sp>
      <p:sp>
        <p:nvSpPr>
          <p:cNvPr id="3" name="Text Placeholder 2">
            <a:extLst>
              <a:ext uri="{FF2B5EF4-FFF2-40B4-BE49-F238E27FC236}">
                <a16:creationId xmlns:a16="http://schemas.microsoft.com/office/drawing/2014/main" id="{C844632A-2918-4D07-821E-9CC4B7A378DA}"/>
              </a:ext>
            </a:extLst>
          </p:cNvPr>
          <p:cNvSpPr>
            <a:spLocks noGrp="1"/>
          </p:cNvSpPr>
          <p:nvPr>
            <p:ph type="body" idx="1"/>
          </p:nvPr>
        </p:nvSpPr>
        <p:spPr bwMode="gray">
          <a:xfrm>
            <a:off x="695325" y="1412875"/>
            <a:ext cx="10800000" cy="4824413"/>
          </a:xfrm>
          <a:prstGeom prst="rect">
            <a:avLst/>
          </a:prstGeom>
        </p:spPr>
        <p:txBody>
          <a:bodyPr vert="horz" lIns="0" tIns="0" rIns="0" bIns="0" rtlCol="0">
            <a:no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a:extLst>
              <a:ext uri="{FF2B5EF4-FFF2-40B4-BE49-F238E27FC236}">
                <a16:creationId xmlns:a16="http://schemas.microsoft.com/office/drawing/2014/main" id="{3E73D6D1-30BB-4470-8DAD-75D85B427804}"/>
              </a:ext>
            </a:extLst>
          </p:cNvPr>
          <p:cNvSpPr>
            <a:spLocks noGrp="1"/>
          </p:cNvSpPr>
          <p:nvPr>
            <p:ph type="dt" sz="half" idx="2"/>
          </p:nvPr>
        </p:nvSpPr>
        <p:spPr bwMode="gray">
          <a:xfrm>
            <a:off x="5236210" y="6563358"/>
            <a:ext cx="643890" cy="88901"/>
          </a:xfrm>
          <a:prstGeom prst="rect">
            <a:avLst/>
          </a:prstGeom>
          <a:ln>
            <a:noFill/>
          </a:ln>
        </p:spPr>
        <p:txBody>
          <a:bodyPr vert="horz" lIns="0" tIns="0" rIns="0" bIns="0" rtlCol="0" anchor="ctr">
            <a:noAutofit/>
          </a:bodyPr>
          <a:lstStyle>
            <a:lvl1pPr algn="l">
              <a:defRPr sz="800">
                <a:solidFill>
                  <a:schemeClr val="tx2"/>
                </a:solidFill>
              </a:defRPr>
            </a:lvl1pPr>
          </a:lstStyle>
          <a:p>
            <a:endParaRPr lang="en-US" dirty="0"/>
          </a:p>
        </p:txBody>
      </p:sp>
      <p:sp>
        <p:nvSpPr>
          <p:cNvPr id="5" name="Footer Placeholder 4">
            <a:extLst>
              <a:ext uri="{FF2B5EF4-FFF2-40B4-BE49-F238E27FC236}">
                <a16:creationId xmlns:a16="http://schemas.microsoft.com/office/drawing/2014/main" id="{A37B7396-CF44-41A3-ABC7-B95299F0C012}"/>
              </a:ext>
            </a:extLst>
          </p:cNvPr>
          <p:cNvSpPr>
            <a:spLocks noGrp="1"/>
          </p:cNvSpPr>
          <p:nvPr>
            <p:ph type="ftr" sz="quarter" idx="3"/>
          </p:nvPr>
        </p:nvSpPr>
        <p:spPr bwMode="gray">
          <a:xfrm>
            <a:off x="695325" y="6563358"/>
            <a:ext cx="4464050" cy="88901"/>
          </a:xfrm>
          <a:prstGeom prst="rect">
            <a:avLst/>
          </a:prstGeom>
          <a:ln>
            <a:noFill/>
          </a:ln>
        </p:spPr>
        <p:txBody>
          <a:bodyPr vert="horz" lIns="0" tIns="0" rIns="0" bIns="0" rtlCol="0" anchor="ctr">
            <a:noAutofit/>
          </a:bodyPr>
          <a:lstStyle>
            <a:lvl1pPr algn="l">
              <a:defRPr sz="800">
                <a:solidFill>
                  <a:schemeClr val="tx2"/>
                </a:solidFill>
              </a:defRPr>
            </a:lvl1pPr>
          </a:lstStyle>
          <a:p>
            <a:r>
              <a:rPr lang="en-US" dirty="0"/>
              <a:t>© 2023 NTT DATA Corporation</a:t>
            </a:r>
          </a:p>
        </p:txBody>
      </p:sp>
      <p:sp>
        <p:nvSpPr>
          <p:cNvPr id="6" name="Slide Number Placeholder 5">
            <a:extLst>
              <a:ext uri="{FF2B5EF4-FFF2-40B4-BE49-F238E27FC236}">
                <a16:creationId xmlns:a16="http://schemas.microsoft.com/office/drawing/2014/main" id="{BE603A65-CACD-4E1E-A1C2-FC8F9891C191}"/>
              </a:ext>
            </a:extLst>
          </p:cNvPr>
          <p:cNvSpPr>
            <a:spLocks noGrp="1"/>
          </p:cNvSpPr>
          <p:nvPr>
            <p:ph type="sldNum" sz="quarter" idx="4"/>
          </p:nvPr>
        </p:nvSpPr>
        <p:spPr bwMode="gray">
          <a:xfrm>
            <a:off x="164045" y="6563358"/>
            <a:ext cx="304800" cy="88901"/>
          </a:xfrm>
          <a:prstGeom prst="rect">
            <a:avLst/>
          </a:prstGeom>
          <a:ln>
            <a:noFill/>
          </a:ln>
        </p:spPr>
        <p:txBody>
          <a:bodyPr vert="horz" lIns="0" tIns="0" rIns="0" bIns="0" rtlCol="0" anchor="ctr">
            <a:noAutofit/>
          </a:bodyPr>
          <a:lstStyle>
            <a:lvl1pPr algn="l">
              <a:defRPr sz="800">
                <a:solidFill>
                  <a:schemeClr val="tx2"/>
                </a:solidFill>
              </a:defRPr>
            </a:lvl1pPr>
          </a:lstStyle>
          <a:p>
            <a:fld id="{13CE6DAF-806F-404B-BC68-339BFCB57E5C}" type="slidenum">
              <a:rPr lang="en-US" smtClean="0"/>
              <a:pPr/>
              <a:t>‹Nr.›</a:t>
            </a:fld>
            <a:endParaRPr lang="en-US" dirty="0"/>
          </a:p>
        </p:txBody>
      </p:sp>
      <p:pic>
        <p:nvPicPr>
          <p:cNvPr id="7" name="図 1">
            <a:extLst>
              <a:ext uri="{FF2B5EF4-FFF2-40B4-BE49-F238E27FC236}">
                <a16:creationId xmlns:a16="http://schemas.microsoft.com/office/drawing/2014/main" id="{A0FE7693-D895-4D00-AEFC-CA97134C7953}"/>
              </a:ext>
            </a:extLst>
          </p:cNvPr>
          <p:cNvPicPr>
            <a:picLocks noChangeAspect="1"/>
          </p:cNvPicPr>
          <p:nvPr/>
        </p:nvPicPr>
        <p:blipFill>
          <a:blip r:embed="rId38">
            <a:extLst>
              <a:ext uri="{28A0092B-C50C-407E-A947-70E740481C1C}">
                <a14:useLocalDpi xmlns:a14="http://schemas.microsoft.com/office/drawing/2010/main" val="0"/>
              </a:ext>
            </a:extLst>
          </a:blip>
          <a:stretch>
            <a:fillRect/>
          </a:stretch>
        </p:blipFill>
        <p:spPr bwMode="gray">
          <a:xfrm>
            <a:off x="10913087" y="6426860"/>
            <a:ext cx="1137600" cy="289571"/>
          </a:xfrm>
          <a:prstGeom prst="rect">
            <a:avLst/>
          </a:prstGeom>
        </p:spPr>
      </p:pic>
    </p:spTree>
    <p:extLst>
      <p:ext uri="{BB962C8B-B14F-4D97-AF65-F5344CB8AC3E}">
        <p14:creationId xmlns:p14="http://schemas.microsoft.com/office/powerpoint/2010/main" val="2874697767"/>
      </p:ext>
    </p:extLst>
  </p:cSld>
  <p:clrMap bg1="lt1" tx1="dk1" bg2="lt2" tx2="dk2" accent1="accent1" accent2="accent2" accent3="accent3" accent4="accent4" accent5="accent5" accent6="accent6" hlink="hlink" folHlink="folHlink"/>
  <p:sldLayoutIdLst>
    <p:sldLayoutId id="2147483649" r:id="rId1"/>
    <p:sldLayoutId id="2147483652" r:id="rId2"/>
    <p:sldLayoutId id="2147483656" r:id="rId3"/>
    <p:sldLayoutId id="2147483661" r:id="rId4"/>
    <p:sldLayoutId id="2147483662" r:id="rId5"/>
    <p:sldLayoutId id="2147483655" r:id="rId6"/>
    <p:sldLayoutId id="2147483650" r:id="rId7"/>
    <p:sldLayoutId id="2147483698" r:id="rId8"/>
    <p:sldLayoutId id="2147483687" r:id="rId9"/>
    <p:sldLayoutId id="2147483713" r:id="rId10"/>
    <p:sldLayoutId id="2147483681" r:id="rId11"/>
    <p:sldLayoutId id="2147483700" r:id="rId12"/>
    <p:sldLayoutId id="2147483682" r:id="rId13"/>
    <p:sldLayoutId id="2147483676" r:id="rId14"/>
    <p:sldLayoutId id="2147483706" r:id="rId15"/>
    <p:sldLayoutId id="2147483707" r:id="rId16"/>
    <p:sldLayoutId id="2147483708" r:id="rId17"/>
    <p:sldLayoutId id="2147483697" r:id="rId18"/>
    <p:sldLayoutId id="2147483701" r:id="rId19"/>
    <p:sldLayoutId id="2147483709" r:id="rId20"/>
    <p:sldLayoutId id="2147483691" r:id="rId21"/>
    <p:sldLayoutId id="2147483674" r:id="rId22"/>
    <p:sldLayoutId id="2147483711" r:id="rId23"/>
    <p:sldLayoutId id="2147483712" r:id="rId24"/>
    <p:sldLayoutId id="2147483678" r:id="rId25"/>
    <p:sldLayoutId id="2147483694" r:id="rId26"/>
    <p:sldLayoutId id="2147483666" r:id="rId27"/>
    <p:sldLayoutId id="2147483667" r:id="rId28"/>
    <p:sldLayoutId id="2147483672" r:id="rId29"/>
    <p:sldLayoutId id="2147483705" r:id="rId30"/>
    <p:sldLayoutId id="2147483690" r:id="rId31"/>
    <p:sldLayoutId id="2147483689" r:id="rId32"/>
    <p:sldLayoutId id="2147483710" r:id="rId33"/>
    <p:sldLayoutId id="2147483714" r:id="rId34"/>
    <p:sldLayoutId id="2147483679" r:id="rId35"/>
    <p:sldLayoutId id="2147483686" r:id="rId36"/>
  </p:sldLayoutIdLst>
  <p:hf hdr="0" dt="0"/>
  <p:txStyles>
    <p:titleStyle>
      <a:lvl1pPr algn="l" defTabSz="914400" rtl="0" eaLnBrk="1" latinLnBrk="0" hangingPunct="1">
        <a:lnSpc>
          <a:spcPct val="90000"/>
        </a:lnSpc>
        <a:spcBef>
          <a:spcPct val="0"/>
        </a:spcBef>
        <a:buNone/>
        <a:defRPr sz="2400" b="1" kern="1200">
          <a:solidFill>
            <a:schemeClr val="tx1"/>
          </a:solidFill>
          <a:latin typeface="+mj-lt"/>
          <a:ea typeface="+mj-ea"/>
          <a:cs typeface="+mj-cs"/>
        </a:defRPr>
      </a:lvl1pPr>
    </p:titleStyle>
    <p:bodyStyle>
      <a:lvl1pPr marL="0" indent="0" algn="l" defTabSz="914400" rtl="0" eaLnBrk="1" latinLnBrk="0" hangingPunct="1">
        <a:lnSpc>
          <a:spcPct val="110000"/>
        </a:lnSpc>
        <a:spcBef>
          <a:spcPts val="600"/>
        </a:spcBef>
        <a:buFontTx/>
        <a:buNone/>
        <a:defRPr sz="1400" kern="1200">
          <a:solidFill>
            <a:schemeClr val="tx2"/>
          </a:solidFill>
          <a:latin typeface="+mn-lt"/>
          <a:ea typeface="+mn-ea"/>
          <a:cs typeface="+mn-cs"/>
        </a:defRPr>
      </a:lvl1pPr>
      <a:lvl2pPr marL="216000" indent="-216000" algn="l" defTabSz="914400" rtl="0" eaLnBrk="1" latinLnBrk="0" hangingPunct="1">
        <a:lnSpc>
          <a:spcPct val="90000"/>
        </a:lnSpc>
        <a:spcBef>
          <a:spcPts val="600"/>
        </a:spcBef>
        <a:buClr>
          <a:schemeClr val="accent1"/>
        </a:buClr>
        <a:buFont typeface="Wingdings" panose="05000000000000000000" pitchFamily="2" charset="2"/>
        <a:buChar char="§"/>
        <a:defRPr sz="1400" kern="1200">
          <a:solidFill>
            <a:schemeClr val="tx2"/>
          </a:solidFill>
          <a:latin typeface="+mn-lt"/>
          <a:ea typeface="+mn-ea"/>
          <a:cs typeface="+mn-cs"/>
        </a:defRPr>
      </a:lvl2pPr>
      <a:lvl3pPr marL="432000" indent="-216000" algn="l" defTabSz="914400" rtl="0" eaLnBrk="1" latinLnBrk="0" hangingPunct="1">
        <a:lnSpc>
          <a:spcPct val="90000"/>
        </a:lnSpc>
        <a:spcBef>
          <a:spcPts val="600"/>
        </a:spcBef>
        <a:buFont typeface="Roboto" panose="02000000000000000000" pitchFamily="2" charset="0"/>
        <a:buChar char="–"/>
        <a:defRPr sz="1400" kern="1200">
          <a:solidFill>
            <a:schemeClr val="tx2"/>
          </a:solidFill>
          <a:latin typeface="+mn-lt"/>
          <a:ea typeface="+mn-ea"/>
          <a:cs typeface="+mn-cs"/>
        </a:defRPr>
      </a:lvl3pPr>
      <a:lvl4pPr marL="648000" indent="-216000" algn="l" defTabSz="914400" rtl="0" eaLnBrk="1" latinLnBrk="0" hangingPunct="1">
        <a:lnSpc>
          <a:spcPct val="90000"/>
        </a:lnSpc>
        <a:spcBef>
          <a:spcPts val="600"/>
        </a:spcBef>
        <a:buFont typeface="Roboto" panose="02000000000000000000" pitchFamily="2" charset="0"/>
        <a:buChar char="–"/>
        <a:defRPr sz="1400" kern="1200">
          <a:solidFill>
            <a:schemeClr val="tx2"/>
          </a:solidFill>
          <a:latin typeface="+mn-lt"/>
          <a:ea typeface="+mn-ea"/>
          <a:cs typeface="+mn-cs"/>
        </a:defRPr>
      </a:lvl4pPr>
      <a:lvl5pPr marL="864000" indent="-216000" algn="l" defTabSz="914400" rtl="0" eaLnBrk="1" latinLnBrk="0" hangingPunct="1">
        <a:lnSpc>
          <a:spcPct val="90000"/>
        </a:lnSpc>
        <a:spcBef>
          <a:spcPts val="600"/>
        </a:spcBef>
        <a:buFont typeface="Roboto" panose="02000000000000000000" pitchFamily="2" charset="0"/>
        <a:buChar char="–"/>
        <a:defRPr sz="1400" kern="1200">
          <a:solidFill>
            <a:schemeClr val="tx2"/>
          </a:solidFill>
          <a:latin typeface="+mn-lt"/>
          <a:ea typeface="+mn-ea"/>
          <a:cs typeface="+mn-cs"/>
        </a:defRPr>
      </a:lvl5pPr>
      <a:lvl6pPr marL="864000" indent="-216000" algn="l" defTabSz="914400" rtl="0" eaLnBrk="1" latinLnBrk="0" hangingPunct="1">
        <a:lnSpc>
          <a:spcPct val="90000"/>
        </a:lnSpc>
        <a:spcBef>
          <a:spcPts val="600"/>
        </a:spcBef>
        <a:buFont typeface="Roboto" panose="02000000000000000000" pitchFamily="2" charset="0"/>
        <a:buChar char="–"/>
        <a:defRPr sz="1400" kern="1200">
          <a:solidFill>
            <a:schemeClr val="tx2"/>
          </a:solidFill>
          <a:latin typeface="+mn-lt"/>
          <a:ea typeface="+mn-ea"/>
          <a:cs typeface="+mn-cs"/>
        </a:defRPr>
      </a:lvl6pPr>
      <a:lvl7pPr marL="864000" indent="-216000" algn="l" defTabSz="914400" rtl="0" eaLnBrk="1" latinLnBrk="0" hangingPunct="1">
        <a:lnSpc>
          <a:spcPct val="90000"/>
        </a:lnSpc>
        <a:spcBef>
          <a:spcPts val="600"/>
        </a:spcBef>
        <a:buFont typeface="Roboto" panose="02000000000000000000" pitchFamily="2" charset="0"/>
        <a:buChar char="–"/>
        <a:defRPr sz="1400" kern="1200">
          <a:solidFill>
            <a:schemeClr val="tx2"/>
          </a:solidFill>
          <a:latin typeface="+mn-lt"/>
          <a:ea typeface="+mn-ea"/>
          <a:cs typeface="+mn-cs"/>
        </a:defRPr>
      </a:lvl7pPr>
      <a:lvl8pPr marL="864000" indent="-216000" algn="l" defTabSz="914400" rtl="0" eaLnBrk="1" latinLnBrk="0" hangingPunct="1">
        <a:lnSpc>
          <a:spcPct val="90000"/>
        </a:lnSpc>
        <a:spcBef>
          <a:spcPts val="600"/>
        </a:spcBef>
        <a:buFont typeface="Roboto" panose="02000000000000000000" pitchFamily="2" charset="0"/>
        <a:buChar char="–"/>
        <a:defRPr sz="1400" kern="1200">
          <a:solidFill>
            <a:schemeClr val="tx2"/>
          </a:solidFill>
          <a:latin typeface="+mn-lt"/>
          <a:ea typeface="+mn-ea"/>
          <a:cs typeface="+mn-cs"/>
        </a:defRPr>
      </a:lvl8pPr>
      <a:lvl9pPr marL="864000" indent="-216000" algn="l" defTabSz="914400" rtl="0" eaLnBrk="1" latinLnBrk="0" hangingPunct="1">
        <a:lnSpc>
          <a:spcPct val="90000"/>
        </a:lnSpc>
        <a:spcBef>
          <a:spcPts val="600"/>
        </a:spcBef>
        <a:buFont typeface="Roboto" panose="02000000000000000000" pitchFamily="2" charset="0"/>
        <a:buChar char="–"/>
        <a:defRPr sz="1400" kern="1200">
          <a:solidFill>
            <a:schemeClr val="tx2"/>
          </a:solidFill>
          <a:latin typeface="+mn-lt"/>
          <a:ea typeface="+mn-ea"/>
          <a:cs typeface="+mn-cs"/>
        </a:defRPr>
      </a:lvl9pPr>
    </p:bodyStyle>
    <p:otherStyle>
      <a:defPPr>
        <a:defRPr lang="en-US"/>
      </a:defPPr>
      <a:lvl1pPr marL="0" indent="0" algn="l" defTabSz="914400" rtl="0" eaLnBrk="1" latinLnBrk="0" hangingPunct="1">
        <a:lnSpc>
          <a:spcPct val="110000"/>
        </a:lnSpc>
        <a:spcBef>
          <a:spcPts val="600"/>
        </a:spcBef>
        <a:buFontTx/>
        <a:buNone/>
        <a:defRPr sz="1800" kern="1200">
          <a:solidFill>
            <a:schemeClr val="tx2"/>
          </a:solidFill>
          <a:latin typeface="+mn-lt"/>
          <a:ea typeface="+mn-ea"/>
          <a:cs typeface="+mn-cs"/>
        </a:defRPr>
      </a:lvl1pPr>
      <a:lvl2pPr marL="0" indent="0" algn="l" defTabSz="914400" rtl="0" eaLnBrk="1" latinLnBrk="0" hangingPunct="1">
        <a:lnSpc>
          <a:spcPct val="110000"/>
        </a:lnSpc>
        <a:spcBef>
          <a:spcPts val="600"/>
        </a:spcBef>
        <a:buFontTx/>
        <a:buNone/>
        <a:defRPr sz="1400" kern="1200">
          <a:solidFill>
            <a:schemeClr val="tx2"/>
          </a:solidFill>
          <a:latin typeface="+mn-lt"/>
          <a:ea typeface="+mn-ea"/>
          <a:cs typeface="+mn-cs"/>
        </a:defRPr>
      </a:lvl2pPr>
      <a:lvl3pPr marL="216000" indent="-216000" algn="l" defTabSz="914400" rtl="0" eaLnBrk="1" latinLnBrk="0" hangingPunct="1">
        <a:lnSpc>
          <a:spcPct val="90000"/>
        </a:lnSpc>
        <a:spcBef>
          <a:spcPts val="600"/>
        </a:spcBef>
        <a:buClr>
          <a:schemeClr val="accent1"/>
        </a:buClr>
        <a:buFont typeface="Wingdings" panose="05000000000000000000" pitchFamily="2" charset="2"/>
        <a:buChar char="§"/>
        <a:defRPr sz="1400" kern="1200">
          <a:solidFill>
            <a:schemeClr val="tx2"/>
          </a:solidFill>
          <a:latin typeface="+mn-lt"/>
          <a:ea typeface="+mn-ea"/>
          <a:cs typeface="+mn-cs"/>
        </a:defRPr>
      </a:lvl3pPr>
      <a:lvl4pPr marL="432000" indent="-216000" algn="l" defTabSz="914400" rtl="0" eaLnBrk="1" latinLnBrk="0" hangingPunct="1">
        <a:lnSpc>
          <a:spcPct val="90000"/>
        </a:lnSpc>
        <a:spcBef>
          <a:spcPts val="600"/>
        </a:spcBef>
        <a:buFont typeface="Roboto" panose="02000000000000000000" pitchFamily="2" charset="0"/>
        <a:buChar char="–"/>
        <a:defRPr sz="1400" kern="1200">
          <a:solidFill>
            <a:schemeClr val="tx2"/>
          </a:solidFill>
          <a:latin typeface="+mn-lt"/>
          <a:ea typeface="+mn-ea"/>
          <a:cs typeface="+mn-cs"/>
        </a:defRPr>
      </a:lvl4pPr>
      <a:lvl5pPr marL="648000" indent="-216000" algn="l" defTabSz="914400" rtl="0" eaLnBrk="1" latinLnBrk="0" hangingPunct="1">
        <a:lnSpc>
          <a:spcPct val="90000"/>
        </a:lnSpc>
        <a:spcBef>
          <a:spcPts val="600"/>
        </a:spcBef>
        <a:buFont typeface="Roboto" panose="02000000000000000000" pitchFamily="2" charset="0"/>
        <a:buChar char="–"/>
        <a:defRPr sz="1400" kern="1200">
          <a:solidFill>
            <a:schemeClr val="tx2"/>
          </a:solidFill>
          <a:latin typeface="+mn-lt"/>
          <a:ea typeface="+mn-ea"/>
          <a:cs typeface="+mn-cs"/>
        </a:defRPr>
      </a:lvl5pPr>
      <a:lvl6pPr marL="864000" indent="-216000" algn="l" defTabSz="914400" rtl="0" eaLnBrk="1" latinLnBrk="0" hangingPunct="1">
        <a:lnSpc>
          <a:spcPct val="90000"/>
        </a:lnSpc>
        <a:spcBef>
          <a:spcPts val="600"/>
        </a:spcBef>
        <a:buFont typeface="Roboto" panose="02000000000000000000" pitchFamily="2" charset="0"/>
        <a:buChar char="–"/>
        <a:defRPr sz="1400" kern="1200">
          <a:solidFill>
            <a:schemeClr val="tx2"/>
          </a:solidFill>
          <a:latin typeface="+mn-lt"/>
          <a:ea typeface="+mn-ea"/>
          <a:cs typeface="+mn-cs"/>
        </a:defRPr>
      </a:lvl6pPr>
      <a:lvl7pPr marL="864000" indent="-216000" algn="l" defTabSz="914400" rtl="0" eaLnBrk="1" latinLnBrk="0" hangingPunct="1">
        <a:lnSpc>
          <a:spcPct val="90000"/>
        </a:lnSpc>
        <a:spcBef>
          <a:spcPts val="600"/>
        </a:spcBef>
        <a:buFont typeface="Roboto" panose="02000000000000000000" pitchFamily="2" charset="0"/>
        <a:buChar char="–"/>
        <a:defRPr sz="1400" kern="1200">
          <a:solidFill>
            <a:schemeClr val="tx2"/>
          </a:solidFill>
          <a:latin typeface="+mn-lt"/>
          <a:ea typeface="+mn-ea"/>
          <a:cs typeface="+mn-cs"/>
        </a:defRPr>
      </a:lvl7pPr>
      <a:lvl8pPr marL="864000" indent="-216000" algn="l" defTabSz="914400" rtl="0" eaLnBrk="1" latinLnBrk="0" hangingPunct="1">
        <a:lnSpc>
          <a:spcPct val="90000"/>
        </a:lnSpc>
        <a:spcBef>
          <a:spcPts val="600"/>
        </a:spcBef>
        <a:buFont typeface="Roboto" panose="02000000000000000000" pitchFamily="2" charset="0"/>
        <a:buChar char="–"/>
        <a:defRPr sz="1400" kern="1200">
          <a:solidFill>
            <a:schemeClr val="tx2"/>
          </a:solidFill>
          <a:latin typeface="+mn-lt"/>
          <a:ea typeface="+mn-ea"/>
          <a:cs typeface="+mn-cs"/>
        </a:defRPr>
      </a:lvl8pPr>
      <a:lvl9pPr marL="864000" indent="-216000" algn="l" defTabSz="914400" rtl="0" eaLnBrk="1" latinLnBrk="0" hangingPunct="1">
        <a:lnSpc>
          <a:spcPct val="90000"/>
        </a:lnSpc>
        <a:spcBef>
          <a:spcPts val="600"/>
        </a:spcBef>
        <a:buFont typeface="Roboto" panose="02000000000000000000" pitchFamily="2" charset="0"/>
        <a:buChar char="–"/>
        <a:defRPr sz="1400" kern="1200">
          <a:solidFill>
            <a:schemeClr val="tx2"/>
          </a:solidFill>
          <a:latin typeface="+mn-lt"/>
          <a:ea typeface="+mn-ea"/>
          <a:cs typeface="+mn-cs"/>
        </a:defRPr>
      </a:lvl9pPr>
    </p:otherStyle>
  </p:txStyles>
  <p:extLst>
    <p:ext uri="{27BBF7A9-308A-43DC-89C8-2F10F3537804}">
      <p15:sldGuideLst xmlns:p15="http://schemas.microsoft.com/office/powerpoint/2012/main">
        <p15:guide id="1" orient="horz" pos="210" userDrawn="1">
          <p15:clr>
            <a:srgbClr val="F26B43"/>
          </p15:clr>
        </p15:guide>
        <p15:guide id="2" pos="7242" userDrawn="1">
          <p15:clr>
            <a:srgbClr val="F26B43"/>
          </p15:clr>
        </p15:guide>
        <p15:guide id="3" orient="horz" pos="890" userDrawn="1">
          <p15:clr>
            <a:srgbClr val="F26B43"/>
          </p15:clr>
        </p15:guide>
        <p15:guide id="4" orient="horz" pos="3929" userDrawn="1">
          <p15:clr>
            <a:srgbClr val="F26B43"/>
          </p15:clr>
        </p15:guide>
        <p15:guide id="5" pos="43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74404F-43CD-40C8-B408-4B36050B4048}"/>
              </a:ext>
            </a:extLst>
          </p:cNvPr>
          <p:cNvSpPr>
            <a:spLocks noGrp="1"/>
          </p:cNvSpPr>
          <p:nvPr>
            <p:ph type="title"/>
          </p:nvPr>
        </p:nvSpPr>
        <p:spPr bwMode="gray">
          <a:xfrm>
            <a:off x="695325" y="344552"/>
            <a:ext cx="10800000" cy="792000"/>
          </a:xfrm>
          <a:prstGeom prst="rect">
            <a:avLst/>
          </a:prstGeom>
        </p:spPr>
        <p:txBody>
          <a:bodyPr vert="horz" lIns="0" tIns="0" rIns="0" bIns="0" rtlCol="0" anchor="t">
            <a:noAutofit/>
          </a:bodyPr>
          <a:lstStyle/>
          <a:p>
            <a:r>
              <a:rPr lang="en-US" dirty="0"/>
              <a:t>Click to edit Master title</a:t>
            </a:r>
          </a:p>
        </p:txBody>
      </p:sp>
      <p:sp>
        <p:nvSpPr>
          <p:cNvPr id="3" name="Text Placeholder 2">
            <a:extLst>
              <a:ext uri="{FF2B5EF4-FFF2-40B4-BE49-F238E27FC236}">
                <a16:creationId xmlns:a16="http://schemas.microsoft.com/office/drawing/2014/main" id="{C844632A-2918-4D07-821E-9CC4B7A378DA}"/>
              </a:ext>
            </a:extLst>
          </p:cNvPr>
          <p:cNvSpPr>
            <a:spLocks noGrp="1"/>
          </p:cNvSpPr>
          <p:nvPr>
            <p:ph type="body" idx="1"/>
          </p:nvPr>
        </p:nvSpPr>
        <p:spPr bwMode="gray">
          <a:xfrm>
            <a:off x="695325" y="1412875"/>
            <a:ext cx="10800000" cy="4824413"/>
          </a:xfrm>
          <a:prstGeom prst="rect">
            <a:avLst/>
          </a:prstGeom>
        </p:spPr>
        <p:txBody>
          <a:bodyPr vert="horz" lIns="0" tIns="0" rIns="0" bIns="0" rtlCol="0">
            <a:no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a:extLst>
              <a:ext uri="{FF2B5EF4-FFF2-40B4-BE49-F238E27FC236}">
                <a16:creationId xmlns:a16="http://schemas.microsoft.com/office/drawing/2014/main" id="{3E73D6D1-30BB-4470-8DAD-75D85B427804}"/>
              </a:ext>
            </a:extLst>
          </p:cNvPr>
          <p:cNvSpPr>
            <a:spLocks noGrp="1"/>
          </p:cNvSpPr>
          <p:nvPr>
            <p:ph type="dt" sz="half" idx="2"/>
          </p:nvPr>
        </p:nvSpPr>
        <p:spPr bwMode="gray">
          <a:xfrm>
            <a:off x="5236210" y="6563358"/>
            <a:ext cx="643890" cy="88901"/>
          </a:xfrm>
          <a:prstGeom prst="rect">
            <a:avLst/>
          </a:prstGeom>
          <a:ln>
            <a:noFill/>
          </a:ln>
        </p:spPr>
        <p:txBody>
          <a:bodyPr vert="horz" lIns="0" tIns="0" rIns="0" bIns="0" rtlCol="0" anchor="ctr">
            <a:noAutofit/>
          </a:bodyPr>
          <a:lstStyle>
            <a:lvl1pPr algn="l">
              <a:defRPr sz="800">
                <a:solidFill>
                  <a:schemeClr val="tx2"/>
                </a:solidFill>
              </a:defRPr>
            </a:lvl1pPr>
          </a:lstStyle>
          <a:p>
            <a:endParaRPr lang="en-US" dirty="0"/>
          </a:p>
        </p:txBody>
      </p:sp>
      <p:sp>
        <p:nvSpPr>
          <p:cNvPr id="6" name="Slide Number Placeholder 5">
            <a:extLst>
              <a:ext uri="{FF2B5EF4-FFF2-40B4-BE49-F238E27FC236}">
                <a16:creationId xmlns:a16="http://schemas.microsoft.com/office/drawing/2014/main" id="{BE603A65-CACD-4E1E-A1C2-FC8F9891C191}"/>
              </a:ext>
            </a:extLst>
          </p:cNvPr>
          <p:cNvSpPr>
            <a:spLocks noGrp="1"/>
          </p:cNvSpPr>
          <p:nvPr>
            <p:ph type="sldNum" sz="quarter" idx="4"/>
          </p:nvPr>
        </p:nvSpPr>
        <p:spPr bwMode="gray">
          <a:xfrm>
            <a:off x="164045" y="6563358"/>
            <a:ext cx="304800" cy="88901"/>
          </a:xfrm>
          <a:prstGeom prst="rect">
            <a:avLst/>
          </a:prstGeom>
          <a:ln>
            <a:noFill/>
          </a:ln>
        </p:spPr>
        <p:txBody>
          <a:bodyPr vert="horz" lIns="0" tIns="0" rIns="0" bIns="0" rtlCol="0" anchor="ctr">
            <a:noAutofit/>
          </a:bodyPr>
          <a:lstStyle>
            <a:lvl1pPr algn="l">
              <a:defRPr sz="800">
                <a:solidFill>
                  <a:schemeClr val="tx2"/>
                </a:solidFill>
              </a:defRPr>
            </a:lvl1pPr>
          </a:lstStyle>
          <a:p>
            <a:fld id="{13CE6DAF-806F-404B-BC68-339BFCB57E5C}" type="slidenum">
              <a:rPr lang="en-US" smtClean="0"/>
              <a:pPr/>
              <a:t>‹Nr.›</a:t>
            </a:fld>
            <a:endParaRPr lang="en-US" dirty="0"/>
          </a:p>
        </p:txBody>
      </p:sp>
    </p:spTree>
    <p:extLst>
      <p:ext uri="{BB962C8B-B14F-4D97-AF65-F5344CB8AC3E}">
        <p14:creationId xmlns:p14="http://schemas.microsoft.com/office/powerpoint/2010/main" val="3734330067"/>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 id="2147483728" r:id="rId13"/>
    <p:sldLayoutId id="2147483729" r:id="rId14"/>
    <p:sldLayoutId id="2147483730" r:id="rId15"/>
    <p:sldLayoutId id="2147483731" r:id="rId16"/>
    <p:sldLayoutId id="2147483732" r:id="rId17"/>
    <p:sldLayoutId id="2147483733" r:id="rId18"/>
    <p:sldLayoutId id="2147483734" r:id="rId19"/>
    <p:sldLayoutId id="2147483735" r:id="rId20"/>
    <p:sldLayoutId id="2147483736" r:id="rId21"/>
    <p:sldLayoutId id="2147483737" r:id="rId22"/>
    <p:sldLayoutId id="2147483738" r:id="rId23"/>
    <p:sldLayoutId id="2147483739" r:id="rId24"/>
    <p:sldLayoutId id="2147483740" r:id="rId25"/>
    <p:sldLayoutId id="2147483741" r:id="rId26"/>
    <p:sldLayoutId id="2147483742" r:id="rId27"/>
    <p:sldLayoutId id="2147483743" r:id="rId28"/>
    <p:sldLayoutId id="2147483744" r:id="rId29"/>
    <p:sldLayoutId id="2147483745" r:id="rId30"/>
    <p:sldLayoutId id="2147483746" r:id="rId31"/>
    <p:sldLayoutId id="2147483747" r:id="rId32"/>
    <p:sldLayoutId id="2147483748" r:id="rId33"/>
    <p:sldLayoutId id="2147483749" r:id="rId34"/>
    <p:sldLayoutId id="2147483750" r:id="rId35"/>
    <p:sldLayoutId id="2147483751" r:id="rId36"/>
    <p:sldLayoutId id="2147483752" r:id="rId37"/>
  </p:sldLayoutIdLst>
  <p:hf hdr="0" ftr="0" dt="0"/>
  <p:txStyles>
    <p:titleStyle>
      <a:lvl1pPr algn="l" defTabSz="914400" rtl="0" eaLnBrk="1" latinLnBrk="0" hangingPunct="1">
        <a:lnSpc>
          <a:spcPct val="90000"/>
        </a:lnSpc>
        <a:spcBef>
          <a:spcPct val="0"/>
        </a:spcBef>
        <a:buNone/>
        <a:defRPr sz="2400" b="1" kern="1200">
          <a:solidFill>
            <a:schemeClr val="tx1"/>
          </a:solidFill>
          <a:latin typeface="+mj-lt"/>
          <a:ea typeface="+mj-ea"/>
          <a:cs typeface="+mj-cs"/>
        </a:defRPr>
      </a:lvl1pPr>
    </p:titleStyle>
    <p:bodyStyle>
      <a:lvl1pPr marL="0" indent="0" algn="l" defTabSz="914400" rtl="0" eaLnBrk="1" latinLnBrk="0" hangingPunct="1">
        <a:lnSpc>
          <a:spcPct val="110000"/>
        </a:lnSpc>
        <a:spcBef>
          <a:spcPts val="600"/>
        </a:spcBef>
        <a:buFontTx/>
        <a:buNone/>
        <a:defRPr sz="1400" kern="1200">
          <a:solidFill>
            <a:schemeClr val="tx2"/>
          </a:solidFill>
          <a:latin typeface="+mn-lt"/>
          <a:ea typeface="+mn-ea"/>
          <a:cs typeface="+mn-cs"/>
        </a:defRPr>
      </a:lvl1pPr>
      <a:lvl2pPr marL="216000" indent="-216000" algn="l" defTabSz="914400" rtl="0" eaLnBrk="1" latinLnBrk="0" hangingPunct="1">
        <a:lnSpc>
          <a:spcPct val="90000"/>
        </a:lnSpc>
        <a:spcBef>
          <a:spcPts val="600"/>
        </a:spcBef>
        <a:buClr>
          <a:schemeClr val="accent1"/>
        </a:buClr>
        <a:buFont typeface="Wingdings" panose="05000000000000000000" pitchFamily="2" charset="2"/>
        <a:buChar char="§"/>
        <a:defRPr sz="1400" kern="1200">
          <a:solidFill>
            <a:schemeClr val="tx2"/>
          </a:solidFill>
          <a:latin typeface="+mn-lt"/>
          <a:ea typeface="+mn-ea"/>
          <a:cs typeface="+mn-cs"/>
        </a:defRPr>
      </a:lvl2pPr>
      <a:lvl3pPr marL="432000" indent="-216000" algn="l" defTabSz="914400" rtl="0" eaLnBrk="1" latinLnBrk="0" hangingPunct="1">
        <a:lnSpc>
          <a:spcPct val="90000"/>
        </a:lnSpc>
        <a:spcBef>
          <a:spcPts val="600"/>
        </a:spcBef>
        <a:buFont typeface="Roboto" panose="02000000000000000000" pitchFamily="2" charset="0"/>
        <a:buChar char="–"/>
        <a:defRPr sz="1400" kern="1200">
          <a:solidFill>
            <a:schemeClr val="tx2"/>
          </a:solidFill>
          <a:latin typeface="+mn-lt"/>
          <a:ea typeface="+mn-ea"/>
          <a:cs typeface="+mn-cs"/>
        </a:defRPr>
      </a:lvl3pPr>
      <a:lvl4pPr marL="648000" indent="-216000" algn="l" defTabSz="914400" rtl="0" eaLnBrk="1" latinLnBrk="0" hangingPunct="1">
        <a:lnSpc>
          <a:spcPct val="90000"/>
        </a:lnSpc>
        <a:spcBef>
          <a:spcPts val="600"/>
        </a:spcBef>
        <a:buFont typeface="Roboto" panose="02000000000000000000" pitchFamily="2" charset="0"/>
        <a:buChar char="–"/>
        <a:defRPr sz="1400" kern="1200">
          <a:solidFill>
            <a:schemeClr val="tx2"/>
          </a:solidFill>
          <a:latin typeface="+mn-lt"/>
          <a:ea typeface="+mn-ea"/>
          <a:cs typeface="+mn-cs"/>
        </a:defRPr>
      </a:lvl4pPr>
      <a:lvl5pPr marL="864000" indent="-216000" algn="l" defTabSz="914400" rtl="0" eaLnBrk="1" latinLnBrk="0" hangingPunct="1">
        <a:lnSpc>
          <a:spcPct val="90000"/>
        </a:lnSpc>
        <a:spcBef>
          <a:spcPts val="600"/>
        </a:spcBef>
        <a:buFont typeface="Roboto" panose="02000000000000000000" pitchFamily="2" charset="0"/>
        <a:buChar char="–"/>
        <a:defRPr sz="1400" kern="1200">
          <a:solidFill>
            <a:schemeClr val="tx2"/>
          </a:solidFill>
          <a:latin typeface="+mn-lt"/>
          <a:ea typeface="+mn-ea"/>
          <a:cs typeface="+mn-cs"/>
        </a:defRPr>
      </a:lvl5pPr>
      <a:lvl6pPr marL="864000" indent="-216000" algn="l" defTabSz="914400" rtl="0" eaLnBrk="1" latinLnBrk="0" hangingPunct="1">
        <a:lnSpc>
          <a:spcPct val="90000"/>
        </a:lnSpc>
        <a:spcBef>
          <a:spcPts val="600"/>
        </a:spcBef>
        <a:buFont typeface="Roboto" panose="02000000000000000000" pitchFamily="2" charset="0"/>
        <a:buChar char="–"/>
        <a:defRPr sz="1400" kern="1200">
          <a:solidFill>
            <a:schemeClr val="tx2"/>
          </a:solidFill>
          <a:latin typeface="+mn-lt"/>
          <a:ea typeface="+mn-ea"/>
          <a:cs typeface="+mn-cs"/>
        </a:defRPr>
      </a:lvl6pPr>
      <a:lvl7pPr marL="864000" indent="-216000" algn="l" defTabSz="914400" rtl="0" eaLnBrk="1" latinLnBrk="0" hangingPunct="1">
        <a:lnSpc>
          <a:spcPct val="90000"/>
        </a:lnSpc>
        <a:spcBef>
          <a:spcPts val="600"/>
        </a:spcBef>
        <a:buFont typeface="Roboto" panose="02000000000000000000" pitchFamily="2" charset="0"/>
        <a:buChar char="–"/>
        <a:defRPr sz="1400" kern="1200">
          <a:solidFill>
            <a:schemeClr val="tx2"/>
          </a:solidFill>
          <a:latin typeface="+mn-lt"/>
          <a:ea typeface="+mn-ea"/>
          <a:cs typeface="+mn-cs"/>
        </a:defRPr>
      </a:lvl7pPr>
      <a:lvl8pPr marL="864000" indent="-216000" algn="l" defTabSz="914400" rtl="0" eaLnBrk="1" latinLnBrk="0" hangingPunct="1">
        <a:lnSpc>
          <a:spcPct val="90000"/>
        </a:lnSpc>
        <a:spcBef>
          <a:spcPts val="600"/>
        </a:spcBef>
        <a:buFont typeface="Roboto" panose="02000000000000000000" pitchFamily="2" charset="0"/>
        <a:buChar char="–"/>
        <a:defRPr sz="1400" kern="1200">
          <a:solidFill>
            <a:schemeClr val="tx2"/>
          </a:solidFill>
          <a:latin typeface="+mn-lt"/>
          <a:ea typeface="+mn-ea"/>
          <a:cs typeface="+mn-cs"/>
        </a:defRPr>
      </a:lvl8pPr>
      <a:lvl9pPr marL="864000" indent="-216000" algn="l" defTabSz="914400" rtl="0" eaLnBrk="1" latinLnBrk="0" hangingPunct="1">
        <a:lnSpc>
          <a:spcPct val="90000"/>
        </a:lnSpc>
        <a:spcBef>
          <a:spcPts val="600"/>
        </a:spcBef>
        <a:buFont typeface="Roboto" panose="02000000000000000000" pitchFamily="2" charset="0"/>
        <a:buChar char="–"/>
        <a:defRPr sz="1400" kern="1200">
          <a:solidFill>
            <a:schemeClr val="tx2"/>
          </a:solidFill>
          <a:latin typeface="+mn-lt"/>
          <a:ea typeface="+mn-ea"/>
          <a:cs typeface="+mn-cs"/>
        </a:defRPr>
      </a:lvl9pPr>
    </p:bodyStyle>
    <p:otherStyle>
      <a:defPPr>
        <a:defRPr lang="en-US"/>
      </a:defPPr>
      <a:lvl1pPr marL="0" indent="0" algn="l" defTabSz="914400" rtl="0" eaLnBrk="1" latinLnBrk="0" hangingPunct="1">
        <a:lnSpc>
          <a:spcPct val="110000"/>
        </a:lnSpc>
        <a:spcBef>
          <a:spcPts val="600"/>
        </a:spcBef>
        <a:buFontTx/>
        <a:buNone/>
        <a:defRPr sz="1800" kern="1200">
          <a:solidFill>
            <a:schemeClr val="tx2"/>
          </a:solidFill>
          <a:latin typeface="+mn-lt"/>
          <a:ea typeface="+mn-ea"/>
          <a:cs typeface="+mn-cs"/>
        </a:defRPr>
      </a:lvl1pPr>
      <a:lvl2pPr marL="0" indent="0" algn="l" defTabSz="914400" rtl="0" eaLnBrk="1" latinLnBrk="0" hangingPunct="1">
        <a:lnSpc>
          <a:spcPct val="110000"/>
        </a:lnSpc>
        <a:spcBef>
          <a:spcPts val="600"/>
        </a:spcBef>
        <a:buFontTx/>
        <a:buNone/>
        <a:defRPr sz="1400" kern="1200">
          <a:solidFill>
            <a:schemeClr val="tx2"/>
          </a:solidFill>
          <a:latin typeface="+mn-lt"/>
          <a:ea typeface="+mn-ea"/>
          <a:cs typeface="+mn-cs"/>
        </a:defRPr>
      </a:lvl2pPr>
      <a:lvl3pPr marL="216000" indent="-216000" algn="l" defTabSz="914400" rtl="0" eaLnBrk="1" latinLnBrk="0" hangingPunct="1">
        <a:lnSpc>
          <a:spcPct val="90000"/>
        </a:lnSpc>
        <a:spcBef>
          <a:spcPts val="600"/>
        </a:spcBef>
        <a:buClr>
          <a:schemeClr val="accent1"/>
        </a:buClr>
        <a:buFont typeface="Wingdings" panose="05000000000000000000" pitchFamily="2" charset="2"/>
        <a:buChar char="§"/>
        <a:defRPr sz="1400" kern="1200">
          <a:solidFill>
            <a:schemeClr val="tx2"/>
          </a:solidFill>
          <a:latin typeface="+mn-lt"/>
          <a:ea typeface="+mn-ea"/>
          <a:cs typeface="+mn-cs"/>
        </a:defRPr>
      </a:lvl3pPr>
      <a:lvl4pPr marL="432000" indent="-216000" algn="l" defTabSz="914400" rtl="0" eaLnBrk="1" latinLnBrk="0" hangingPunct="1">
        <a:lnSpc>
          <a:spcPct val="90000"/>
        </a:lnSpc>
        <a:spcBef>
          <a:spcPts val="600"/>
        </a:spcBef>
        <a:buFont typeface="Roboto" panose="02000000000000000000" pitchFamily="2" charset="0"/>
        <a:buChar char="–"/>
        <a:defRPr sz="1400" kern="1200">
          <a:solidFill>
            <a:schemeClr val="tx2"/>
          </a:solidFill>
          <a:latin typeface="+mn-lt"/>
          <a:ea typeface="+mn-ea"/>
          <a:cs typeface="+mn-cs"/>
        </a:defRPr>
      </a:lvl4pPr>
      <a:lvl5pPr marL="648000" indent="-216000" algn="l" defTabSz="914400" rtl="0" eaLnBrk="1" latinLnBrk="0" hangingPunct="1">
        <a:lnSpc>
          <a:spcPct val="90000"/>
        </a:lnSpc>
        <a:spcBef>
          <a:spcPts val="600"/>
        </a:spcBef>
        <a:buFont typeface="Roboto" panose="02000000000000000000" pitchFamily="2" charset="0"/>
        <a:buChar char="–"/>
        <a:defRPr sz="1400" kern="1200">
          <a:solidFill>
            <a:schemeClr val="tx2"/>
          </a:solidFill>
          <a:latin typeface="+mn-lt"/>
          <a:ea typeface="+mn-ea"/>
          <a:cs typeface="+mn-cs"/>
        </a:defRPr>
      </a:lvl5pPr>
      <a:lvl6pPr marL="864000" indent="-216000" algn="l" defTabSz="914400" rtl="0" eaLnBrk="1" latinLnBrk="0" hangingPunct="1">
        <a:lnSpc>
          <a:spcPct val="90000"/>
        </a:lnSpc>
        <a:spcBef>
          <a:spcPts val="600"/>
        </a:spcBef>
        <a:buFont typeface="Roboto" panose="02000000000000000000" pitchFamily="2" charset="0"/>
        <a:buChar char="–"/>
        <a:defRPr sz="1400" kern="1200">
          <a:solidFill>
            <a:schemeClr val="tx2"/>
          </a:solidFill>
          <a:latin typeface="+mn-lt"/>
          <a:ea typeface="+mn-ea"/>
          <a:cs typeface="+mn-cs"/>
        </a:defRPr>
      </a:lvl6pPr>
      <a:lvl7pPr marL="864000" indent="-216000" algn="l" defTabSz="914400" rtl="0" eaLnBrk="1" latinLnBrk="0" hangingPunct="1">
        <a:lnSpc>
          <a:spcPct val="90000"/>
        </a:lnSpc>
        <a:spcBef>
          <a:spcPts val="600"/>
        </a:spcBef>
        <a:buFont typeface="Roboto" panose="02000000000000000000" pitchFamily="2" charset="0"/>
        <a:buChar char="–"/>
        <a:defRPr sz="1400" kern="1200">
          <a:solidFill>
            <a:schemeClr val="tx2"/>
          </a:solidFill>
          <a:latin typeface="+mn-lt"/>
          <a:ea typeface="+mn-ea"/>
          <a:cs typeface="+mn-cs"/>
        </a:defRPr>
      </a:lvl7pPr>
      <a:lvl8pPr marL="864000" indent="-216000" algn="l" defTabSz="914400" rtl="0" eaLnBrk="1" latinLnBrk="0" hangingPunct="1">
        <a:lnSpc>
          <a:spcPct val="90000"/>
        </a:lnSpc>
        <a:spcBef>
          <a:spcPts val="600"/>
        </a:spcBef>
        <a:buFont typeface="Roboto" panose="02000000000000000000" pitchFamily="2" charset="0"/>
        <a:buChar char="–"/>
        <a:defRPr sz="1400" kern="1200">
          <a:solidFill>
            <a:schemeClr val="tx2"/>
          </a:solidFill>
          <a:latin typeface="+mn-lt"/>
          <a:ea typeface="+mn-ea"/>
          <a:cs typeface="+mn-cs"/>
        </a:defRPr>
      </a:lvl8pPr>
      <a:lvl9pPr marL="864000" indent="-216000" algn="l" defTabSz="914400" rtl="0" eaLnBrk="1" latinLnBrk="0" hangingPunct="1">
        <a:lnSpc>
          <a:spcPct val="90000"/>
        </a:lnSpc>
        <a:spcBef>
          <a:spcPts val="600"/>
        </a:spcBef>
        <a:buFont typeface="Roboto" panose="02000000000000000000" pitchFamily="2" charset="0"/>
        <a:buChar char="–"/>
        <a:defRPr sz="1400" kern="1200">
          <a:solidFill>
            <a:schemeClr val="tx2"/>
          </a:solidFill>
          <a:latin typeface="+mn-lt"/>
          <a:ea typeface="+mn-ea"/>
          <a:cs typeface="+mn-cs"/>
        </a:defRPr>
      </a:lvl9pPr>
    </p:otherStyle>
  </p:txStyles>
  <p:extLst>
    <p:ext uri="{27BBF7A9-308A-43DC-89C8-2F10F3537804}">
      <p15:sldGuideLst xmlns:p15="http://schemas.microsoft.com/office/powerpoint/2012/main">
        <p15:guide id="1" orient="horz" pos="210">
          <p15:clr>
            <a:srgbClr val="F26B43"/>
          </p15:clr>
        </p15:guide>
        <p15:guide id="2" pos="7242">
          <p15:clr>
            <a:srgbClr val="F26B43"/>
          </p15:clr>
        </p15:guide>
        <p15:guide id="3" orient="horz" pos="890">
          <p15:clr>
            <a:srgbClr val="F26B43"/>
          </p15:clr>
        </p15:guide>
        <p15:guide id="4" orient="horz" pos="3929">
          <p15:clr>
            <a:srgbClr val="F26B43"/>
          </p15:clr>
        </p15:guide>
        <p15:guide id="5" pos="438">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image" Target="../media/image10.png"/><Relationship Id="rId1" Type="http://schemas.openxmlformats.org/officeDocument/2006/relationships/slideLayout" Target="../slideLayouts/slideLayout45.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2.svg"/></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sv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45.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22.sv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s>
</file>

<file path=ppt/slides/_rels/slide3.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10.png"/><Relationship Id="rId7"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45.xml"/><Relationship Id="rId6" Type="http://schemas.openxmlformats.org/officeDocument/2006/relationships/image" Target="../media/image24.png"/><Relationship Id="rId5" Type="http://schemas.openxmlformats.org/officeDocument/2006/relationships/image" Target="../media/image12.png"/><Relationship Id="rId4" Type="http://schemas.openxmlformats.org/officeDocument/2006/relationships/image" Target="../media/image23.png"/><Relationship Id="rId9" Type="http://schemas.openxmlformats.org/officeDocument/2006/relationships/image" Target="../media/image14.png"/></Relationships>
</file>

<file path=ppt/slides/_rels/slide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10.png"/><Relationship Id="rId7"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45.xml"/><Relationship Id="rId6" Type="http://schemas.openxmlformats.org/officeDocument/2006/relationships/image" Target="../media/image24.png"/><Relationship Id="rId5" Type="http://schemas.openxmlformats.org/officeDocument/2006/relationships/image" Target="../media/image12.png"/><Relationship Id="rId4" Type="http://schemas.openxmlformats.org/officeDocument/2006/relationships/image" Target="../media/image23.png"/><Relationship Id="rId9"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15"/>
          <p:cNvGraphicFramePr>
            <a:graphicFrameLocks/>
          </p:cNvGraphicFramePr>
          <p:nvPr/>
        </p:nvGraphicFramePr>
        <p:xfrm>
          <a:off x="525540" y="373530"/>
          <a:ext cx="11065099" cy="5986899"/>
        </p:xfrm>
        <a:graphic>
          <a:graphicData uri="http://schemas.openxmlformats.org/drawingml/2006/table">
            <a:tbl>
              <a:tblPr bandRow="1">
                <a:tableStyleId>{073A0DAA-6AF3-43AB-8588-CEC1D06C72B9}</a:tableStyleId>
              </a:tblPr>
              <a:tblGrid>
                <a:gridCol w="1550443">
                  <a:extLst>
                    <a:ext uri="{9D8B030D-6E8A-4147-A177-3AD203B41FA5}">
                      <a16:colId xmlns:a16="http://schemas.microsoft.com/office/drawing/2014/main" val="20000"/>
                    </a:ext>
                  </a:extLst>
                </a:gridCol>
                <a:gridCol w="2448272">
                  <a:extLst>
                    <a:ext uri="{9D8B030D-6E8A-4147-A177-3AD203B41FA5}">
                      <a16:colId xmlns:a16="http://schemas.microsoft.com/office/drawing/2014/main" val="20001"/>
                    </a:ext>
                  </a:extLst>
                </a:gridCol>
                <a:gridCol w="1536659">
                  <a:extLst>
                    <a:ext uri="{9D8B030D-6E8A-4147-A177-3AD203B41FA5}">
                      <a16:colId xmlns:a16="http://schemas.microsoft.com/office/drawing/2014/main" val="20002"/>
                    </a:ext>
                  </a:extLst>
                </a:gridCol>
                <a:gridCol w="1107074">
                  <a:extLst>
                    <a:ext uri="{9D8B030D-6E8A-4147-A177-3AD203B41FA5}">
                      <a16:colId xmlns:a16="http://schemas.microsoft.com/office/drawing/2014/main" val="20003"/>
                    </a:ext>
                  </a:extLst>
                </a:gridCol>
                <a:gridCol w="2214150">
                  <a:extLst>
                    <a:ext uri="{9D8B030D-6E8A-4147-A177-3AD203B41FA5}">
                      <a16:colId xmlns:a16="http://schemas.microsoft.com/office/drawing/2014/main" val="20004"/>
                    </a:ext>
                  </a:extLst>
                </a:gridCol>
                <a:gridCol w="2208501">
                  <a:extLst>
                    <a:ext uri="{9D8B030D-6E8A-4147-A177-3AD203B41FA5}">
                      <a16:colId xmlns:a16="http://schemas.microsoft.com/office/drawing/2014/main" val="20005"/>
                    </a:ext>
                  </a:extLst>
                </a:gridCol>
              </a:tblGrid>
              <a:tr h="1790164">
                <a:tc rowSpan="3">
                  <a:txBody>
                    <a:bodyPr/>
                    <a:lstStyle/>
                    <a:p>
                      <a:pPr algn="l"/>
                      <a:r>
                        <a:rPr lang="en-GB" sz="1200" b="1" kern="1200" dirty="0">
                          <a:solidFill>
                            <a:srgbClr val="000000"/>
                          </a:solidFill>
                          <a:latin typeface="HP Simplified" pitchFamily="34" charset="0"/>
                          <a:ea typeface="+mn-ea"/>
                          <a:cs typeface="HP Simplified" pitchFamily="34" charset="0"/>
                        </a:rPr>
                        <a:t>Key Partners</a:t>
                      </a:r>
                      <a:br>
                        <a:rPr lang="en-GB" sz="1200" b="1" kern="1200" dirty="0">
                          <a:solidFill>
                            <a:srgbClr val="000000"/>
                          </a:solidFill>
                          <a:latin typeface="HP Simplified" pitchFamily="34" charset="0"/>
                          <a:ea typeface="+mn-ea"/>
                          <a:cs typeface="HP Simplified" pitchFamily="34" charset="0"/>
                        </a:rPr>
                      </a:br>
                      <a:endParaRPr lang="en-GB" sz="1200" b="1" kern="1200" dirty="0">
                        <a:solidFill>
                          <a:srgbClr val="000000"/>
                        </a:solidFill>
                        <a:latin typeface="HP Simplified" pitchFamily="34" charset="0"/>
                        <a:ea typeface="+mn-ea"/>
                        <a:cs typeface="HP Simplified" pitchFamily="34" charset="0"/>
                      </a:endParaRPr>
                    </a:p>
                  </a:txBody>
                  <a:tcPr marL="121856" marR="121856" marT="60928" marB="60928">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rowSpan="2">
                  <a:txBody>
                    <a:bodyPr/>
                    <a:lstStyle/>
                    <a:p>
                      <a:r>
                        <a:rPr lang="en-GB" sz="1200" b="1" kern="1200" dirty="0">
                          <a:solidFill>
                            <a:srgbClr val="000000"/>
                          </a:solidFill>
                          <a:latin typeface="HP Simplified" pitchFamily="34" charset="0"/>
                          <a:ea typeface="+mn-ea"/>
                          <a:cs typeface="HP Simplified" pitchFamily="34" charset="0"/>
                        </a:rPr>
                        <a:t>Key Activities</a:t>
                      </a:r>
                    </a:p>
                    <a:p>
                      <a:endParaRPr lang="en-GB" sz="1200" b="1" kern="1200" dirty="0">
                        <a:solidFill>
                          <a:srgbClr val="000000"/>
                        </a:solidFill>
                        <a:latin typeface="HP Simplified" pitchFamily="34" charset="0"/>
                        <a:ea typeface="+mn-ea"/>
                        <a:cs typeface="HP Simplified" pitchFamily="34" charset="0"/>
                      </a:endParaRPr>
                    </a:p>
                  </a:txBody>
                  <a:tcPr marL="121856" marR="121856" marT="60928" marB="60928">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rowSpan="3" gridSpan="2">
                  <a:txBody>
                    <a:bodyPr/>
                    <a:lstStyle/>
                    <a:p>
                      <a:r>
                        <a:rPr lang="en-GB" sz="1200" b="1" kern="1200" dirty="0">
                          <a:solidFill>
                            <a:srgbClr val="000000"/>
                          </a:solidFill>
                          <a:latin typeface="HP Simplified" pitchFamily="34" charset="0"/>
                          <a:ea typeface="+mn-ea"/>
                          <a:cs typeface="HP Simplified" pitchFamily="34" charset="0"/>
                        </a:rPr>
                        <a:t>Value Proposition</a:t>
                      </a:r>
                    </a:p>
                    <a:p>
                      <a:pPr marL="0" indent="0">
                        <a:buFont typeface="Arial" panose="020B0604020202020204" pitchFamily="34" charset="0"/>
                        <a:buNone/>
                      </a:pPr>
                      <a:endParaRPr lang="en-GB" sz="1200" b="1" kern="1200" dirty="0">
                        <a:solidFill>
                          <a:srgbClr val="000000"/>
                        </a:solidFill>
                        <a:latin typeface="HP Simplified" pitchFamily="34" charset="0"/>
                        <a:ea typeface="+mn-ea"/>
                        <a:cs typeface="HP Simplified" pitchFamily="34" charset="0"/>
                      </a:endParaRPr>
                    </a:p>
                  </a:txBody>
                  <a:tcPr marL="121856" marR="121856" marT="60928" marB="60928">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rowSpan="3" hMerge="1">
                  <a:txBody>
                    <a:bodyPr/>
                    <a:lstStyle/>
                    <a:p>
                      <a:endParaRPr lang="en-US"/>
                    </a:p>
                  </a:txBody>
                  <a:tcPr/>
                </a:tc>
                <a:tc>
                  <a:txBody>
                    <a:bodyPr/>
                    <a:lstStyle/>
                    <a:p>
                      <a:r>
                        <a:rPr lang="en-GB" sz="1200" b="1" kern="1200" dirty="0">
                          <a:solidFill>
                            <a:srgbClr val="000000"/>
                          </a:solidFill>
                          <a:latin typeface="HP Simplified" pitchFamily="34" charset="0"/>
                          <a:ea typeface="+mn-ea"/>
                          <a:cs typeface="HP Simplified" pitchFamily="34" charset="0"/>
                        </a:rPr>
                        <a:t>Customer Relationships</a:t>
                      </a:r>
                    </a:p>
                    <a:p>
                      <a:pPr algn="l"/>
                      <a:endParaRPr lang="en-US" sz="1200" b="0" i="0" u="none" strike="noStrike" baseline="0" dirty="0">
                        <a:latin typeface="ARSMaquettePro-Regular"/>
                      </a:endParaRPr>
                    </a:p>
                  </a:txBody>
                  <a:tcPr marL="121856" marR="121856" marT="60928" marB="60928">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rowSpan="3">
                  <a:txBody>
                    <a:bodyPr/>
                    <a:lstStyle/>
                    <a:p>
                      <a:r>
                        <a:rPr lang="en-GB" sz="1200" b="1" kern="1200" dirty="0">
                          <a:solidFill>
                            <a:srgbClr val="000000"/>
                          </a:solidFill>
                          <a:latin typeface="HP Simplified" pitchFamily="34" charset="0"/>
                          <a:ea typeface="+mn-ea"/>
                          <a:cs typeface="HP Simplified" pitchFamily="34" charset="0"/>
                        </a:rPr>
                        <a:t>Customer Segments</a:t>
                      </a:r>
                    </a:p>
                    <a:p>
                      <a:pPr algn="l"/>
                      <a:endParaRPr lang="en-US" sz="1200" b="0" i="0" u="none" strike="noStrike" baseline="0" dirty="0">
                        <a:latin typeface="ARSMaquettePro-Regular"/>
                      </a:endParaRPr>
                    </a:p>
                  </a:txBody>
                  <a:tcPr marL="121856" marR="121856" marT="60928" marB="60928">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31015">
                <a:tc vMerge="1">
                  <a:txBody>
                    <a:bodyPr/>
                    <a:lstStyle/>
                    <a:p>
                      <a:endParaRPr lang="en-US"/>
                    </a:p>
                  </a:txBody>
                  <a:tcPr/>
                </a:tc>
                <a:tc vMerge="1">
                  <a:txBody>
                    <a:bodyPr/>
                    <a:lstStyle/>
                    <a:p>
                      <a:pPr algn="l"/>
                      <a:endParaRPr lang="en-US" sz="1200" b="0" i="0" u="none" strike="noStrike" baseline="0" dirty="0">
                        <a:latin typeface="ARSMaquettePro-Regular"/>
                      </a:endParaRPr>
                    </a:p>
                  </a:txBody>
                  <a:tcPr marL="121856" marR="121856" marT="60928" marB="609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vMerge="1">
                  <a:txBody>
                    <a:bodyPr/>
                    <a:lstStyle/>
                    <a:p>
                      <a:endParaRPr lang="en-US"/>
                    </a:p>
                  </a:txBody>
                  <a:tcPr/>
                </a:tc>
                <a:tc hMerge="1" vMerge="1">
                  <a:txBody>
                    <a:bodyPr/>
                    <a:lstStyle/>
                    <a:p>
                      <a:endParaRPr lang="en-US"/>
                    </a:p>
                  </a:txBody>
                  <a:tcPr/>
                </a:tc>
                <a:tc rowSpan="2">
                  <a:txBody>
                    <a:bodyPr/>
                    <a:lstStyle/>
                    <a:p>
                      <a:r>
                        <a:rPr lang="en-GB" sz="1200" b="1" kern="1200" dirty="0">
                          <a:solidFill>
                            <a:srgbClr val="000000"/>
                          </a:solidFill>
                          <a:latin typeface="HP Simplified" pitchFamily="34" charset="0"/>
                          <a:ea typeface="+mn-ea"/>
                          <a:cs typeface="HP Simplified" pitchFamily="34" charset="0"/>
                        </a:rPr>
                        <a:t>Channels</a:t>
                      </a:r>
                    </a:p>
                    <a:p>
                      <a:endParaRPr lang="en-GB" sz="1200" b="1" kern="1200" dirty="0">
                        <a:solidFill>
                          <a:srgbClr val="000000"/>
                        </a:solidFill>
                        <a:latin typeface="HP Simplified" pitchFamily="34" charset="0"/>
                        <a:ea typeface="+mn-ea"/>
                        <a:cs typeface="HP Simplified" pitchFamily="34" charset="0"/>
                      </a:endParaRPr>
                    </a:p>
                  </a:txBody>
                  <a:tcPr marL="121856" marR="121856" marT="60928" marB="60928">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vMerge="1">
                  <a:txBody>
                    <a:bodyPr/>
                    <a:lstStyle/>
                    <a:p>
                      <a:endParaRPr lang="en-US"/>
                    </a:p>
                  </a:txBody>
                  <a:tcPr/>
                </a:tc>
                <a:extLst>
                  <a:ext uri="{0D108BD9-81ED-4DB2-BD59-A6C34878D82A}">
                    <a16:rowId xmlns:a16="http://schemas.microsoft.com/office/drawing/2014/main" val="10001"/>
                  </a:ext>
                </a:extLst>
              </a:tr>
              <a:tr h="1608781">
                <a:tc vMerge="1">
                  <a:txBody>
                    <a:bodyPr/>
                    <a:lstStyle/>
                    <a:p>
                      <a:endParaRPr lang="en-US"/>
                    </a:p>
                  </a:txBody>
                  <a:tcPr/>
                </a:tc>
                <a:tc>
                  <a:txBody>
                    <a:bodyPr/>
                    <a:lstStyle/>
                    <a:p>
                      <a:r>
                        <a:rPr lang="en-GB" sz="1200" b="1" kern="1200" dirty="0">
                          <a:solidFill>
                            <a:srgbClr val="000000"/>
                          </a:solidFill>
                          <a:latin typeface="HP Simplified" pitchFamily="34" charset="0"/>
                          <a:ea typeface="+mn-ea"/>
                          <a:cs typeface="HP Simplified" pitchFamily="34" charset="0"/>
                        </a:rPr>
                        <a:t>Key Resources</a:t>
                      </a:r>
                    </a:p>
                    <a:p>
                      <a:pPr algn="l"/>
                      <a:endParaRPr lang="en-US" sz="1200" b="0" i="0" u="none" strike="noStrike" baseline="0" dirty="0">
                        <a:latin typeface="ARSMaquettePro-Regular"/>
                      </a:endParaRPr>
                    </a:p>
                  </a:txBody>
                  <a:tcPr marL="121856" marR="121856" marT="60928" marB="60928">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gridSpan="2"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2"/>
                  </a:ext>
                </a:extLst>
              </a:tr>
              <a:tr h="1212939">
                <a:tc gridSpan="3">
                  <a:txBody>
                    <a:bodyPr/>
                    <a:lstStyle/>
                    <a:p>
                      <a:r>
                        <a:rPr lang="en-GB" sz="1200" b="1" kern="1200" dirty="0">
                          <a:solidFill>
                            <a:srgbClr val="000000"/>
                          </a:solidFill>
                          <a:latin typeface="HP Simplified" pitchFamily="34" charset="0"/>
                          <a:ea typeface="+mn-ea"/>
                          <a:cs typeface="HP Simplified" pitchFamily="34" charset="0"/>
                        </a:rPr>
                        <a:t>Cost Structure</a:t>
                      </a:r>
                    </a:p>
                  </a:txBody>
                  <a:tcPr marL="121856" marR="121856" marT="60928" marB="60928">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hMerge="1">
                  <a:txBody>
                    <a:bodyPr/>
                    <a:lstStyle/>
                    <a:p>
                      <a:endParaRPr lang="en-US" dirty="0"/>
                    </a:p>
                  </a:txBody>
                  <a:tcPr/>
                </a:tc>
                <a:tc hMerge="1">
                  <a:txBody>
                    <a:bodyPr/>
                    <a:lstStyle/>
                    <a:p>
                      <a:endParaRPr lang="en-US" dirty="0"/>
                    </a:p>
                  </a:txBody>
                  <a:tcPr/>
                </a:tc>
                <a:tc gridSpan="3">
                  <a:txBody>
                    <a:bodyPr/>
                    <a:lstStyle/>
                    <a:p>
                      <a:r>
                        <a:rPr lang="en-GB" sz="1200" b="1" kern="1200" dirty="0">
                          <a:solidFill>
                            <a:srgbClr val="000000"/>
                          </a:solidFill>
                          <a:latin typeface="HP Simplified" pitchFamily="34" charset="0"/>
                          <a:ea typeface="+mn-ea"/>
                          <a:cs typeface="HP Simplified" pitchFamily="34" charset="0"/>
                        </a:rPr>
                        <a:t>Revenue Stream</a:t>
                      </a:r>
                    </a:p>
                    <a:p>
                      <a:endParaRPr lang="en-GB" sz="1200" b="1" kern="1200" dirty="0">
                        <a:solidFill>
                          <a:srgbClr val="000000"/>
                        </a:solidFill>
                        <a:latin typeface="HP Simplified" pitchFamily="34" charset="0"/>
                        <a:ea typeface="+mn-ea"/>
                        <a:cs typeface="HP Simplified" pitchFamily="34" charset="0"/>
                      </a:endParaRPr>
                    </a:p>
                    <a:p>
                      <a:endParaRPr lang="en-GB" sz="1200" b="1" kern="1200" dirty="0">
                        <a:solidFill>
                          <a:srgbClr val="000000"/>
                        </a:solidFill>
                        <a:latin typeface="HP Simplified" pitchFamily="34" charset="0"/>
                        <a:ea typeface="+mn-ea"/>
                        <a:cs typeface="HP Simplified" pitchFamily="34" charset="0"/>
                      </a:endParaRPr>
                    </a:p>
                    <a:p>
                      <a:endParaRPr lang="en-GB" sz="1200" b="1" kern="1200" dirty="0">
                        <a:solidFill>
                          <a:srgbClr val="000000"/>
                        </a:solidFill>
                        <a:latin typeface="HP Simplified" pitchFamily="34" charset="0"/>
                        <a:ea typeface="+mn-ea"/>
                        <a:cs typeface="HP Simplified" pitchFamily="34" charset="0"/>
                      </a:endParaRPr>
                    </a:p>
                  </a:txBody>
                  <a:tcPr marL="121856" marR="121856" marT="60928" marB="60928">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3"/>
                  </a:ext>
                </a:extLst>
              </a:tr>
              <a:tr h="1044000">
                <a:tc gridSpan="3">
                  <a:txBody>
                    <a:bodyPr/>
                    <a:lstStyle/>
                    <a:p>
                      <a:r>
                        <a:rPr lang="en-GB" sz="1200" b="1" kern="1200" dirty="0">
                          <a:solidFill>
                            <a:srgbClr val="000000"/>
                          </a:solidFill>
                          <a:latin typeface="HP Simplified" pitchFamily="34" charset="0"/>
                          <a:ea typeface="+mn-ea"/>
                          <a:cs typeface="HP Simplified" pitchFamily="34" charset="0"/>
                        </a:rPr>
                        <a:t>Eco-Social Costs</a:t>
                      </a:r>
                    </a:p>
                  </a:txBody>
                  <a:tcPr marL="121856" marR="121856" marT="60928" marB="60928">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gridSpan="3">
                  <a:txBody>
                    <a:bodyPr/>
                    <a:lstStyle/>
                    <a:p>
                      <a:r>
                        <a:rPr lang="en-GB" sz="1200" b="1" kern="1200" dirty="0">
                          <a:solidFill>
                            <a:srgbClr val="000000"/>
                          </a:solidFill>
                          <a:latin typeface="HP Simplified" pitchFamily="34" charset="0"/>
                          <a:ea typeface="+mn-ea"/>
                          <a:cs typeface="HP Simplified" pitchFamily="34" charset="0"/>
                        </a:rPr>
                        <a:t>Eco-Social Benefits</a:t>
                      </a:r>
                    </a:p>
                  </a:txBody>
                  <a:tcPr marL="121856" marR="121856" marT="60928" marB="60928">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669993870"/>
                  </a:ext>
                </a:extLst>
              </a:tr>
            </a:tbl>
          </a:graphicData>
        </a:graphic>
      </p:graphicFrame>
      <p:pic>
        <p:nvPicPr>
          <p:cNvPr id="5" name="Picture 7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63787" y="417648"/>
            <a:ext cx="406189" cy="414313"/>
          </a:xfrm>
          <a:prstGeom prst="rect">
            <a:avLst/>
          </a:prstGeom>
        </p:spPr>
      </p:pic>
      <p:pic>
        <p:nvPicPr>
          <p:cNvPr id="6" name="Picture 7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48191" y="2562705"/>
            <a:ext cx="423452" cy="343231"/>
          </a:xfrm>
          <a:prstGeom prst="rect">
            <a:avLst/>
          </a:prstGeom>
        </p:spPr>
      </p:pic>
      <p:pic>
        <p:nvPicPr>
          <p:cNvPr id="7" name="Picture 7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11747" y="417648"/>
            <a:ext cx="304643" cy="422437"/>
          </a:xfrm>
          <a:prstGeom prst="rect">
            <a:avLst/>
          </a:prstGeom>
        </p:spPr>
      </p:pic>
      <p:pic>
        <p:nvPicPr>
          <p:cNvPr id="8" name="Picture 7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22406" y="451135"/>
            <a:ext cx="411268" cy="417361"/>
          </a:xfrm>
          <a:prstGeom prst="rect">
            <a:avLst/>
          </a:prstGeom>
        </p:spPr>
      </p:pic>
      <p:pic>
        <p:nvPicPr>
          <p:cNvPr id="9" name="Picture 7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125455" y="417647"/>
            <a:ext cx="358463" cy="418375"/>
          </a:xfrm>
          <a:prstGeom prst="rect">
            <a:avLst/>
          </a:prstGeom>
        </p:spPr>
      </p:pic>
      <p:pic>
        <p:nvPicPr>
          <p:cNvPr id="10" name="Picture 8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125455" y="4165838"/>
            <a:ext cx="384865" cy="384865"/>
          </a:xfrm>
          <a:prstGeom prst="rect">
            <a:avLst/>
          </a:prstGeom>
        </p:spPr>
      </p:pic>
      <p:pic>
        <p:nvPicPr>
          <p:cNvPr id="11" name="Picture 8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985709" y="418663"/>
            <a:ext cx="329014" cy="419391"/>
          </a:xfrm>
          <a:prstGeom prst="rect">
            <a:avLst/>
          </a:prstGeom>
        </p:spPr>
      </p:pic>
      <p:pic>
        <p:nvPicPr>
          <p:cNvPr id="12" name="Picture 9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895333" y="2251545"/>
            <a:ext cx="419391" cy="228480"/>
          </a:xfrm>
          <a:prstGeom prst="rect">
            <a:avLst/>
          </a:prstGeom>
        </p:spPr>
      </p:pic>
      <p:grpSp>
        <p:nvGrpSpPr>
          <p:cNvPr id="13" name="Group 91"/>
          <p:cNvGrpSpPr/>
          <p:nvPr/>
        </p:nvGrpSpPr>
        <p:grpSpPr>
          <a:xfrm rot="8226025">
            <a:off x="5514803" y="4213205"/>
            <a:ext cx="420406" cy="224420"/>
            <a:chOff x="2910785" y="3302264"/>
            <a:chExt cx="315469" cy="168402"/>
          </a:xfrm>
        </p:grpSpPr>
        <p:pic>
          <p:nvPicPr>
            <p:cNvPr id="14" name="Picture 9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910785" y="3302264"/>
              <a:ext cx="315469" cy="168402"/>
            </a:xfrm>
            <a:prstGeom prst="rect">
              <a:avLst/>
            </a:prstGeom>
            <a:ln>
              <a:noFill/>
            </a:ln>
          </p:spPr>
        </p:pic>
        <p:sp>
          <p:nvSpPr>
            <p:cNvPr id="15" name="Rectangle 93"/>
            <p:cNvSpPr/>
            <p:nvPr/>
          </p:nvSpPr>
          <p:spPr>
            <a:xfrm>
              <a:off x="3022638" y="3338940"/>
              <a:ext cx="185294" cy="112913"/>
            </a:xfrm>
            <a:prstGeom prst="rect">
              <a:avLst/>
            </a:prstGeom>
            <a:solidFill>
              <a:srgbClr val="7676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10000"/>
                </a:lnSpc>
                <a:spcBef>
                  <a:spcPts val="600"/>
                </a:spcBef>
                <a:spcAft>
                  <a:spcPts val="0"/>
                </a:spcAft>
                <a:buClrTx/>
                <a:buSzTx/>
                <a:buFontTx/>
                <a:buNone/>
                <a:tabLst/>
                <a:defRPr/>
              </a:pPr>
              <a:endParaRPr kumimoji="0" lang="en-US" sz="2398" b="0" i="0" u="none" strike="noStrike" kern="1200" cap="none" spc="0" normalizeH="0" baseline="0" noProof="0">
                <a:ln>
                  <a:noFill/>
                </a:ln>
                <a:solidFill>
                  <a:srgbClr val="FFFFFF"/>
                </a:solidFill>
                <a:effectLst/>
                <a:uLnTx/>
                <a:uFillTx/>
                <a:latin typeface="Roboto"/>
                <a:ea typeface="+mn-ea"/>
                <a:cs typeface="+mn-cs"/>
              </a:endParaRPr>
            </a:p>
          </p:txBody>
        </p:sp>
      </p:grpSp>
      <p:pic>
        <p:nvPicPr>
          <p:cNvPr id="16" name="Graphic 5">
            <a:extLst>
              <a:ext uri="{FF2B5EF4-FFF2-40B4-BE49-F238E27FC236}">
                <a16:creationId xmlns:a16="http://schemas.microsoft.com/office/drawing/2014/main" id="{F3BFCC8B-8D29-43F9-9E9D-5289EE210119}"/>
              </a:ext>
            </a:extLst>
          </p:cNvPr>
          <p:cNvPicPr>
            <a:picLocks noChangeAspect="1"/>
          </p:cNvPicPr>
          <p:nvPr/>
        </p:nvPicPr>
        <p:blipFill>
          <a:blip r:embed="rId11" cstate="hqprint">
            <a:duotone>
              <a:prstClr val="black"/>
              <a:schemeClr val="tx2">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626487" y="5417709"/>
            <a:ext cx="261818" cy="360000"/>
          </a:xfrm>
          <a:prstGeom prst="rect">
            <a:avLst/>
          </a:prstGeom>
        </p:spPr>
      </p:pic>
      <p:pic>
        <p:nvPicPr>
          <p:cNvPr id="17" name="Graphic 5">
            <a:extLst>
              <a:ext uri="{FF2B5EF4-FFF2-40B4-BE49-F238E27FC236}">
                <a16:creationId xmlns:a16="http://schemas.microsoft.com/office/drawing/2014/main" id="{60FD2A33-CE24-45D8-B4F1-75E7DEDC2AED}"/>
              </a:ext>
            </a:extLst>
          </p:cNvPr>
          <p:cNvPicPr>
            <a:picLocks noChangeAspect="1"/>
          </p:cNvPicPr>
          <p:nvPr/>
        </p:nvPicPr>
        <p:blipFill>
          <a:blip r:embed="rId13" cstate="hqprint">
            <a:duotone>
              <a:prstClr val="black"/>
              <a:schemeClr val="tx2">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1123918" y="5417709"/>
            <a:ext cx="360000" cy="360000"/>
          </a:xfrm>
          <a:prstGeom prst="rect">
            <a:avLst/>
          </a:prstGeom>
        </p:spPr>
      </p:pic>
    </p:spTree>
    <p:extLst>
      <p:ext uri="{BB962C8B-B14F-4D97-AF65-F5344CB8AC3E}">
        <p14:creationId xmlns:p14="http://schemas.microsoft.com/office/powerpoint/2010/main" val="140068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15"/>
          <p:cNvGraphicFramePr>
            <a:graphicFrameLocks noGrp="1"/>
          </p:cNvGraphicFramePr>
          <p:nvPr>
            <p:ph sz="quarter" idx="4294967295"/>
          </p:nvPr>
        </p:nvGraphicFramePr>
        <p:xfrm>
          <a:off x="826835" y="264883"/>
          <a:ext cx="10656000" cy="6339617"/>
        </p:xfrm>
        <a:graphic>
          <a:graphicData uri="http://schemas.openxmlformats.org/drawingml/2006/table">
            <a:tbl>
              <a:tblPr bandRow="1">
                <a:tableStyleId>{073A0DAA-6AF3-43AB-8588-CEC1D06C72B9}</a:tableStyleId>
              </a:tblPr>
              <a:tblGrid>
                <a:gridCol w="2052000">
                  <a:extLst>
                    <a:ext uri="{9D8B030D-6E8A-4147-A177-3AD203B41FA5}">
                      <a16:colId xmlns:a16="http://schemas.microsoft.com/office/drawing/2014/main" val="20000"/>
                    </a:ext>
                  </a:extLst>
                </a:gridCol>
                <a:gridCol w="2052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1080000">
                  <a:extLst>
                    <a:ext uri="{9D8B030D-6E8A-4147-A177-3AD203B41FA5}">
                      <a16:colId xmlns:a16="http://schemas.microsoft.com/office/drawing/2014/main" val="20003"/>
                    </a:ext>
                  </a:extLst>
                </a:gridCol>
                <a:gridCol w="2340000">
                  <a:extLst>
                    <a:ext uri="{9D8B030D-6E8A-4147-A177-3AD203B41FA5}">
                      <a16:colId xmlns:a16="http://schemas.microsoft.com/office/drawing/2014/main" val="20004"/>
                    </a:ext>
                  </a:extLst>
                </a:gridCol>
                <a:gridCol w="2052000">
                  <a:extLst>
                    <a:ext uri="{9D8B030D-6E8A-4147-A177-3AD203B41FA5}">
                      <a16:colId xmlns:a16="http://schemas.microsoft.com/office/drawing/2014/main" val="20005"/>
                    </a:ext>
                  </a:extLst>
                </a:gridCol>
              </a:tblGrid>
              <a:tr h="1790631">
                <a:tc rowSpan="2">
                  <a:txBody>
                    <a:bodyPr/>
                    <a:lstStyle/>
                    <a:p>
                      <a:pPr algn="l">
                        <a:lnSpc>
                          <a:spcPct val="100000"/>
                        </a:lnSpc>
                        <a:spcBef>
                          <a:spcPts val="300"/>
                        </a:spcBef>
                      </a:pPr>
                      <a:r>
                        <a:rPr lang="en-GB" sz="1100" b="1" kern="1200" dirty="0">
                          <a:solidFill>
                            <a:srgbClr val="000000"/>
                          </a:solidFill>
                          <a:latin typeface="+mn-lt"/>
                          <a:ea typeface="+mn-ea"/>
                          <a:cs typeface="HP Simplified" pitchFamily="34" charset="0"/>
                        </a:rPr>
                        <a:t>Key Partners</a:t>
                      </a:r>
                    </a:p>
                    <a:p>
                      <a:pPr algn="l">
                        <a:lnSpc>
                          <a:spcPct val="100000"/>
                        </a:lnSpc>
                        <a:spcBef>
                          <a:spcPts val="300"/>
                        </a:spcBef>
                      </a:pPr>
                      <a:endParaRPr lang="en-GB" sz="1100" b="1" kern="1200" dirty="0">
                        <a:solidFill>
                          <a:srgbClr val="000000"/>
                        </a:solidFill>
                        <a:latin typeface="+mn-lt"/>
                        <a:ea typeface="+mn-ea"/>
                        <a:cs typeface="HP Simplified" pitchFamily="34" charset="0"/>
                      </a:endParaRPr>
                    </a:p>
                    <a:p>
                      <a:pPr marL="0" indent="0" algn="l" defTabSz="457200" rtl="0" eaLnBrk="1" latinLnBrk="0" hangingPunct="1">
                        <a:lnSpc>
                          <a:spcPct val="100000"/>
                        </a:lnSpc>
                        <a:spcBef>
                          <a:spcPts val="300"/>
                        </a:spcBef>
                        <a:spcAft>
                          <a:spcPts val="0"/>
                        </a:spcAft>
                        <a:buFont typeface="+mj-lt"/>
                        <a:buNone/>
                      </a:pPr>
                      <a:r>
                        <a:rPr lang="en-US" sz="1100" b="0" i="0" u="none" strike="noStrike" kern="1200" baseline="0" dirty="0">
                          <a:solidFill>
                            <a:schemeClr val="dk1"/>
                          </a:solidFill>
                          <a:latin typeface="+mn-lt"/>
                          <a:ea typeface="+mn-ea"/>
                          <a:cs typeface="+mn-cs"/>
                        </a:rPr>
                        <a:t>Who are our Key Partners?</a:t>
                      </a:r>
                    </a:p>
                    <a:p>
                      <a:pPr marL="0" indent="0" algn="l" defTabSz="457200" rtl="0" eaLnBrk="1" latinLnBrk="0" hangingPunct="1">
                        <a:lnSpc>
                          <a:spcPct val="100000"/>
                        </a:lnSpc>
                        <a:spcBef>
                          <a:spcPts val="300"/>
                        </a:spcBef>
                        <a:spcAft>
                          <a:spcPts val="0"/>
                        </a:spcAft>
                        <a:buFont typeface="+mj-lt"/>
                        <a:buNone/>
                      </a:pPr>
                      <a:r>
                        <a:rPr lang="en-US" sz="1100" b="0" i="0" u="none" strike="noStrike" kern="1200" baseline="0" dirty="0">
                          <a:solidFill>
                            <a:schemeClr val="dk1"/>
                          </a:solidFill>
                          <a:latin typeface="+mn-lt"/>
                          <a:ea typeface="+mn-ea"/>
                          <a:cs typeface="+mn-cs"/>
                        </a:rPr>
                        <a:t>Who are our key suppliers?</a:t>
                      </a:r>
                    </a:p>
                    <a:p>
                      <a:pPr marL="0" indent="0" algn="l" defTabSz="457200" rtl="0" eaLnBrk="1" latinLnBrk="0" hangingPunct="1">
                        <a:lnSpc>
                          <a:spcPct val="100000"/>
                        </a:lnSpc>
                        <a:spcBef>
                          <a:spcPts val="300"/>
                        </a:spcBef>
                        <a:spcAft>
                          <a:spcPts val="0"/>
                        </a:spcAft>
                        <a:buFont typeface="+mj-lt"/>
                        <a:buNone/>
                      </a:pPr>
                      <a:r>
                        <a:rPr lang="en-US" sz="1100" b="0" i="0" u="none" strike="noStrike" kern="1200" baseline="0" dirty="0">
                          <a:solidFill>
                            <a:schemeClr val="dk1"/>
                          </a:solidFill>
                          <a:latin typeface="+mn-lt"/>
                          <a:ea typeface="+mn-ea"/>
                          <a:cs typeface="+mn-cs"/>
                        </a:rPr>
                        <a:t>Which Key Resources are we acquiring from Partners?</a:t>
                      </a:r>
                    </a:p>
                    <a:p>
                      <a:pPr marL="0" indent="0" algn="l" defTabSz="457200" rtl="0" eaLnBrk="1" latinLnBrk="0" hangingPunct="1">
                        <a:lnSpc>
                          <a:spcPct val="100000"/>
                        </a:lnSpc>
                        <a:spcBef>
                          <a:spcPts val="300"/>
                        </a:spcBef>
                        <a:spcAft>
                          <a:spcPts val="0"/>
                        </a:spcAft>
                        <a:buFont typeface="+mj-lt"/>
                        <a:buNone/>
                      </a:pPr>
                      <a:r>
                        <a:rPr lang="en-US" sz="1100" b="0" i="0" u="none" strike="noStrike" kern="1200" baseline="0" dirty="0">
                          <a:solidFill>
                            <a:schemeClr val="dk1"/>
                          </a:solidFill>
                          <a:latin typeface="+mn-lt"/>
                          <a:ea typeface="+mn-ea"/>
                          <a:cs typeface="+mn-cs"/>
                        </a:rPr>
                        <a:t>Which Key Activities do Partners perform?</a:t>
                      </a:r>
                      <a:endParaRPr lang="en-GB" sz="1100" b="0" i="0" u="none" strike="noStrike" kern="1200" baseline="0" dirty="0">
                        <a:solidFill>
                          <a:schemeClr val="dk1"/>
                        </a:solidFill>
                        <a:latin typeface="+mn-lt"/>
                        <a:ea typeface="+mn-ea"/>
                        <a:cs typeface="+mn-cs"/>
                      </a:endParaRPr>
                    </a:p>
                  </a:txBody>
                  <a:tcPr marL="121888" marR="121888" marT="60944" marB="609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0000"/>
                        </a:lnSpc>
                        <a:spcBef>
                          <a:spcPts val="300"/>
                        </a:spcBef>
                      </a:pPr>
                      <a:r>
                        <a:rPr lang="en-GB" sz="1100" b="1" kern="1200" dirty="0">
                          <a:solidFill>
                            <a:srgbClr val="000000"/>
                          </a:solidFill>
                          <a:latin typeface="+mn-lt"/>
                          <a:ea typeface="+mn-ea"/>
                          <a:cs typeface="HP Simplified" pitchFamily="34" charset="0"/>
                        </a:rPr>
                        <a:t>Key Activities</a:t>
                      </a:r>
                    </a:p>
                    <a:p>
                      <a:pPr>
                        <a:lnSpc>
                          <a:spcPct val="100000"/>
                        </a:lnSpc>
                        <a:spcBef>
                          <a:spcPts val="300"/>
                        </a:spcBef>
                      </a:pPr>
                      <a:endParaRPr lang="en-GB" sz="1100" b="1" kern="1200" dirty="0">
                        <a:solidFill>
                          <a:srgbClr val="000000"/>
                        </a:solidFill>
                        <a:latin typeface="+mn-lt"/>
                        <a:ea typeface="+mn-ea"/>
                        <a:cs typeface="HP Simplified" pitchFamily="34" charset="0"/>
                      </a:endParaRPr>
                    </a:p>
                    <a:p>
                      <a:pPr algn="l">
                        <a:lnSpc>
                          <a:spcPct val="100000"/>
                        </a:lnSpc>
                        <a:spcBef>
                          <a:spcPts val="300"/>
                        </a:spcBef>
                      </a:pPr>
                      <a:r>
                        <a:rPr lang="en-US" sz="1100" b="0" i="0" u="none" strike="noStrike" baseline="0" dirty="0">
                          <a:latin typeface="+mn-lt"/>
                        </a:rPr>
                        <a:t>What Key Activities do our Value Propositions require?</a:t>
                      </a:r>
                    </a:p>
                    <a:p>
                      <a:pPr algn="l">
                        <a:lnSpc>
                          <a:spcPct val="100000"/>
                        </a:lnSpc>
                        <a:spcBef>
                          <a:spcPts val="300"/>
                        </a:spcBef>
                      </a:pPr>
                      <a:r>
                        <a:rPr lang="en-US" sz="1100" b="0" i="0" u="none" strike="noStrike" baseline="0" dirty="0">
                          <a:latin typeface="+mn-lt"/>
                        </a:rPr>
                        <a:t>Our Distribution Channels?</a:t>
                      </a:r>
                    </a:p>
                    <a:p>
                      <a:pPr algn="l">
                        <a:lnSpc>
                          <a:spcPct val="100000"/>
                        </a:lnSpc>
                        <a:spcBef>
                          <a:spcPts val="300"/>
                        </a:spcBef>
                      </a:pPr>
                      <a:r>
                        <a:rPr lang="en-US" sz="1100" b="0" i="0" u="none" strike="noStrike" baseline="0" dirty="0">
                          <a:latin typeface="+mn-lt"/>
                        </a:rPr>
                        <a:t>Customer Relationships?</a:t>
                      </a:r>
                    </a:p>
                    <a:p>
                      <a:pPr algn="l">
                        <a:lnSpc>
                          <a:spcPct val="100000"/>
                        </a:lnSpc>
                        <a:spcBef>
                          <a:spcPts val="300"/>
                        </a:spcBef>
                      </a:pPr>
                      <a:r>
                        <a:rPr lang="en-US" sz="1100" b="0" i="0" u="none" strike="noStrike" baseline="0" dirty="0">
                          <a:latin typeface="+mn-lt"/>
                        </a:rPr>
                        <a:t>Revenue streams?</a:t>
                      </a:r>
                      <a:endParaRPr lang="en-US" sz="1100" b="1" kern="1200" dirty="0">
                        <a:solidFill>
                          <a:srgbClr val="000000"/>
                        </a:solidFill>
                        <a:latin typeface="+mn-lt"/>
                        <a:ea typeface="+mn-ea"/>
                        <a:cs typeface="HP Simplified" pitchFamily="34" charset="0"/>
                      </a:endParaRPr>
                    </a:p>
                  </a:txBody>
                  <a:tcPr marL="121888" marR="121888" marT="60944" marB="609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gridSpan="2">
                  <a:txBody>
                    <a:bodyPr/>
                    <a:lstStyle/>
                    <a:p>
                      <a:pPr>
                        <a:lnSpc>
                          <a:spcPct val="100000"/>
                        </a:lnSpc>
                        <a:spcBef>
                          <a:spcPts val="300"/>
                        </a:spcBef>
                      </a:pPr>
                      <a:r>
                        <a:rPr lang="en-GB" sz="1100" b="1" kern="1200" dirty="0">
                          <a:solidFill>
                            <a:srgbClr val="000000"/>
                          </a:solidFill>
                          <a:latin typeface="+mn-lt"/>
                          <a:ea typeface="+mn-ea"/>
                          <a:cs typeface="HP Simplified" pitchFamily="34" charset="0"/>
                        </a:rPr>
                        <a:t>Value Proposition</a:t>
                      </a:r>
                    </a:p>
                    <a:p>
                      <a:pPr>
                        <a:lnSpc>
                          <a:spcPct val="100000"/>
                        </a:lnSpc>
                        <a:spcBef>
                          <a:spcPts val="300"/>
                        </a:spcBef>
                      </a:pPr>
                      <a:endParaRPr lang="en-GB" sz="1100" b="1" kern="1200" dirty="0">
                        <a:solidFill>
                          <a:srgbClr val="000000"/>
                        </a:solidFill>
                        <a:latin typeface="+mn-lt"/>
                        <a:ea typeface="+mn-ea"/>
                        <a:cs typeface="HP Simplified" pitchFamily="34" charset="0"/>
                      </a:endParaRPr>
                    </a:p>
                    <a:p>
                      <a:pPr algn="l">
                        <a:lnSpc>
                          <a:spcPct val="100000"/>
                        </a:lnSpc>
                        <a:spcBef>
                          <a:spcPts val="300"/>
                        </a:spcBef>
                      </a:pPr>
                      <a:r>
                        <a:rPr lang="en-US" sz="1100" b="0" i="0" u="none" strike="noStrike" baseline="0" dirty="0">
                          <a:latin typeface="+mn-lt"/>
                        </a:rPr>
                        <a:t>What value do we deliver to the customer?</a:t>
                      </a:r>
                    </a:p>
                    <a:p>
                      <a:pPr algn="l">
                        <a:lnSpc>
                          <a:spcPct val="100000"/>
                        </a:lnSpc>
                        <a:spcBef>
                          <a:spcPts val="300"/>
                        </a:spcBef>
                      </a:pPr>
                      <a:r>
                        <a:rPr lang="en-US" sz="1100" b="0" i="0" u="none" strike="noStrike" baseline="0" dirty="0">
                          <a:latin typeface="+mn-lt"/>
                        </a:rPr>
                        <a:t>Which one of our customer’s problems are we helping to solve?</a:t>
                      </a:r>
                    </a:p>
                    <a:p>
                      <a:pPr algn="l">
                        <a:lnSpc>
                          <a:spcPct val="100000"/>
                        </a:lnSpc>
                        <a:spcBef>
                          <a:spcPts val="300"/>
                        </a:spcBef>
                      </a:pPr>
                      <a:r>
                        <a:rPr lang="en-US" sz="1100" b="0" i="0" u="none" strike="noStrike" baseline="0" dirty="0">
                          <a:latin typeface="+mn-lt"/>
                        </a:rPr>
                        <a:t>What bundles of products and services are we offering to each Customer Segment?</a:t>
                      </a:r>
                    </a:p>
                    <a:p>
                      <a:pPr algn="l">
                        <a:lnSpc>
                          <a:spcPct val="100000"/>
                        </a:lnSpc>
                        <a:spcBef>
                          <a:spcPts val="300"/>
                        </a:spcBef>
                      </a:pPr>
                      <a:r>
                        <a:rPr lang="en-US" sz="1100" b="0" i="0" u="none" strike="noStrike" baseline="0" dirty="0">
                          <a:latin typeface="+mn-lt"/>
                        </a:rPr>
                        <a:t>Which customer needs are we satisfying?</a:t>
                      </a:r>
                    </a:p>
                    <a:p>
                      <a:pPr algn="l">
                        <a:lnSpc>
                          <a:spcPct val="100000"/>
                        </a:lnSpc>
                        <a:spcBef>
                          <a:spcPts val="300"/>
                        </a:spcBef>
                      </a:pPr>
                      <a:r>
                        <a:rPr lang="en-US" sz="1100" b="0" i="0" u="none" strike="noStrike" kern="1200" baseline="0" dirty="0">
                          <a:solidFill>
                            <a:srgbClr val="000000"/>
                          </a:solidFill>
                          <a:latin typeface="+mn-lt"/>
                          <a:ea typeface="+mn-ea"/>
                          <a:cs typeface="HP Simplified" pitchFamily="34" charset="0"/>
                        </a:rPr>
                        <a:t>Which job are we helping the customer to get done?</a:t>
                      </a:r>
                      <a:endParaRPr lang="en-GB" sz="1100" b="1" kern="1200" dirty="0">
                        <a:solidFill>
                          <a:srgbClr val="000000"/>
                        </a:solidFill>
                        <a:latin typeface="+mn-lt"/>
                        <a:ea typeface="+mn-ea"/>
                        <a:cs typeface="HP Simplified" pitchFamily="34" charset="0"/>
                      </a:endParaRPr>
                    </a:p>
                  </a:txBody>
                  <a:tcPr marL="121888" marR="121888" marT="60944" marB="609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hMerge="1">
                  <a:txBody>
                    <a:bodyPr/>
                    <a:lstStyle/>
                    <a:p>
                      <a:endParaRPr lang="en-US"/>
                    </a:p>
                  </a:txBody>
                  <a:tcPr/>
                </a:tc>
                <a:tc>
                  <a:txBody>
                    <a:bodyPr/>
                    <a:lstStyle/>
                    <a:p>
                      <a:pPr>
                        <a:lnSpc>
                          <a:spcPct val="100000"/>
                        </a:lnSpc>
                        <a:spcBef>
                          <a:spcPts val="300"/>
                        </a:spcBef>
                      </a:pPr>
                      <a:r>
                        <a:rPr lang="en-GB" sz="1100" b="1" kern="1200" dirty="0">
                          <a:solidFill>
                            <a:srgbClr val="000000"/>
                          </a:solidFill>
                          <a:latin typeface="+mn-lt"/>
                          <a:ea typeface="+mn-ea"/>
                          <a:cs typeface="HP Simplified" pitchFamily="34" charset="0"/>
                        </a:rPr>
                        <a:t>Customer Relationships</a:t>
                      </a:r>
                    </a:p>
                    <a:p>
                      <a:pPr>
                        <a:lnSpc>
                          <a:spcPct val="100000"/>
                        </a:lnSpc>
                        <a:spcBef>
                          <a:spcPts val="300"/>
                        </a:spcBef>
                      </a:pPr>
                      <a:endParaRPr lang="en-US" sz="1100" b="0" i="0" u="none" strike="noStrike" baseline="0" dirty="0">
                        <a:latin typeface="+mn-lt"/>
                      </a:endParaRPr>
                    </a:p>
                    <a:p>
                      <a:pPr algn="l">
                        <a:lnSpc>
                          <a:spcPct val="100000"/>
                        </a:lnSpc>
                        <a:spcBef>
                          <a:spcPts val="300"/>
                        </a:spcBef>
                      </a:pPr>
                      <a:r>
                        <a:rPr lang="en-US" sz="1100" b="0" i="0" u="none" strike="noStrike" baseline="0" dirty="0">
                          <a:latin typeface="+mn-lt"/>
                        </a:rPr>
                        <a:t>What type of relationship does each of our Customer Segments expect us to establish and maintain with them?</a:t>
                      </a:r>
                    </a:p>
                    <a:p>
                      <a:pPr algn="l">
                        <a:lnSpc>
                          <a:spcPct val="100000"/>
                        </a:lnSpc>
                        <a:spcBef>
                          <a:spcPts val="300"/>
                        </a:spcBef>
                      </a:pPr>
                      <a:r>
                        <a:rPr lang="en-US" sz="1100" b="0" i="0" u="none" strike="noStrike" baseline="0" dirty="0">
                          <a:latin typeface="+mn-lt"/>
                        </a:rPr>
                        <a:t>Which ones have we established?</a:t>
                      </a:r>
                    </a:p>
                    <a:p>
                      <a:pPr algn="l">
                        <a:lnSpc>
                          <a:spcPct val="100000"/>
                        </a:lnSpc>
                        <a:spcBef>
                          <a:spcPts val="300"/>
                        </a:spcBef>
                      </a:pPr>
                      <a:r>
                        <a:rPr lang="en-US" sz="1100" b="0" i="0" u="none" strike="noStrike" baseline="0" dirty="0">
                          <a:latin typeface="+mn-lt"/>
                        </a:rPr>
                        <a:t>How costly are they?</a:t>
                      </a:r>
                    </a:p>
                    <a:p>
                      <a:pPr algn="l">
                        <a:lnSpc>
                          <a:spcPct val="100000"/>
                        </a:lnSpc>
                        <a:spcBef>
                          <a:spcPts val="300"/>
                        </a:spcBef>
                      </a:pPr>
                      <a:r>
                        <a:rPr lang="en-US" sz="1100" b="0" i="0" u="none" strike="noStrike" baseline="0" dirty="0">
                          <a:latin typeface="+mn-lt"/>
                        </a:rPr>
                        <a:t>How are they integrated with rest of business model?</a:t>
                      </a:r>
                    </a:p>
                  </a:txBody>
                  <a:tcPr marL="121888" marR="121888" marT="60944" marB="609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nSpc>
                          <a:spcPct val="100000"/>
                        </a:lnSpc>
                        <a:spcBef>
                          <a:spcPts val="300"/>
                        </a:spcBef>
                      </a:pPr>
                      <a:r>
                        <a:rPr lang="en-GB" sz="1100" b="1" kern="1200" dirty="0">
                          <a:solidFill>
                            <a:srgbClr val="000000"/>
                          </a:solidFill>
                          <a:latin typeface="+mn-lt"/>
                          <a:ea typeface="+mn-ea"/>
                          <a:cs typeface="HP Simplified" pitchFamily="34" charset="0"/>
                        </a:rPr>
                        <a:t>Customer Segments</a:t>
                      </a:r>
                    </a:p>
                    <a:p>
                      <a:pPr>
                        <a:lnSpc>
                          <a:spcPct val="100000"/>
                        </a:lnSpc>
                        <a:spcBef>
                          <a:spcPts val="300"/>
                        </a:spcBef>
                      </a:pPr>
                      <a:endParaRPr lang="en-US" sz="1100" b="0" i="0" u="none" strike="noStrike" baseline="0" dirty="0">
                        <a:latin typeface="+mn-lt"/>
                      </a:endParaRPr>
                    </a:p>
                    <a:p>
                      <a:pPr algn="l">
                        <a:lnSpc>
                          <a:spcPct val="100000"/>
                        </a:lnSpc>
                        <a:spcBef>
                          <a:spcPts val="300"/>
                        </a:spcBef>
                      </a:pPr>
                      <a:r>
                        <a:rPr lang="en-US" sz="1100" b="0" i="0" u="none" strike="noStrike" baseline="0" dirty="0">
                          <a:latin typeface="+mn-lt"/>
                        </a:rPr>
                        <a:t>For whom are we creating value?</a:t>
                      </a:r>
                    </a:p>
                    <a:p>
                      <a:pPr algn="l">
                        <a:lnSpc>
                          <a:spcPct val="100000"/>
                        </a:lnSpc>
                        <a:spcBef>
                          <a:spcPts val="300"/>
                        </a:spcBef>
                      </a:pPr>
                      <a:r>
                        <a:rPr lang="en-US" sz="1100" b="0" i="0" u="none" strike="noStrike" baseline="0" dirty="0">
                          <a:latin typeface="+mn-lt"/>
                        </a:rPr>
                        <a:t>Who are our most important customers or users?</a:t>
                      </a:r>
                      <a:endParaRPr lang="en-GB" sz="1100" b="1" kern="1200" dirty="0">
                        <a:solidFill>
                          <a:srgbClr val="000000"/>
                        </a:solidFill>
                        <a:latin typeface="+mn-lt"/>
                        <a:ea typeface="+mn-ea"/>
                        <a:cs typeface="HP Simplified" pitchFamily="34" charset="0"/>
                      </a:endParaRPr>
                    </a:p>
                  </a:txBody>
                  <a:tcPr marL="121888" marR="121888" marT="60944" marB="609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1796248">
                <a:tc vMerge="1">
                  <a:txBody>
                    <a:bodyPr/>
                    <a:lstStyle/>
                    <a:p>
                      <a:endParaRPr lang="en-US"/>
                    </a:p>
                  </a:txBody>
                  <a:tcPr/>
                </a:tc>
                <a:tc>
                  <a:txBody>
                    <a:bodyPr/>
                    <a:lstStyle/>
                    <a:p>
                      <a:pPr>
                        <a:lnSpc>
                          <a:spcPct val="100000"/>
                        </a:lnSpc>
                        <a:spcBef>
                          <a:spcPts val="300"/>
                        </a:spcBef>
                      </a:pPr>
                      <a:r>
                        <a:rPr lang="en-GB" sz="1100" b="1" kern="1200" dirty="0">
                          <a:solidFill>
                            <a:srgbClr val="000000"/>
                          </a:solidFill>
                          <a:latin typeface="+mn-lt"/>
                          <a:ea typeface="+mn-ea"/>
                          <a:cs typeface="HP Simplified" pitchFamily="34" charset="0"/>
                        </a:rPr>
                        <a:t>Key Resources</a:t>
                      </a:r>
                    </a:p>
                    <a:p>
                      <a:pPr>
                        <a:lnSpc>
                          <a:spcPct val="100000"/>
                        </a:lnSpc>
                        <a:spcBef>
                          <a:spcPts val="300"/>
                        </a:spcBef>
                      </a:pPr>
                      <a:endParaRPr lang="en-US" sz="1100" b="0" i="0" u="none" strike="noStrike" baseline="0" dirty="0">
                        <a:latin typeface="+mn-lt"/>
                      </a:endParaRPr>
                    </a:p>
                    <a:p>
                      <a:pPr algn="l">
                        <a:lnSpc>
                          <a:spcPct val="100000"/>
                        </a:lnSpc>
                        <a:spcBef>
                          <a:spcPts val="300"/>
                        </a:spcBef>
                      </a:pPr>
                      <a:r>
                        <a:rPr lang="en-US" sz="1100" b="0" i="0" u="none" strike="noStrike" baseline="0" dirty="0">
                          <a:latin typeface="+mn-lt"/>
                        </a:rPr>
                        <a:t>What Key Resources do our Value Propositions require?</a:t>
                      </a:r>
                    </a:p>
                    <a:p>
                      <a:pPr algn="l">
                        <a:lnSpc>
                          <a:spcPct val="100000"/>
                        </a:lnSpc>
                        <a:spcBef>
                          <a:spcPts val="300"/>
                        </a:spcBef>
                      </a:pPr>
                      <a:r>
                        <a:rPr lang="en-US" sz="1100" b="0" i="0" u="none" strike="noStrike" baseline="0" dirty="0">
                          <a:latin typeface="+mn-lt"/>
                        </a:rPr>
                        <a:t>Our Distribution Channels? Customer Relationships?</a:t>
                      </a:r>
                    </a:p>
                    <a:p>
                      <a:pPr algn="l">
                        <a:lnSpc>
                          <a:spcPct val="100000"/>
                        </a:lnSpc>
                        <a:spcBef>
                          <a:spcPts val="300"/>
                        </a:spcBef>
                      </a:pPr>
                      <a:r>
                        <a:rPr lang="en-US" sz="1100" b="0" i="0" u="none" strike="noStrike" baseline="0" dirty="0">
                          <a:latin typeface="+mn-lt"/>
                        </a:rPr>
                        <a:t>Revenue Streams?</a:t>
                      </a:r>
                      <a:endParaRPr lang="en-GB" sz="1100" kern="1200" baseline="0" dirty="0">
                        <a:solidFill>
                          <a:srgbClr val="000000"/>
                        </a:solidFill>
                        <a:latin typeface="+mn-lt"/>
                        <a:ea typeface="+mn-ea"/>
                        <a:cs typeface="HP Simplified" pitchFamily="34" charset="0"/>
                      </a:endParaRPr>
                    </a:p>
                  </a:txBody>
                  <a:tcPr marL="121888" marR="121888" marT="60944" marB="609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vMerge="1">
                  <a:txBody>
                    <a:bodyPr/>
                    <a:lstStyle/>
                    <a:p>
                      <a:endParaRPr lang="en-US"/>
                    </a:p>
                  </a:txBody>
                  <a:tcPr/>
                </a:tc>
                <a:tc hMerge="1" vMerge="1">
                  <a:txBody>
                    <a:bodyPr/>
                    <a:lstStyle/>
                    <a:p>
                      <a:endParaRPr lang="en-US"/>
                    </a:p>
                  </a:txBody>
                  <a:tcPr/>
                </a:tc>
                <a:tc>
                  <a:txBody>
                    <a:bodyPr/>
                    <a:lstStyle/>
                    <a:p>
                      <a:pPr>
                        <a:lnSpc>
                          <a:spcPct val="100000"/>
                        </a:lnSpc>
                        <a:spcBef>
                          <a:spcPts val="300"/>
                        </a:spcBef>
                      </a:pPr>
                      <a:r>
                        <a:rPr lang="en-GB" sz="1100" b="1" kern="1200" dirty="0">
                          <a:solidFill>
                            <a:srgbClr val="000000"/>
                          </a:solidFill>
                          <a:latin typeface="+mn-lt"/>
                          <a:ea typeface="+mn-ea"/>
                          <a:cs typeface="HP Simplified" pitchFamily="34" charset="0"/>
                        </a:rPr>
                        <a:t>Channels</a:t>
                      </a:r>
                    </a:p>
                    <a:p>
                      <a:pPr algn="l">
                        <a:lnSpc>
                          <a:spcPct val="100000"/>
                        </a:lnSpc>
                        <a:spcBef>
                          <a:spcPts val="300"/>
                        </a:spcBef>
                      </a:pPr>
                      <a:endParaRPr lang="en-GB" sz="1100" b="1" i="0" u="none" strike="noStrike" kern="1200" baseline="0" dirty="0">
                        <a:solidFill>
                          <a:srgbClr val="000000"/>
                        </a:solidFill>
                        <a:latin typeface="+mn-lt"/>
                        <a:ea typeface="+mn-ea"/>
                      </a:endParaRPr>
                    </a:p>
                    <a:p>
                      <a:pPr algn="l">
                        <a:lnSpc>
                          <a:spcPct val="100000"/>
                        </a:lnSpc>
                        <a:spcBef>
                          <a:spcPts val="300"/>
                        </a:spcBef>
                      </a:pPr>
                      <a:r>
                        <a:rPr lang="en-US" sz="1100" b="0" i="0" u="none" strike="noStrike" baseline="0" dirty="0">
                          <a:latin typeface="+mn-lt"/>
                        </a:rPr>
                        <a:t>Through which Channels do our Customer Segments want to be reached?</a:t>
                      </a:r>
                    </a:p>
                    <a:p>
                      <a:pPr algn="l">
                        <a:lnSpc>
                          <a:spcPct val="100000"/>
                        </a:lnSpc>
                        <a:spcBef>
                          <a:spcPts val="300"/>
                        </a:spcBef>
                      </a:pPr>
                      <a:r>
                        <a:rPr lang="en-US" sz="1100" b="0" i="0" u="none" strike="noStrike" baseline="0" dirty="0">
                          <a:latin typeface="+mn-lt"/>
                        </a:rPr>
                        <a:t>How are our channels integrated? Which ones work best?</a:t>
                      </a:r>
                    </a:p>
                    <a:p>
                      <a:pPr algn="l">
                        <a:lnSpc>
                          <a:spcPct val="100000"/>
                        </a:lnSpc>
                        <a:spcBef>
                          <a:spcPts val="300"/>
                        </a:spcBef>
                      </a:pPr>
                      <a:r>
                        <a:rPr lang="en-US" sz="1100" b="0" i="0" u="none" strike="noStrike" baseline="0" dirty="0">
                          <a:latin typeface="+mn-lt"/>
                        </a:rPr>
                        <a:t>Which ones are most cost-efficient?</a:t>
                      </a:r>
                    </a:p>
                    <a:p>
                      <a:pPr algn="l">
                        <a:lnSpc>
                          <a:spcPct val="100000"/>
                        </a:lnSpc>
                        <a:spcBef>
                          <a:spcPts val="300"/>
                        </a:spcBef>
                      </a:pPr>
                      <a:r>
                        <a:rPr lang="en-US" sz="1100" b="0" i="0" u="none" strike="noStrike" baseline="0" dirty="0">
                          <a:latin typeface="+mn-lt"/>
                        </a:rPr>
                        <a:t>How are we integrating them with customer routines?</a:t>
                      </a:r>
                      <a:endParaRPr lang="en-GB" sz="1100" b="1" kern="1200" dirty="0">
                        <a:solidFill>
                          <a:srgbClr val="000000"/>
                        </a:solidFill>
                        <a:latin typeface="+mn-lt"/>
                        <a:ea typeface="+mn-ea"/>
                        <a:cs typeface="HP Simplified" pitchFamily="34" charset="0"/>
                      </a:endParaRPr>
                    </a:p>
                  </a:txBody>
                  <a:tcPr marL="121888" marR="121888" marT="60944" marB="609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a:p>
                  </a:txBody>
                  <a:tcPr/>
                </a:tc>
                <a:extLst>
                  <a:ext uri="{0D108BD9-81ED-4DB2-BD59-A6C34878D82A}">
                    <a16:rowId xmlns:a16="http://schemas.microsoft.com/office/drawing/2014/main" val="10001"/>
                  </a:ext>
                </a:extLst>
              </a:tr>
              <a:tr h="1114401">
                <a:tc gridSpan="3">
                  <a:txBody>
                    <a:bodyPr/>
                    <a:lstStyle/>
                    <a:p>
                      <a:pPr>
                        <a:lnSpc>
                          <a:spcPct val="100000"/>
                        </a:lnSpc>
                        <a:spcBef>
                          <a:spcPts val="300"/>
                        </a:spcBef>
                      </a:pPr>
                      <a:r>
                        <a:rPr lang="en-GB" sz="1100" b="1" kern="1200" dirty="0">
                          <a:solidFill>
                            <a:srgbClr val="000000"/>
                          </a:solidFill>
                          <a:latin typeface="+mn-lt"/>
                          <a:ea typeface="+mn-ea"/>
                          <a:cs typeface="HP Simplified" pitchFamily="34" charset="0"/>
                        </a:rPr>
                        <a:t>Cost Structure</a:t>
                      </a:r>
                      <a:endParaRPr lang="en-US" sz="1100" b="0" i="0" u="none" strike="noStrike" baseline="0" dirty="0">
                        <a:latin typeface="+mn-lt"/>
                      </a:endParaRPr>
                    </a:p>
                    <a:p>
                      <a:pPr algn="l">
                        <a:lnSpc>
                          <a:spcPct val="100000"/>
                        </a:lnSpc>
                        <a:spcBef>
                          <a:spcPts val="300"/>
                        </a:spcBef>
                      </a:pPr>
                      <a:r>
                        <a:rPr lang="en-US" sz="1100" b="0" i="0" u="none" strike="noStrike" baseline="0" dirty="0">
                          <a:latin typeface="+mn-lt"/>
                        </a:rPr>
                        <a:t>What are the most important costs inherent in our business model?</a:t>
                      </a:r>
                    </a:p>
                    <a:p>
                      <a:pPr algn="l">
                        <a:lnSpc>
                          <a:spcPct val="100000"/>
                        </a:lnSpc>
                        <a:spcBef>
                          <a:spcPts val="300"/>
                        </a:spcBef>
                      </a:pPr>
                      <a:r>
                        <a:rPr lang="en-US" sz="1100" b="0" i="0" u="none" strike="noStrike" baseline="0" dirty="0">
                          <a:latin typeface="+mn-lt"/>
                        </a:rPr>
                        <a:t>Which Key Resources are most expensive?</a:t>
                      </a:r>
                    </a:p>
                    <a:p>
                      <a:pPr algn="l">
                        <a:lnSpc>
                          <a:spcPct val="100000"/>
                        </a:lnSpc>
                        <a:spcBef>
                          <a:spcPts val="300"/>
                        </a:spcBef>
                      </a:pPr>
                      <a:r>
                        <a:rPr lang="en-US" sz="1100" b="0" i="0" u="none" strike="noStrike" baseline="0" dirty="0">
                          <a:latin typeface="+mn-lt"/>
                        </a:rPr>
                        <a:t>Which Key Activities are most expensive?</a:t>
                      </a:r>
                      <a:endParaRPr lang="en-GB" sz="1100" b="1" kern="1200" dirty="0">
                        <a:solidFill>
                          <a:srgbClr val="000000"/>
                        </a:solidFill>
                        <a:latin typeface="+mn-lt"/>
                        <a:ea typeface="+mn-ea"/>
                        <a:cs typeface="HP Simplified" pitchFamily="34" charset="0"/>
                      </a:endParaRPr>
                    </a:p>
                  </a:txBody>
                  <a:tcPr marL="121888" marR="121888" marT="60944" marB="609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dirty="0"/>
                    </a:p>
                  </a:txBody>
                  <a:tcPr/>
                </a:tc>
                <a:tc hMerge="1">
                  <a:txBody>
                    <a:bodyPr/>
                    <a:lstStyle/>
                    <a:p>
                      <a:endParaRPr lang="en-US" dirty="0"/>
                    </a:p>
                  </a:txBody>
                  <a:tcPr/>
                </a:tc>
                <a:tc gridSpan="3">
                  <a:txBody>
                    <a:bodyPr/>
                    <a:lstStyle/>
                    <a:p>
                      <a:pPr>
                        <a:lnSpc>
                          <a:spcPct val="100000"/>
                        </a:lnSpc>
                        <a:spcBef>
                          <a:spcPts val="300"/>
                        </a:spcBef>
                      </a:pPr>
                      <a:r>
                        <a:rPr lang="en-GB" sz="1100" b="1" kern="1200" dirty="0">
                          <a:solidFill>
                            <a:srgbClr val="000000"/>
                          </a:solidFill>
                          <a:latin typeface="+mn-lt"/>
                          <a:ea typeface="+mn-ea"/>
                          <a:cs typeface="HP Simplified" pitchFamily="34" charset="0"/>
                        </a:rPr>
                        <a:t>Revenue Stream</a:t>
                      </a:r>
                    </a:p>
                    <a:p>
                      <a:pPr algn="l">
                        <a:lnSpc>
                          <a:spcPct val="100000"/>
                        </a:lnSpc>
                        <a:spcBef>
                          <a:spcPts val="300"/>
                        </a:spcBef>
                      </a:pPr>
                      <a:r>
                        <a:rPr lang="en-US" sz="1100" b="0" i="0" u="none" strike="noStrike" baseline="0" dirty="0">
                          <a:latin typeface="+mn-lt"/>
                        </a:rPr>
                        <a:t>For what value are our customers really willing to pay? </a:t>
                      </a:r>
                    </a:p>
                    <a:p>
                      <a:pPr algn="l">
                        <a:lnSpc>
                          <a:spcPct val="100000"/>
                        </a:lnSpc>
                        <a:spcBef>
                          <a:spcPts val="300"/>
                        </a:spcBef>
                      </a:pPr>
                      <a:r>
                        <a:rPr lang="en-US" sz="1100" b="0" i="0" u="none" strike="noStrike" baseline="0" dirty="0">
                          <a:latin typeface="+mn-lt"/>
                        </a:rPr>
                        <a:t>How would they prefer to pay?</a:t>
                      </a:r>
                    </a:p>
                    <a:p>
                      <a:pPr algn="l">
                        <a:lnSpc>
                          <a:spcPct val="100000"/>
                        </a:lnSpc>
                        <a:spcBef>
                          <a:spcPts val="300"/>
                        </a:spcBef>
                      </a:pPr>
                      <a:r>
                        <a:rPr lang="en-US" sz="1100" b="0" i="0" u="none" strike="noStrike" baseline="0" dirty="0">
                          <a:latin typeface="+mn-lt"/>
                        </a:rPr>
                        <a:t>How much does each Revenue Stream contribute to overall revenues?</a:t>
                      </a:r>
                      <a:endParaRPr lang="en-GB" sz="1100" b="1" kern="1200" dirty="0">
                        <a:solidFill>
                          <a:srgbClr val="000000"/>
                        </a:solidFill>
                        <a:latin typeface="+mn-lt"/>
                        <a:ea typeface="+mn-ea"/>
                        <a:cs typeface="HP Simplified" pitchFamily="34" charset="0"/>
                      </a:endParaRPr>
                    </a:p>
                  </a:txBody>
                  <a:tcPr marL="121888" marR="121888" marT="60944" marB="609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2"/>
                  </a:ext>
                </a:extLst>
              </a:tr>
              <a:tr h="1080000">
                <a:tc gridSpan="3">
                  <a:txBody>
                    <a:bodyPr/>
                    <a:lstStyle/>
                    <a:p>
                      <a:pPr algn="l">
                        <a:lnSpc>
                          <a:spcPct val="100000"/>
                        </a:lnSpc>
                        <a:spcBef>
                          <a:spcPts val="300"/>
                        </a:spcBef>
                      </a:pPr>
                      <a:r>
                        <a:rPr lang="en-GB" sz="1100" b="1" kern="1200" dirty="0">
                          <a:solidFill>
                            <a:srgbClr val="000000"/>
                          </a:solidFill>
                          <a:latin typeface="+mn-lt"/>
                          <a:ea typeface="+mn-ea"/>
                          <a:cs typeface="HP Simplified" pitchFamily="34" charset="0"/>
                        </a:rPr>
                        <a:t>Eco-Social Costs</a:t>
                      </a:r>
                    </a:p>
                    <a:p>
                      <a:pPr algn="l">
                        <a:lnSpc>
                          <a:spcPct val="100000"/>
                        </a:lnSpc>
                        <a:spcBef>
                          <a:spcPts val="300"/>
                        </a:spcBef>
                      </a:pPr>
                      <a:r>
                        <a:rPr lang="en-GB" sz="1100" b="0" kern="1200" dirty="0">
                          <a:solidFill>
                            <a:srgbClr val="000000"/>
                          </a:solidFill>
                          <a:latin typeface="+mn-lt"/>
                          <a:ea typeface="+mn-ea"/>
                          <a:cs typeface="HP Simplified" pitchFamily="34" charset="0"/>
                        </a:rPr>
                        <a:t>What ecological or social costs is our business causing?</a:t>
                      </a:r>
                    </a:p>
                    <a:p>
                      <a:pPr algn="l">
                        <a:lnSpc>
                          <a:spcPct val="100000"/>
                        </a:lnSpc>
                        <a:spcBef>
                          <a:spcPts val="300"/>
                        </a:spcBef>
                      </a:pPr>
                      <a:r>
                        <a:rPr lang="en-GB" sz="1100" b="0" kern="1200" dirty="0">
                          <a:solidFill>
                            <a:srgbClr val="000000"/>
                          </a:solidFill>
                          <a:latin typeface="+mn-lt"/>
                          <a:ea typeface="+mn-ea"/>
                          <a:cs typeface="HP Simplified" pitchFamily="34" charset="0"/>
                        </a:rPr>
                        <a:t>Which Key</a:t>
                      </a:r>
                      <a:r>
                        <a:rPr lang="en-GB" sz="1100" b="0" kern="1200" baseline="0" dirty="0">
                          <a:solidFill>
                            <a:srgbClr val="000000"/>
                          </a:solidFill>
                          <a:latin typeface="+mn-lt"/>
                          <a:ea typeface="+mn-ea"/>
                          <a:cs typeface="HP Simplified" pitchFamily="34" charset="0"/>
                        </a:rPr>
                        <a:t> Resources are non-renewable?</a:t>
                      </a:r>
                    </a:p>
                    <a:p>
                      <a:pPr algn="l">
                        <a:lnSpc>
                          <a:spcPct val="100000"/>
                        </a:lnSpc>
                        <a:spcBef>
                          <a:spcPts val="300"/>
                        </a:spcBef>
                      </a:pPr>
                      <a:r>
                        <a:rPr lang="en-GB" sz="1100" b="0" kern="1200" baseline="0" dirty="0">
                          <a:solidFill>
                            <a:srgbClr val="000000"/>
                          </a:solidFill>
                          <a:latin typeface="+mn-lt"/>
                          <a:ea typeface="+mn-ea"/>
                          <a:cs typeface="HP Simplified" pitchFamily="34" charset="0"/>
                        </a:rPr>
                        <a:t>Which Key Activities use a lots of resources?</a:t>
                      </a:r>
                      <a:endParaRPr lang="en-GB" sz="1100" b="0" kern="1200" dirty="0">
                        <a:solidFill>
                          <a:srgbClr val="000000"/>
                        </a:solidFill>
                        <a:latin typeface="+mn-lt"/>
                        <a:ea typeface="+mn-ea"/>
                        <a:cs typeface="HP Simplified" pitchFamily="34" charset="0"/>
                      </a:endParaRPr>
                    </a:p>
                  </a:txBody>
                  <a:tcPr marL="121888" marR="121888" marT="60944" marB="609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gridSpan="3">
                  <a:txBody>
                    <a:bodyPr/>
                    <a:lstStyle/>
                    <a:p>
                      <a:pPr algn="l">
                        <a:lnSpc>
                          <a:spcPct val="100000"/>
                        </a:lnSpc>
                        <a:spcBef>
                          <a:spcPts val="300"/>
                        </a:spcBef>
                      </a:pPr>
                      <a:r>
                        <a:rPr lang="en-GB" sz="1100" b="1" kern="1200" dirty="0">
                          <a:solidFill>
                            <a:srgbClr val="000000"/>
                          </a:solidFill>
                          <a:latin typeface="+mn-lt"/>
                          <a:ea typeface="+mn-ea"/>
                          <a:cs typeface="HP Simplified" pitchFamily="34" charset="0"/>
                        </a:rPr>
                        <a:t>Eco-Social Benefits</a:t>
                      </a:r>
                    </a:p>
                    <a:p>
                      <a:pPr algn="l">
                        <a:lnSpc>
                          <a:spcPct val="100000"/>
                        </a:lnSpc>
                        <a:spcBef>
                          <a:spcPts val="300"/>
                        </a:spcBef>
                      </a:pPr>
                      <a:r>
                        <a:rPr lang="en-GB" sz="1100" b="0" kern="1200" dirty="0">
                          <a:solidFill>
                            <a:srgbClr val="000000"/>
                          </a:solidFill>
                          <a:latin typeface="+mn-lt"/>
                          <a:ea typeface="+mn-ea"/>
                          <a:cs typeface="HP Simplified" pitchFamily="34" charset="0"/>
                        </a:rPr>
                        <a:t>What ecologica</a:t>
                      </a:r>
                      <a:r>
                        <a:rPr lang="en-GB" sz="1100" b="0" kern="1200" baseline="0" dirty="0">
                          <a:solidFill>
                            <a:srgbClr val="000000"/>
                          </a:solidFill>
                          <a:latin typeface="+mn-lt"/>
                          <a:ea typeface="+mn-ea"/>
                          <a:cs typeface="HP Simplified" pitchFamily="34" charset="0"/>
                        </a:rPr>
                        <a:t>l and social benefits is our business generating?</a:t>
                      </a:r>
                    </a:p>
                    <a:p>
                      <a:pPr algn="l">
                        <a:lnSpc>
                          <a:spcPct val="100000"/>
                        </a:lnSpc>
                        <a:spcBef>
                          <a:spcPts val="300"/>
                        </a:spcBef>
                      </a:pPr>
                      <a:r>
                        <a:rPr lang="en-GB" sz="1100" b="0" kern="1200" baseline="0" dirty="0">
                          <a:solidFill>
                            <a:srgbClr val="000000"/>
                          </a:solidFill>
                          <a:latin typeface="+mn-lt"/>
                          <a:ea typeface="+mn-ea"/>
                          <a:cs typeface="HP Simplified" pitchFamily="34" charset="0"/>
                        </a:rPr>
                        <a:t>Who are the beneficiaries? Are they potential customers?</a:t>
                      </a:r>
                    </a:p>
                    <a:p>
                      <a:pPr algn="l">
                        <a:lnSpc>
                          <a:spcPct val="100000"/>
                        </a:lnSpc>
                        <a:spcBef>
                          <a:spcPts val="300"/>
                        </a:spcBef>
                      </a:pPr>
                      <a:r>
                        <a:rPr lang="en-GB" sz="1100" b="0" kern="1200" baseline="0" dirty="0">
                          <a:solidFill>
                            <a:srgbClr val="000000"/>
                          </a:solidFill>
                          <a:latin typeface="+mn-lt"/>
                          <a:ea typeface="+mn-ea"/>
                          <a:cs typeface="HP Simplified" pitchFamily="34" charset="0"/>
                        </a:rPr>
                        <a:t>Can we transform the benefits into a value proposition?</a:t>
                      </a:r>
                      <a:endParaRPr lang="en-GB" sz="1100" b="0" kern="1200" dirty="0">
                        <a:solidFill>
                          <a:srgbClr val="000000"/>
                        </a:solidFill>
                        <a:latin typeface="+mn-lt"/>
                        <a:ea typeface="+mn-ea"/>
                        <a:cs typeface="HP Simplified" pitchFamily="34" charset="0"/>
                      </a:endParaRPr>
                    </a:p>
                  </a:txBody>
                  <a:tcPr marL="121888" marR="121888" marT="60944" marB="609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3766682176"/>
                  </a:ext>
                </a:extLst>
              </a:tr>
            </a:tbl>
          </a:graphicData>
        </a:graphic>
      </p:graphicFrame>
      <p:pic>
        <p:nvPicPr>
          <p:cNvPr id="7"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13475" y="296808"/>
            <a:ext cx="406295" cy="414421"/>
          </a:xfrm>
          <a:prstGeom prst="rect">
            <a:avLst/>
          </a:prstGeom>
        </p:spPr>
      </p:pic>
      <p:pic>
        <p:nvPicPr>
          <p:cNvPr id="8"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85231" y="2329733"/>
            <a:ext cx="423563" cy="343320"/>
          </a:xfrm>
          <a:prstGeom prst="rect">
            <a:avLst/>
          </a:prstGeom>
        </p:spPr>
      </p:pic>
      <p:pic>
        <p:nvPicPr>
          <p:cNvPr id="9"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66735" y="296808"/>
            <a:ext cx="304723" cy="422547"/>
          </a:xfrm>
          <a:prstGeom prst="rect">
            <a:avLst/>
          </a:prstGeom>
        </p:spPr>
      </p:pic>
      <p:pic>
        <p:nvPicPr>
          <p:cNvPr id="10"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14615" y="296808"/>
            <a:ext cx="411375" cy="417469"/>
          </a:xfrm>
          <a:prstGeom prst="rect">
            <a:avLst/>
          </a:prstGeom>
        </p:spPr>
      </p:pic>
      <p:pic>
        <p:nvPicPr>
          <p:cNvPr id="11"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040227" y="296808"/>
            <a:ext cx="358556" cy="418484"/>
          </a:xfrm>
          <a:prstGeom prst="rect">
            <a:avLst/>
          </a:prstGeom>
        </p:spPr>
      </p:pic>
      <p:pic>
        <p:nvPicPr>
          <p:cNvPr id="12" name="Picture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015044" y="4465922"/>
            <a:ext cx="384965" cy="384965"/>
          </a:xfrm>
          <a:prstGeom prst="rect">
            <a:avLst/>
          </a:prstGeom>
        </p:spPr>
      </p:pic>
      <p:pic>
        <p:nvPicPr>
          <p:cNvPr id="13" name="Picture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041608" y="296808"/>
            <a:ext cx="329100" cy="419500"/>
          </a:xfrm>
          <a:prstGeom prst="rect">
            <a:avLst/>
          </a:prstGeom>
        </p:spPr>
      </p:pic>
      <p:pic>
        <p:nvPicPr>
          <p:cNvPr id="14" name="Picture 1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921996" y="2329733"/>
            <a:ext cx="419500" cy="228540"/>
          </a:xfrm>
          <a:prstGeom prst="rect">
            <a:avLst/>
          </a:prstGeom>
        </p:spPr>
      </p:pic>
      <p:grpSp>
        <p:nvGrpSpPr>
          <p:cNvPr id="15" name="Group 26"/>
          <p:cNvGrpSpPr/>
          <p:nvPr/>
        </p:nvGrpSpPr>
        <p:grpSpPr>
          <a:xfrm rot="8226025">
            <a:off x="5517965" y="4564179"/>
            <a:ext cx="420516" cy="224479"/>
            <a:chOff x="2910785" y="3302264"/>
            <a:chExt cx="315469" cy="168402"/>
          </a:xfrm>
        </p:grpSpPr>
        <p:pic>
          <p:nvPicPr>
            <p:cNvPr id="16" name="Picture 2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910785" y="3302264"/>
              <a:ext cx="315469" cy="168402"/>
            </a:xfrm>
            <a:prstGeom prst="rect">
              <a:avLst/>
            </a:prstGeom>
            <a:ln>
              <a:noFill/>
            </a:ln>
          </p:spPr>
        </p:pic>
        <p:sp>
          <p:nvSpPr>
            <p:cNvPr id="17" name="Rectangle 28"/>
            <p:cNvSpPr/>
            <p:nvPr/>
          </p:nvSpPr>
          <p:spPr>
            <a:xfrm>
              <a:off x="3022638" y="3338940"/>
              <a:ext cx="185294" cy="112913"/>
            </a:xfrm>
            <a:prstGeom prst="rect">
              <a:avLst/>
            </a:prstGeom>
            <a:solidFill>
              <a:srgbClr val="7676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10000"/>
                </a:lnSpc>
                <a:spcBef>
                  <a:spcPts val="600"/>
                </a:spcBef>
                <a:spcAft>
                  <a:spcPts val="0"/>
                </a:spcAft>
                <a:buClrTx/>
                <a:buSzTx/>
                <a:buFontTx/>
                <a:buNone/>
                <a:tabLst/>
                <a:defRPr/>
              </a:pPr>
              <a:endParaRPr kumimoji="0" lang="en-US" sz="2399" b="0" i="0" u="none" strike="noStrike" kern="1200" cap="none" spc="0" normalizeH="0" baseline="0" noProof="0">
                <a:ln>
                  <a:noFill/>
                </a:ln>
                <a:solidFill>
                  <a:srgbClr val="FFFFFF"/>
                </a:solidFill>
                <a:effectLst/>
                <a:uLnTx/>
                <a:uFillTx/>
                <a:latin typeface="Roboto"/>
                <a:ea typeface="+mn-ea"/>
                <a:cs typeface="+mn-cs"/>
              </a:endParaRPr>
            </a:p>
          </p:txBody>
        </p:sp>
      </p:grpSp>
      <p:pic>
        <p:nvPicPr>
          <p:cNvPr id="25" name="Graphic 5">
            <a:extLst>
              <a:ext uri="{FF2B5EF4-FFF2-40B4-BE49-F238E27FC236}">
                <a16:creationId xmlns:a16="http://schemas.microsoft.com/office/drawing/2014/main" id="{F3BFCC8B-8D29-43F9-9E9D-5289EE210119}"/>
              </a:ext>
            </a:extLst>
          </p:cNvPr>
          <p:cNvPicPr>
            <a:picLocks noChangeAspect="1"/>
          </p:cNvPicPr>
          <p:nvPr/>
        </p:nvPicPr>
        <p:blipFill>
          <a:blip r:embed="rId12" cstate="hqprint">
            <a:duotone>
              <a:prstClr val="black"/>
              <a:schemeClr val="tx2">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665363" y="5600340"/>
            <a:ext cx="261818" cy="360000"/>
          </a:xfrm>
          <a:prstGeom prst="rect">
            <a:avLst/>
          </a:prstGeom>
        </p:spPr>
      </p:pic>
      <p:pic>
        <p:nvPicPr>
          <p:cNvPr id="26" name="Graphic 5">
            <a:extLst>
              <a:ext uri="{FF2B5EF4-FFF2-40B4-BE49-F238E27FC236}">
                <a16:creationId xmlns:a16="http://schemas.microsoft.com/office/drawing/2014/main" id="{60FD2A33-CE24-45D8-B4F1-75E7DEDC2AED}"/>
              </a:ext>
            </a:extLst>
          </p:cNvPr>
          <p:cNvPicPr>
            <a:picLocks noChangeAspect="1"/>
          </p:cNvPicPr>
          <p:nvPr/>
        </p:nvPicPr>
        <p:blipFill>
          <a:blip r:embed="rId14" cstate="hqprint">
            <a:duotone>
              <a:prstClr val="black"/>
              <a:schemeClr val="tx2">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1027527" y="5600340"/>
            <a:ext cx="360000" cy="360000"/>
          </a:xfrm>
          <a:prstGeom prst="rect">
            <a:avLst/>
          </a:prstGeom>
        </p:spPr>
      </p:pic>
      <p:sp>
        <p:nvSpPr>
          <p:cNvPr id="2" name="Foliennummernplatzhalter 1"/>
          <p:cNvSpPr>
            <a:spLocks noGrp="1"/>
          </p:cNvSpPr>
          <p:nvPr>
            <p:ph type="sldNum" sz="quarter" idx="12"/>
          </p:nvPr>
        </p:nvSpPr>
        <p:spPr/>
        <p:txBody>
          <a:bodyPr/>
          <a:lstStyle/>
          <a:p>
            <a:pPr marL="0" marR="0" lvl="0" indent="0" algn="l" defTabSz="914400" rtl="0" eaLnBrk="1" fontAlgn="auto" latinLnBrk="0" hangingPunct="1">
              <a:lnSpc>
                <a:spcPct val="110000"/>
              </a:lnSpc>
              <a:spcBef>
                <a:spcPts val="600"/>
              </a:spcBef>
              <a:spcAft>
                <a:spcPts val="0"/>
              </a:spcAft>
              <a:buClrTx/>
              <a:buSzTx/>
              <a:buFontTx/>
              <a:buNone/>
              <a:tabLst/>
              <a:defRPr/>
            </a:pPr>
            <a:fld id="{13CE6DAF-806F-404B-BC68-339BFCB57E5C}" type="slidenum">
              <a:rPr kumimoji="0" lang="en-US" sz="800" b="0" i="0" u="none" strike="noStrike" kern="1200" cap="none" spc="0" normalizeH="0" baseline="0" noProof="0" smtClean="0">
                <a:ln>
                  <a:noFill/>
                </a:ln>
                <a:solidFill>
                  <a:srgbClr val="404040"/>
                </a:solidFill>
                <a:effectLst/>
                <a:uLnTx/>
                <a:uFillTx/>
                <a:latin typeface="Roboto"/>
                <a:ea typeface="+mn-ea"/>
                <a:cs typeface="+mn-cs"/>
              </a:rPr>
              <a:pPr marL="0" marR="0" lvl="0" indent="0" algn="l" defTabSz="914400" rtl="0" eaLnBrk="1" fontAlgn="auto" latinLnBrk="0" hangingPunct="1">
                <a:lnSpc>
                  <a:spcPct val="110000"/>
                </a:lnSpc>
                <a:spcBef>
                  <a:spcPts val="600"/>
                </a:spcBef>
                <a:spcAft>
                  <a:spcPts val="0"/>
                </a:spcAft>
                <a:buClrTx/>
                <a:buSzTx/>
                <a:buFontTx/>
                <a:buNone/>
                <a:tabLst/>
                <a:defRPr/>
              </a:pPr>
              <a:t>2</a:t>
            </a:fld>
            <a:endParaRPr kumimoji="0" lang="en-US" sz="800" b="0" i="0" u="none" strike="noStrike" kern="1200" cap="none" spc="0" normalizeH="0" baseline="0" noProof="0" dirty="0">
              <a:ln>
                <a:noFill/>
              </a:ln>
              <a:solidFill>
                <a:srgbClr val="404040"/>
              </a:solidFill>
              <a:effectLst/>
              <a:uLnTx/>
              <a:uFillTx/>
              <a:latin typeface="Roboto"/>
              <a:ea typeface="+mn-ea"/>
              <a:cs typeface="+mn-cs"/>
            </a:endParaRPr>
          </a:p>
        </p:txBody>
      </p:sp>
    </p:spTree>
    <p:extLst>
      <p:ext uri="{BB962C8B-B14F-4D97-AF65-F5344CB8AC3E}">
        <p14:creationId xmlns:p14="http://schemas.microsoft.com/office/powerpoint/2010/main" val="34088828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2"/>
          </p:nvPr>
        </p:nvSpPr>
        <p:spPr/>
        <p:txBody>
          <a:bodyPr/>
          <a:lstStyle/>
          <a:p>
            <a:pPr marL="0" marR="0" lvl="0" indent="0" algn="l" defTabSz="914400" rtl="0" eaLnBrk="1" fontAlgn="auto" latinLnBrk="0" hangingPunct="1">
              <a:lnSpc>
                <a:spcPct val="110000"/>
              </a:lnSpc>
              <a:spcBef>
                <a:spcPts val="600"/>
              </a:spcBef>
              <a:spcAft>
                <a:spcPts val="0"/>
              </a:spcAft>
              <a:buClrTx/>
              <a:buSzTx/>
              <a:buFontTx/>
              <a:buNone/>
              <a:tabLst/>
              <a:defRPr/>
            </a:pPr>
            <a:fld id="{70528D5D-9894-40DB-BE4B-72FD76662231}" type="slidenum">
              <a:rPr kumimoji="0" lang="de-DE" sz="800" b="0" i="0" u="none" strike="noStrike" kern="1200" cap="none" spc="0" normalizeH="0" baseline="0" noProof="0" smtClean="0">
                <a:ln>
                  <a:noFill/>
                </a:ln>
                <a:solidFill>
                  <a:srgbClr val="404040"/>
                </a:solidFill>
                <a:effectLst/>
                <a:uLnTx/>
                <a:uFillTx/>
                <a:latin typeface="Roboto"/>
                <a:ea typeface="+mn-ea"/>
                <a:cs typeface="+mn-cs"/>
              </a:rPr>
              <a:pPr marL="0" marR="0" lvl="0" indent="0" algn="l" defTabSz="914400" rtl="0" eaLnBrk="1" fontAlgn="auto" latinLnBrk="0" hangingPunct="1">
                <a:lnSpc>
                  <a:spcPct val="110000"/>
                </a:lnSpc>
                <a:spcBef>
                  <a:spcPts val="600"/>
                </a:spcBef>
                <a:spcAft>
                  <a:spcPts val="0"/>
                </a:spcAft>
                <a:buClrTx/>
                <a:buSzTx/>
                <a:buFontTx/>
                <a:buNone/>
                <a:tabLst/>
                <a:defRPr/>
              </a:pPr>
              <a:t>3</a:t>
            </a:fld>
            <a:endParaRPr kumimoji="0" lang="de-DE" sz="800" b="0" i="0" u="none" strike="noStrike" kern="1200" cap="none" spc="0" normalizeH="0" baseline="0" noProof="0" dirty="0">
              <a:ln>
                <a:noFill/>
              </a:ln>
              <a:solidFill>
                <a:srgbClr val="404040"/>
              </a:solidFill>
              <a:effectLst/>
              <a:uLnTx/>
              <a:uFillTx/>
              <a:latin typeface="Roboto"/>
              <a:ea typeface="+mn-ea"/>
              <a:cs typeface="+mn-cs"/>
            </a:endParaRPr>
          </a:p>
        </p:txBody>
      </p:sp>
      <p:sp>
        <p:nvSpPr>
          <p:cNvPr id="8" name="Rectangle 24"/>
          <p:cNvSpPr/>
          <p:nvPr/>
        </p:nvSpPr>
        <p:spPr>
          <a:xfrm>
            <a:off x="854857" y="841194"/>
            <a:ext cx="5150208" cy="5148983"/>
          </a:xfrm>
          <a:prstGeom prst="rect">
            <a:avLst/>
          </a:prstGeom>
          <a:solidFill>
            <a:schemeClr val="bg1"/>
          </a:solidFill>
          <a:ln w="571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10000"/>
              </a:lnSpc>
              <a:spcBef>
                <a:spcPts val="600"/>
              </a:spcBef>
              <a:spcAft>
                <a:spcPts val="0"/>
              </a:spcAft>
              <a:buClrTx/>
              <a:buSzTx/>
              <a:buFontTx/>
              <a:buNone/>
              <a:tabLst/>
              <a:defRPr/>
            </a:pPr>
            <a:endParaRPr kumimoji="0" lang="en-US" sz="2399" b="0" i="0" u="none" strike="noStrike" kern="1200" cap="none" spc="0" normalizeH="0" baseline="0" noProof="0">
              <a:ln>
                <a:noFill/>
              </a:ln>
              <a:solidFill>
                <a:srgbClr val="FFFFFF"/>
              </a:solidFill>
              <a:effectLst/>
              <a:uLnTx/>
              <a:uFillTx/>
              <a:latin typeface="Roboto"/>
              <a:ea typeface="+mn-ea"/>
              <a:cs typeface="+mn-cs"/>
            </a:endParaRPr>
          </a:p>
        </p:txBody>
      </p:sp>
      <p:sp>
        <p:nvSpPr>
          <p:cNvPr id="9" name="Oval 2"/>
          <p:cNvSpPr/>
          <p:nvPr/>
        </p:nvSpPr>
        <p:spPr>
          <a:xfrm>
            <a:off x="6186936" y="866601"/>
            <a:ext cx="5150208" cy="5150208"/>
          </a:xfrm>
          <a:prstGeom prst="ellipse">
            <a:avLst/>
          </a:prstGeom>
          <a:solidFill>
            <a:schemeClr val="bg1"/>
          </a:solidFill>
          <a:ln w="571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10000"/>
              </a:lnSpc>
              <a:spcBef>
                <a:spcPts val="600"/>
              </a:spcBef>
              <a:spcAft>
                <a:spcPts val="0"/>
              </a:spcAft>
              <a:buClrTx/>
              <a:buSzTx/>
              <a:buFontTx/>
              <a:buNone/>
              <a:tabLst/>
              <a:defRPr/>
            </a:pPr>
            <a:endParaRPr kumimoji="0" lang="en-US" sz="2399" b="0" i="0" u="none" strike="noStrike" kern="1200" cap="none" spc="0" normalizeH="0" baseline="0" noProof="0" dirty="0">
              <a:ln>
                <a:noFill/>
              </a:ln>
              <a:solidFill>
                <a:srgbClr val="FFFFFF"/>
              </a:solidFill>
              <a:effectLst/>
              <a:uLnTx/>
              <a:uFillTx/>
              <a:latin typeface="Roboto"/>
              <a:ea typeface="+mn-ea"/>
              <a:cs typeface="+mn-cs"/>
            </a:endParaRPr>
          </a:p>
        </p:txBody>
      </p:sp>
      <p:cxnSp>
        <p:nvCxnSpPr>
          <p:cNvPr id="10" name="Straight Connector 5"/>
          <p:cNvCxnSpPr>
            <a:stCxn id="9" idx="2"/>
          </p:cNvCxnSpPr>
          <p:nvPr/>
        </p:nvCxnSpPr>
        <p:spPr>
          <a:xfrm flipV="1">
            <a:off x="6186936" y="3433183"/>
            <a:ext cx="2364472" cy="8523"/>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6"/>
          <p:cNvCxnSpPr>
            <a:endCxn id="45" idx="1"/>
          </p:cNvCxnSpPr>
          <p:nvPr/>
        </p:nvCxnSpPr>
        <p:spPr>
          <a:xfrm flipH="1">
            <a:off x="8582764" y="1252706"/>
            <a:ext cx="1509453" cy="2188999"/>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9"/>
          <p:cNvCxnSpPr/>
          <p:nvPr/>
        </p:nvCxnSpPr>
        <p:spPr>
          <a:xfrm flipH="1" flipV="1">
            <a:off x="8733280" y="3429001"/>
            <a:ext cx="1358939" cy="2241307"/>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26"/>
          <p:cNvCxnSpPr>
            <a:endCxn id="8" idx="3"/>
          </p:cNvCxnSpPr>
          <p:nvPr/>
        </p:nvCxnSpPr>
        <p:spPr>
          <a:xfrm flipV="1">
            <a:off x="3601323" y="3415686"/>
            <a:ext cx="2403743" cy="79"/>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29"/>
          <p:cNvCxnSpPr/>
          <p:nvPr/>
        </p:nvCxnSpPr>
        <p:spPr>
          <a:xfrm>
            <a:off x="854857" y="858079"/>
            <a:ext cx="2746467" cy="2557607"/>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32"/>
          <p:cNvCxnSpPr/>
          <p:nvPr/>
        </p:nvCxnSpPr>
        <p:spPr>
          <a:xfrm flipV="1">
            <a:off x="854857" y="3415685"/>
            <a:ext cx="2756267" cy="2574491"/>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24" name="Picture 4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31386" y="3221792"/>
            <a:ext cx="406295" cy="414421"/>
          </a:xfrm>
          <a:prstGeom prst="rect">
            <a:avLst/>
          </a:prstGeom>
          <a:solidFill>
            <a:schemeClr val="bg1"/>
          </a:solidFill>
        </p:spPr>
      </p:pic>
      <p:grpSp>
        <p:nvGrpSpPr>
          <p:cNvPr id="25" name="Group 52"/>
          <p:cNvGrpSpPr/>
          <p:nvPr/>
        </p:nvGrpSpPr>
        <p:grpSpPr>
          <a:xfrm>
            <a:off x="4336350" y="2978619"/>
            <a:ext cx="1527455" cy="354494"/>
            <a:chOff x="3259620" y="2007441"/>
            <a:chExt cx="1145890" cy="265939"/>
          </a:xfrm>
        </p:grpSpPr>
        <p:sp>
          <p:nvSpPr>
            <p:cNvPr id="26" name="TextBox 37"/>
            <p:cNvSpPr txBox="1"/>
            <p:nvPr/>
          </p:nvSpPr>
          <p:spPr>
            <a:xfrm>
              <a:off x="3259620" y="2024994"/>
              <a:ext cx="900962" cy="207803"/>
            </a:xfrm>
            <a:prstGeom prst="rect">
              <a:avLst/>
            </a:prstGeom>
            <a:noFill/>
          </p:spPr>
          <p:txBody>
            <a:bodyPr wrap="none" rtlCol="0">
              <a:spAutoFit/>
            </a:bodyPr>
            <a:lstStyle/>
            <a:p>
              <a:pPr marL="0" marR="0" lvl="0" indent="0" algn="l" defTabSz="573460" rtl="0" eaLnBrk="1" fontAlgn="auto" latinLnBrk="0" hangingPunct="1">
                <a:lnSpc>
                  <a:spcPct val="110000"/>
                </a:lnSpc>
                <a:spcBef>
                  <a:spcPts val="600"/>
                </a:spcBef>
                <a:spcAft>
                  <a:spcPts val="533"/>
                </a:spcAft>
                <a:buClrTx/>
                <a:buSzPct val="100000"/>
                <a:buFontTx/>
                <a:buNone/>
                <a:tabLst/>
                <a:defRPr/>
              </a:pPr>
              <a:r>
                <a:rPr kumimoji="0" lang="en-GB" sz="1200" b="1" i="0" u="none" strike="noStrike" kern="1200" cap="none" spc="0" normalizeH="0" baseline="0" noProof="0" dirty="0">
                  <a:ln>
                    <a:noFill/>
                  </a:ln>
                  <a:solidFill>
                    <a:srgbClr val="000000"/>
                  </a:solidFill>
                  <a:effectLst/>
                  <a:uLnTx/>
                  <a:uFillTx/>
                  <a:latin typeface="HP Simplified" pitchFamily="34" charset="0"/>
                  <a:ea typeface="+mn-ea"/>
                  <a:cs typeface="HP Simplified" pitchFamily="34" charset="0"/>
                </a:rPr>
                <a:t>Gain Creators</a:t>
              </a:r>
              <a:endParaRPr kumimoji="0" lang="en-US" sz="1200" b="1" i="0" u="none" strike="noStrike" kern="1200" cap="none" spc="0" normalizeH="0" baseline="0" noProof="0" dirty="0">
                <a:ln>
                  <a:noFill/>
                </a:ln>
                <a:solidFill>
                  <a:srgbClr val="000000"/>
                </a:solidFill>
                <a:effectLst/>
                <a:uLnTx/>
                <a:uFillTx/>
                <a:latin typeface="HP Simplified" pitchFamily="34" charset="0"/>
                <a:ea typeface="+mn-ea"/>
                <a:cs typeface="HP Simplified" pitchFamily="34" charset="0"/>
              </a:endParaRPr>
            </a:p>
          </p:txBody>
        </p:sp>
        <p:pic>
          <p:nvPicPr>
            <p:cNvPr id="27"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91565" y="2007441"/>
              <a:ext cx="313945" cy="265939"/>
            </a:xfrm>
            <a:prstGeom prst="rect">
              <a:avLst/>
            </a:prstGeom>
          </p:spPr>
        </p:pic>
      </p:grpSp>
      <p:grpSp>
        <p:nvGrpSpPr>
          <p:cNvPr id="28" name="Group 53"/>
          <p:cNvGrpSpPr/>
          <p:nvPr/>
        </p:nvGrpSpPr>
        <p:grpSpPr>
          <a:xfrm>
            <a:off x="4386029" y="3554076"/>
            <a:ext cx="1379668" cy="313155"/>
            <a:chOff x="3245387" y="2691783"/>
            <a:chExt cx="1035021" cy="234927"/>
          </a:xfrm>
        </p:grpSpPr>
        <p:sp>
          <p:nvSpPr>
            <p:cNvPr id="29" name="TextBox 38"/>
            <p:cNvSpPr txBox="1"/>
            <p:nvPr/>
          </p:nvSpPr>
          <p:spPr>
            <a:xfrm>
              <a:off x="3245387" y="2693830"/>
              <a:ext cx="926216" cy="207803"/>
            </a:xfrm>
            <a:prstGeom prst="rect">
              <a:avLst/>
            </a:prstGeom>
            <a:noFill/>
          </p:spPr>
          <p:txBody>
            <a:bodyPr wrap="none" rtlCol="0">
              <a:spAutoFit/>
            </a:bodyPr>
            <a:lstStyle/>
            <a:p>
              <a:pPr marL="0" marR="0" lvl="0" indent="0" algn="l" defTabSz="573460" rtl="0" eaLnBrk="1" fontAlgn="auto" latinLnBrk="0" hangingPunct="1">
                <a:lnSpc>
                  <a:spcPct val="110000"/>
                </a:lnSpc>
                <a:spcBef>
                  <a:spcPts val="600"/>
                </a:spcBef>
                <a:spcAft>
                  <a:spcPts val="533"/>
                </a:spcAft>
                <a:buClrTx/>
                <a:buSzPct val="100000"/>
                <a:buFontTx/>
                <a:buNone/>
                <a:tabLst/>
                <a:defRPr/>
              </a:pPr>
              <a:r>
                <a:rPr kumimoji="0" lang="en-GB" sz="1200" b="1" i="0" u="none" strike="noStrike" kern="1200" cap="none" spc="0" normalizeH="0" baseline="0" noProof="0" dirty="0">
                  <a:ln>
                    <a:noFill/>
                  </a:ln>
                  <a:solidFill>
                    <a:srgbClr val="000000"/>
                  </a:solidFill>
                  <a:effectLst/>
                  <a:uLnTx/>
                  <a:uFillTx/>
                  <a:latin typeface="HP Simplified" pitchFamily="34" charset="0"/>
                  <a:ea typeface="+mn-ea"/>
                  <a:cs typeface="HP Simplified" pitchFamily="34" charset="0"/>
                </a:rPr>
                <a:t>Pain Relievers</a:t>
              </a:r>
              <a:endParaRPr kumimoji="0" lang="en-US" sz="1200" b="1" i="0" u="none" strike="noStrike" kern="1200" cap="none" spc="0" normalizeH="0" baseline="0" noProof="0" dirty="0">
                <a:ln>
                  <a:noFill/>
                </a:ln>
                <a:solidFill>
                  <a:srgbClr val="000000"/>
                </a:solidFill>
                <a:effectLst/>
                <a:uLnTx/>
                <a:uFillTx/>
                <a:latin typeface="HP Simplified" pitchFamily="34" charset="0"/>
                <a:ea typeface="+mn-ea"/>
                <a:cs typeface="HP Simplified" pitchFamily="34" charset="0"/>
              </a:endParaRPr>
            </a:p>
          </p:txBody>
        </p:sp>
        <p:grpSp>
          <p:nvGrpSpPr>
            <p:cNvPr id="30" name="Group 12"/>
            <p:cNvGrpSpPr/>
            <p:nvPr/>
          </p:nvGrpSpPr>
          <p:grpSpPr>
            <a:xfrm rot="2799065">
              <a:off x="4110416" y="2756718"/>
              <a:ext cx="234927" cy="105057"/>
              <a:chOff x="3359883" y="3321362"/>
              <a:chExt cx="581053" cy="162827"/>
            </a:xfrm>
          </p:grpSpPr>
          <p:sp>
            <p:nvSpPr>
              <p:cNvPr id="31" name="Rounded Rectangle 11"/>
              <p:cNvSpPr/>
              <p:nvPr/>
            </p:nvSpPr>
            <p:spPr>
              <a:xfrm>
                <a:off x="3359883" y="3321362"/>
                <a:ext cx="581053" cy="162827"/>
              </a:xfrm>
              <a:prstGeom prst="roundRect">
                <a:avLst>
                  <a:gd name="adj" fmla="val 50000"/>
                </a:avLst>
              </a:prstGeom>
              <a:solidFill>
                <a:schemeClr val="bg1"/>
              </a:solidFill>
              <a:ln>
                <a:solidFill>
                  <a:srgbClr val="76767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10000"/>
                  </a:lnSpc>
                  <a:spcBef>
                    <a:spcPts val="600"/>
                  </a:spcBef>
                  <a:spcAft>
                    <a:spcPts val="0"/>
                  </a:spcAft>
                  <a:buClrTx/>
                  <a:buSzTx/>
                  <a:buFontTx/>
                  <a:buNone/>
                  <a:tabLst/>
                  <a:defRPr/>
                </a:pPr>
                <a:endParaRPr kumimoji="0" lang="en-US" sz="2399" b="0" i="0" u="none" strike="noStrike" kern="1200" cap="none" spc="0" normalizeH="0" baseline="0" noProof="0">
                  <a:ln>
                    <a:noFill/>
                  </a:ln>
                  <a:solidFill>
                    <a:srgbClr val="FFFFFF"/>
                  </a:solidFill>
                  <a:effectLst/>
                  <a:uLnTx/>
                  <a:uFillTx/>
                  <a:latin typeface="Roboto"/>
                  <a:ea typeface="+mn-ea"/>
                  <a:cs typeface="+mn-cs"/>
                </a:endParaRPr>
              </a:p>
            </p:txBody>
          </p:sp>
          <p:sp>
            <p:nvSpPr>
              <p:cNvPr id="32" name="Rounded Rectangle 50"/>
              <p:cNvSpPr/>
              <p:nvPr/>
            </p:nvSpPr>
            <p:spPr>
              <a:xfrm>
                <a:off x="3359884" y="3321362"/>
                <a:ext cx="346398" cy="162827"/>
              </a:xfrm>
              <a:prstGeom prst="roundRect">
                <a:avLst>
                  <a:gd name="adj" fmla="val 50000"/>
                </a:avLst>
              </a:prstGeom>
              <a:solidFill>
                <a:srgbClr val="7676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10000"/>
                  </a:lnSpc>
                  <a:spcBef>
                    <a:spcPts val="600"/>
                  </a:spcBef>
                  <a:spcAft>
                    <a:spcPts val="0"/>
                  </a:spcAft>
                  <a:buClrTx/>
                  <a:buSzTx/>
                  <a:buFontTx/>
                  <a:buNone/>
                  <a:tabLst/>
                  <a:defRPr/>
                </a:pPr>
                <a:endParaRPr kumimoji="0" lang="en-US" sz="2399" b="0" i="0" u="none" strike="noStrike" kern="1200" cap="none" spc="0" normalizeH="0" baseline="0" noProof="0">
                  <a:ln>
                    <a:noFill/>
                  </a:ln>
                  <a:solidFill>
                    <a:srgbClr val="FFFFFF"/>
                  </a:solidFill>
                  <a:effectLst/>
                  <a:uLnTx/>
                  <a:uFillTx/>
                  <a:latin typeface="Roboto"/>
                  <a:ea typeface="+mn-ea"/>
                  <a:cs typeface="+mn-cs"/>
                </a:endParaRPr>
              </a:p>
            </p:txBody>
          </p:sp>
        </p:grpSp>
      </p:grpSp>
      <p:grpSp>
        <p:nvGrpSpPr>
          <p:cNvPr id="33" name="Group 15"/>
          <p:cNvGrpSpPr/>
          <p:nvPr/>
        </p:nvGrpSpPr>
        <p:grpSpPr>
          <a:xfrm>
            <a:off x="9374783" y="2116318"/>
            <a:ext cx="1534163" cy="422546"/>
            <a:chOff x="6938368" y="1678933"/>
            <a:chExt cx="1150923" cy="316993"/>
          </a:xfrm>
        </p:grpSpPr>
        <p:sp>
          <p:nvSpPr>
            <p:cNvPr id="34" name="TextBox 3"/>
            <p:cNvSpPr txBox="1"/>
            <p:nvPr/>
          </p:nvSpPr>
          <p:spPr>
            <a:xfrm>
              <a:off x="6938368" y="1733528"/>
              <a:ext cx="977926" cy="207804"/>
            </a:xfrm>
            <a:prstGeom prst="rect">
              <a:avLst/>
            </a:prstGeom>
            <a:noFill/>
          </p:spPr>
          <p:txBody>
            <a:bodyPr wrap="none" rtlCol="0">
              <a:spAutoFit/>
            </a:bodyPr>
            <a:lstStyle/>
            <a:p>
              <a:pPr marL="0" marR="0" lvl="0" indent="0" algn="l" defTabSz="573460" rtl="0" eaLnBrk="1" fontAlgn="auto" latinLnBrk="0" hangingPunct="1">
                <a:lnSpc>
                  <a:spcPct val="110000"/>
                </a:lnSpc>
                <a:spcBef>
                  <a:spcPts val="600"/>
                </a:spcBef>
                <a:spcAft>
                  <a:spcPts val="533"/>
                </a:spcAft>
                <a:buClrTx/>
                <a:buSzPct val="100000"/>
                <a:buFontTx/>
                <a:buNone/>
                <a:tabLst/>
                <a:defRPr/>
              </a:pPr>
              <a:r>
                <a:rPr kumimoji="0" lang="en-GB" sz="1200" b="1" i="0" u="none" strike="noStrike" kern="1200" cap="none" spc="0" normalizeH="0" baseline="0" noProof="0" dirty="0">
                  <a:ln>
                    <a:noFill/>
                  </a:ln>
                  <a:solidFill>
                    <a:srgbClr val="000000"/>
                  </a:solidFill>
                  <a:effectLst/>
                  <a:uLnTx/>
                  <a:uFillTx/>
                  <a:latin typeface="HP Simplified" pitchFamily="34" charset="0"/>
                  <a:ea typeface="+mn-ea"/>
                  <a:cs typeface="HP Simplified" pitchFamily="34" charset="0"/>
                </a:rPr>
                <a:t>Customer Jobs</a:t>
              </a:r>
              <a:endParaRPr kumimoji="0" lang="en-US" sz="1200" b="1" i="0" u="none" strike="noStrike" kern="1200" cap="none" spc="0" normalizeH="0" baseline="0" noProof="0" dirty="0">
                <a:ln>
                  <a:noFill/>
                </a:ln>
                <a:solidFill>
                  <a:srgbClr val="000000"/>
                </a:solidFill>
                <a:effectLst/>
                <a:uLnTx/>
                <a:uFillTx/>
                <a:latin typeface="HP Simplified" pitchFamily="34" charset="0"/>
                <a:ea typeface="+mn-ea"/>
                <a:cs typeface="HP Simplified" pitchFamily="34" charset="0"/>
              </a:endParaRPr>
            </a:p>
          </p:txBody>
        </p:sp>
        <p:pic>
          <p:nvPicPr>
            <p:cNvPr id="3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60690" y="1678933"/>
              <a:ext cx="228601" cy="316993"/>
            </a:xfrm>
            <a:prstGeom prst="rect">
              <a:avLst/>
            </a:prstGeom>
          </p:spPr>
        </p:pic>
      </p:grpSp>
      <p:grpSp>
        <p:nvGrpSpPr>
          <p:cNvPr id="36" name="Group 17"/>
          <p:cNvGrpSpPr/>
          <p:nvPr/>
        </p:nvGrpSpPr>
        <p:grpSpPr>
          <a:xfrm>
            <a:off x="834445" y="2144372"/>
            <a:ext cx="1199711" cy="397155"/>
            <a:chOff x="640119" y="2412788"/>
            <a:chExt cx="900018" cy="297943"/>
          </a:xfrm>
        </p:grpSpPr>
        <p:sp>
          <p:nvSpPr>
            <p:cNvPr id="37" name="TextBox 39"/>
            <p:cNvSpPr txBox="1"/>
            <p:nvPr/>
          </p:nvSpPr>
          <p:spPr>
            <a:xfrm>
              <a:off x="640119" y="2446343"/>
              <a:ext cx="638803" cy="207803"/>
            </a:xfrm>
            <a:prstGeom prst="rect">
              <a:avLst/>
            </a:prstGeom>
            <a:noFill/>
          </p:spPr>
          <p:txBody>
            <a:bodyPr wrap="none" rtlCol="0">
              <a:spAutoFit/>
            </a:bodyPr>
            <a:lstStyle/>
            <a:p>
              <a:pPr marL="0" marR="0" lvl="0" indent="0" algn="l" defTabSz="573460" rtl="0" eaLnBrk="1" fontAlgn="auto" latinLnBrk="0" hangingPunct="1">
                <a:lnSpc>
                  <a:spcPct val="110000"/>
                </a:lnSpc>
                <a:spcBef>
                  <a:spcPts val="600"/>
                </a:spcBef>
                <a:spcAft>
                  <a:spcPts val="533"/>
                </a:spcAft>
                <a:buClrTx/>
                <a:buSzPct val="100000"/>
                <a:buFontTx/>
                <a:buNone/>
                <a:tabLst/>
                <a:defRPr/>
              </a:pPr>
              <a:r>
                <a:rPr kumimoji="0" lang="en-GB" sz="1200" b="1" i="0" u="none" strike="noStrike" kern="1200" cap="none" spc="0" normalizeH="0" baseline="0" noProof="0" dirty="0">
                  <a:ln>
                    <a:noFill/>
                  </a:ln>
                  <a:solidFill>
                    <a:srgbClr val="000000"/>
                  </a:solidFill>
                  <a:effectLst/>
                  <a:uLnTx/>
                  <a:uFillTx/>
                  <a:latin typeface="HP Simplified" pitchFamily="34" charset="0"/>
                  <a:ea typeface="+mn-ea"/>
                  <a:cs typeface="HP Simplified" pitchFamily="34" charset="0"/>
                </a:rPr>
                <a:t>Products</a:t>
              </a:r>
              <a:endParaRPr kumimoji="0" lang="en-US" sz="1200" b="1" i="0" u="none" strike="noStrike" kern="1200" cap="none" spc="0" normalizeH="0" baseline="0" noProof="0" dirty="0">
                <a:ln>
                  <a:noFill/>
                </a:ln>
                <a:solidFill>
                  <a:srgbClr val="000000"/>
                </a:solidFill>
                <a:effectLst/>
                <a:uLnTx/>
                <a:uFillTx/>
                <a:latin typeface="HP Simplified" pitchFamily="34" charset="0"/>
                <a:ea typeface="+mn-ea"/>
                <a:cs typeface="HP Simplified" pitchFamily="34" charset="0"/>
              </a:endParaRPr>
            </a:p>
          </p:txBody>
        </p:sp>
        <p:pic>
          <p:nvPicPr>
            <p:cNvPr id="38"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26954" y="2412788"/>
              <a:ext cx="313183" cy="297943"/>
            </a:xfrm>
            <a:prstGeom prst="rect">
              <a:avLst/>
            </a:prstGeom>
          </p:spPr>
        </p:pic>
      </p:grpSp>
      <p:grpSp>
        <p:nvGrpSpPr>
          <p:cNvPr id="39" name="Group 55"/>
          <p:cNvGrpSpPr/>
          <p:nvPr/>
        </p:nvGrpSpPr>
        <p:grpSpPr>
          <a:xfrm>
            <a:off x="6253689" y="2996360"/>
            <a:ext cx="784227" cy="330114"/>
            <a:chOff x="4676572" y="2211961"/>
            <a:chExt cx="588323" cy="247651"/>
          </a:xfrm>
        </p:grpSpPr>
        <p:sp>
          <p:nvSpPr>
            <p:cNvPr id="40" name="TextBox 19"/>
            <p:cNvSpPr txBox="1"/>
            <p:nvPr/>
          </p:nvSpPr>
          <p:spPr>
            <a:xfrm>
              <a:off x="4676572" y="2220370"/>
              <a:ext cx="459620" cy="207804"/>
            </a:xfrm>
            <a:prstGeom prst="rect">
              <a:avLst/>
            </a:prstGeom>
            <a:noFill/>
          </p:spPr>
          <p:txBody>
            <a:bodyPr wrap="none" rtlCol="0">
              <a:spAutoFit/>
            </a:bodyPr>
            <a:lstStyle/>
            <a:p>
              <a:pPr marL="0" marR="0" lvl="0" indent="0" algn="l" defTabSz="573460" rtl="0" eaLnBrk="1" fontAlgn="auto" latinLnBrk="0" hangingPunct="1">
                <a:lnSpc>
                  <a:spcPct val="110000"/>
                </a:lnSpc>
                <a:spcBef>
                  <a:spcPts val="600"/>
                </a:spcBef>
                <a:spcAft>
                  <a:spcPts val="533"/>
                </a:spcAft>
                <a:buClrTx/>
                <a:buSzPct val="100000"/>
                <a:buFontTx/>
                <a:buNone/>
                <a:tabLst/>
                <a:defRPr/>
              </a:pPr>
              <a:r>
                <a:rPr kumimoji="0" lang="en-GB" sz="1200" b="1" i="0" u="none" strike="noStrike" kern="1200" cap="none" spc="0" normalizeH="0" baseline="0" noProof="0" dirty="0">
                  <a:ln>
                    <a:noFill/>
                  </a:ln>
                  <a:solidFill>
                    <a:srgbClr val="000000"/>
                  </a:solidFill>
                  <a:effectLst/>
                  <a:uLnTx/>
                  <a:uFillTx/>
                  <a:latin typeface="HP Simplified" pitchFamily="34" charset="0"/>
                  <a:ea typeface="+mn-ea"/>
                  <a:cs typeface="HP Simplified" pitchFamily="34" charset="0"/>
                </a:rPr>
                <a:t>Gains</a:t>
              </a:r>
              <a:endParaRPr kumimoji="0" lang="en-US" sz="1200" b="1" i="0" u="none" strike="noStrike" kern="1200" cap="none" spc="0" normalizeH="0" baseline="0" noProof="0" dirty="0">
                <a:ln>
                  <a:noFill/>
                </a:ln>
                <a:solidFill>
                  <a:srgbClr val="000000"/>
                </a:solidFill>
                <a:effectLst/>
                <a:uLnTx/>
                <a:uFillTx/>
                <a:latin typeface="HP Simplified" pitchFamily="34" charset="0"/>
                <a:ea typeface="+mn-ea"/>
                <a:cs typeface="HP Simplified" pitchFamily="34" charset="0"/>
              </a:endParaRPr>
            </a:p>
          </p:txBody>
        </p:sp>
        <p:pic>
          <p:nvPicPr>
            <p:cNvPr id="41" name="Picture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59154" y="2211961"/>
              <a:ext cx="205741" cy="247651"/>
            </a:xfrm>
            <a:prstGeom prst="rect">
              <a:avLst/>
            </a:prstGeom>
          </p:spPr>
        </p:pic>
      </p:grpSp>
      <p:grpSp>
        <p:nvGrpSpPr>
          <p:cNvPr id="42" name="Group 54"/>
          <p:cNvGrpSpPr/>
          <p:nvPr/>
        </p:nvGrpSpPr>
        <p:grpSpPr>
          <a:xfrm>
            <a:off x="6232534" y="3545579"/>
            <a:ext cx="802412" cy="330114"/>
            <a:chOff x="4679711" y="2623126"/>
            <a:chExt cx="601966" cy="247651"/>
          </a:xfrm>
        </p:grpSpPr>
        <p:sp>
          <p:nvSpPr>
            <p:cNvPr id="43" name="TextBox 20"/>
            <p:cNvSpPr txBox="1"/>
            <p:nvPr/>
          </p:nvSpPr>
          <p:spPr>
            <a:xfrm>
              <a:off x="4679711" y="2631535"/>
              <a:ext cx="446393" cy="207804"/>
            </a:xfrm>
            <a:prstGeom prst="rect">
              <a:avLst/>
            </a:prstGeom>
            <a:noFill/>
          </p:spPr>
          <p:txBody>
            <a:bodyPr wrap="none" rtlCol="0">
              <a:spAutoFit/>
            </a:bodyPr>
            <a:lstStyle/>
            <a:p>
              <a:pPr marL="0" marR="0" lvl="0" indent="0" algn="l" defTabSz="573460" rtl="0" eaLnBrk="1" fontAlgn="auto" latinLnBrk="0" hangingPunct="1">
                <a:lnSpc>
                  <a:spcPct val="110000"/>
                </a:lnSpc>
                <a:spcBef>
                  <a:spcPts val="600"/>
                </a:spcBef>
                <a:spcAft>
                  <a:spcPts val="533"/>
                </a:spcAft>
                <a:buClrTx/>
                <a:buSzPct val="100000"/>
                <a:buFontTx/>
                <a:buNone/>
                <a:tabLst/>
                <a:defRPr/>
              </a:pPr>
              <a:r>
                <a:rPr kumimoji="0" lang="en-GB" sz="1200" b="1" i="0" u="none" strike="noStrike" kern="1200" cap="none" spc="0" normalizeH="0" baseline="0" noProof="0" dirty="0">
                  <a:ln>
                    <a:noFill/>
                  </a:ln>
                  <a:solidFill>
                    <a:srgbClr val="000000"/>
                  </a:solidFill>
                  <a:effectLst/>
                  <a:uLnTx/>
                  <a:uFillTx/>
                  <a:latin typeface="HP Simplified" pitchFamily="34" charset="0"/>
                  <a:ea typeface="+mn-ea"/>
                  <a:cs typeface="HP Simplified" pitchFamily="34" charset="0"/>
                </a:rPr>
                <a:t>Pains</a:t>
              </a:r>
              <a:endParaRPr kumimoji="0" lang="en-US" sz="1200" b="1" i="0" u="none" strike="noStrike" kern="1200" cap="none" spc="0" normalizeH="0" baseline="0" noProof="0" dirty="0">
                <a:ln>
                  <a:noFill/>
                </a:ln>
                <a:solidFill>
                  <a:srgbClr val="000000"/>
                </a:solidFill>
                <a:effectLst/>
                <a:uLnTx/>
                <a:uFillTx/>
                <a:latin typeface="HP Simplified" pitchFamily="34" charset="0"/>
                <a:ea typeface="+mn-ea"/>
                <a:cs typeface="HP Simplified" pitchFamily="34" charset="0"/>
              </a:endParaRPr>
            </a:p>
          </p:txBody>
        </p:sp>
        <p:pic>
          <p:nvPicPr>
            <p:cNvPr id="44" name="Picture 5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075936" y="2623126"/>
              <a:ext cx="205741" cy="247651"/>
            </a:xfrm>
            <a:prstGeom prst="rect">
              <a:avLst/>
            </a:prstGeom>
          </p:spPr>
        </p:pic>
      </p:grpSp>
      <p:pic>
        <p:nvPicPr>
          <p:cNvPr id="45" name="Picture 5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582765" y="3232462"/>
            <a:ext cx="358556" cy="418484"/>
          </a:xfrm>
          <a:prstGeom prst="rect">
            <a:avLst/>
          </a:prstGeom>
          <a:solidFill>
            <a:schemeClr val="bg1"/>
          </a:solidFill>
        </p:spPr>
      </p:pic>
      <p:sp>
        <p:nvSpPr>
          <p:cNvPr id="52" name="Rectangle 7"/>
          <p:cNvSpPr/>
          <p:nvPr/>
        </p:nvSpPr>
        <p:spPr>
          <a:xfrm>
            <a:off x="197224" y="0"/>
            <a:ext cx="1115187" cy="430306"/>
          </a:xfrm>
          <a:prstGeom prst="rect">
            <a:avLst/>
          </a:prstGeom>
          <a:solidFill>
            <a:schemeClr val="bg1"/>
          </a:solidFill>
          <a:ln>
            <a:noFill/>
          </a:ln>
        </p:spPr>
        <p:style>
          <a:lnRef idx="0">
            <a:schemeClr val="accent1"/>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0000"/>
              </a:lnSpc>
              <a:spcBef>
                <a:spcPts val="60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Roboto"/>
              <a:ea typeface="+mn-ea"/>
              <a:cs typeface="+mn-cs"/>
            </a:endParaRPr>
          </a:p>
        </p:txBody>
      </p:sp>
    </p:spTree>
    <p:extLst>
      <p:ext uri="{BB962C8B-B14F-4D97-AF65-F5344CB8AC3E}">
        <p14:creationId xmlns:p14="http://schemas.microsoft.com/office/powerpoint/2010/main" val="11957684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2"/>
          </p:nvPr>
        </p:nvSpPr>
        <p:spPr/>
        <p:txBody>
          <a:bodyPr/>
          <a:lstStyle/>
          <a:p>
            <a:pPr marL="0" marR="0" lvl="0" indent="0" algn="l" defTabSz="914400" rtl="0" eaLnBrk="1" fontAlgn="auto" latinLnBrk="0" hangingPunct="1">
              <a:lnSpc>
                <a:spcPct val="110000"/>
              </a:lnSpc>
              <a:spcBef>
                <a:spcPts val="600"/>
              </a:spcBef>
              <a:spcAft>
                <a:spcPts val="0"/>
              </a:spcAft>
              <a:buClrTx/>
              <a:buSzTx/>
              <a:buFontTx/>
              <a:buNone/>
              <a:tabLst/>
              <a:defRPr/>
            </a:pPr>
            <a:fld id="{70528D5D-9894-40DB-BE4B-72FD76662231}" type="slidenum">
              <a:rPr kumimoji="0" lang="de-DE" sz="800" b="0" i="0" u="none" strike="noStrike" kern="1200" cap="none" spc="0" normalizeH="0" baseline="0" noProof="0" smtClean="0">
                <a:ln>
                  <a:noFill/>
                </a:ln>
                <a:solidFill>
                  <a:srgbClr val="404040"/>
                </a:solidFill>
                <a:effectLst/>
                <a:uLnTx/>
                <a:uFillTx/>
                <a:latin typeface="Roboto"/>
                <a:ea typeface="+mn-ea"/>
                <a:cs typeface="+mn-cs"/>
              </a:rPr>
              <a:pPr marL="0" marR="0" lvl="0" indent="0" algn="l" defTabSz="914400" rtl="0" eaLnBrk="1" fontAlgn="auto" latinLnBrk="0" hangingPunct="1">
                <a:lnSpc>
                  <a:spcPct val="110000"/>
                </a:lnSpc>
                <a:spcBef>
                  <a:spcPts val="600"/>
                </a:spcBef>
                <a:spcAft>
                  <a:spcPts val="0"/>
                </a:spcAft>
                <a:buClrTx/>
                <a:buSzTx/>
                <a:buFontTx/>
                <a:buNone/>
                <a:tabLst/>
                <a:defRPr/>
              </a:pPr>
              <a:t>4</a:t>
            </a:fld>
            <a:endParaRPr kumimoji="0" lang="de-DE" sz="800" b="0" i="0" u="none" strike="noStrike" kern="1200" cap="none" spc="0" normalizeH="0" baseline="0" noProof="0" dirty="0">
              <a:ln>
                <a:noFill/>
              </a:ln>
              <a:solidFill>
                <a:srgbClr val="404040"/>
              </a:solidFill>
              <a:effectLst/>
              <a:uLnTx/>
              <a:uFillTx/>
              <a:latin typeface="Roboto"/>
              <a:ea typeface="+mn-ea"/>
              <a:cs typeface="+mn-cs"/>
            </a:endParaRPr>
          </a:p>
        </p:txBody>
      </p:sp>
      <p:sp>
        <p:nvSpPr>
          <p:cNvPr id="8" name="Rectangle 24"/>
          <p:cNvSpPr/>
          <p:nvPr/>
        </p:nvSpPr>
        <p:spPr>
          <a:xfrm>
            <a:off x="854857" y="841194"/>
            <a:ext cx="5150208" cy="5148983"/>
          </a:xfrm>
          <a:prstGeom prst="rect">
            <a:avLst/>
          </a:prstGeom>
          <a:solidFill>
            <a:schemeClr val="bg1"/>
          </a:solidFill>
          <a:ln w="571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10000"/>
              </a:lnSpc>
              <a:spcBef>
                <a:spcPts val="600"/>
              </a:spcBef>
              <a:spcAft>
                <a:spcPts val="0"/>
              </a:spcAft>
              <a:buClrTx/>
              <a:buSzTx/>
              <a:buFontTx/>
              <a:buNone/>
              <a:tabLst/>
              <a:defRPr/>
            </a:pPr>
            <a:endParaRPr kumimoji="0" lang="en-US" sz="2399" b="0" i="0" u="none" strike="noStrike" kern="1200" cap="none" spc="0" normalizeH="0" baseline="0" noProof="0">
              <a:ln>
                <a:noFill/>
              </a:ln>
              <a:solidFill>
                <a:srgbClr val="FFFFFF"/>
              </a:solidFill>
              <a:effectLst/>
              <a:uLnTx/>
              <a:uFillTx/>
              <a:latin typeface="Roboto"/>
              <a:ea typeface="+mn-ea"/>
              <a:cs typeface="+mn-cs"/>
            </a:endParaRPr>
          </a:p>
        </p:txBody>
      </p:sp>
      <p:sp>
        <p:nvSpPr>
          <p:cNvPr id="9" name="Oval 2"/>
          <p:cNvSpPr/>
          <p:nvPr/>
        </p:nvSpPr>
        <p:spPr>
          <a:xfrm>
            <a:off x="6186936" y="866601"/>
            <a:ext cx="5150208" cy="5150208"/>
          </a:xfrm>
          <a:prstGeom prst="ellipse">
            <a:avLst/>
          </a:prstGeom>
          <a:solidFill>
            <a:schemeClr val="bg1"/>
          </a:solidFill>
          <a:ln w="571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10000"/>
              </a:lnSpc>
              <a:spcBef>
                <a:spcPts val="600"/>
              </a:spcBef>
              <a:spcAft>
                <a:spcPts val="0"/>
              </a:spcAft>
              <a:buClrTx/>
              <a:buSzTx/>
              <a:buFontTx/>
              <a:buNone/>
              <a:tabLst/>
              <a:defRPr/>
            </a:pPr>
            <a:endParaRPr kumimoji="0" lang="en-US" sz="2399" b="0" i="0" u="none" strike="noStrike" kern="1200" cap="none" spc="0" normalizeH="0" baseline="0" noProof="0" dirty="0">
              <a:ln>
                <a:noFill/>
              </a:ln>
              <a:solidFill>
                <a:srgbClr val="FFFFFF"/>
              </a:solidFill>
              <a:effectLst/>
              <a:uLnTx/>
              <a:uFillTx/>
              <a:latin typeface="Roboto"/>
              <a:ea typeface="+mn-ea"/>
              <a:cs typeface="+mn-cs"/>
            </a:endParaRPr>
          </a:p>
        </p:txBody>
      </p:sp>
      <p:cxnSp>
        <p:nvCxnSpPr>
          <p:cNvPr id="10" name="Straight Connector 5"/>
          <p:cNvCxnSpPr>
            <a:stCxn id="9" idx="2"/>
          </p:cNvCxnSpPr>
          <p:nvPr/>
        </p:nvCxnSpPr>
        <p:spPr>
          <a:xfrm flipV="1">
            <a:off x="6186936" y="3433183"/>
            <a:ext cx="2364472" cy="8523"/>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6"/>
          <p:cNvCxnSpPr>
            <a:endCxn id="45" idx="1"/>
          </p:cNvCxnSpPr>
          <p:nvPr/>
        </p:nvCxnSpPr>
        <p:spPr>
          <a:xfrm flipH="1">
            <a:off x="8582764" y="1252706"/>
            <a:ext cx="1509453" cy="2188999"/>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9"/>
          <p:cNvCxnSpPr/>
          <p:nvPr/>
        </p:nvCxnSpPr>
        <p:spPr>
          <a:xfrm flipH="1" flipV="1">
            <a:off x="8733280" y="3429001"/>
            <a:ext cx="1358939" cy="2241307"/>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26"/>
          <p:cNvCxnSpPr>
            <a:endCxn id="8" idx="3"/>
          </p:cNvCxnSpPr>
          <p:nvPr/>
        </p:nvCxnSpPr>
        <p:spPr>
          <a:xfrm flipV="1">
            <a:off x="3601323" y="3415686"/>
            <a:ext cx="2403743" cy="79"/>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29"/>
          <p:cNvCxnSpPr/>
          <p:nvPr/>
        </p:nvCxnSpPr>
        <p:spPr>
          <a:xfrm>
            <a:off x="854857" y="858079"/>
            <a:ext cx="2746467" cy="2557607"/>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32"/>
          <p:cNvCxnSpPr/>
          <p:nvPr/>
        </p:nvCxnSpPr>
        <p:spPr>
          <a:xfrm flipV="1">
            <a:off x="854857" y="3415685"/>
            <a:ext cx="2756267" cy="2574491"/>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24" name="Picture 4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31386" y="3221792"/>
            <a:ext cx="406295" cy="414421"/>
          </a:xfrm>
          <a:prstGeom prst="rect">
            <a:avLst/>
          </a:prstGeom>
          <a:solidFill>
            <a:schemeClr val="bg1"/>
          </a:solidFill>
        </p:spPr>
      </p:pic>
      <p:grpSp>
        <p:nvGrpSpPr>
          <p:cNvPr id="25" name="Group 52"/>
          <p:cNvGrpSpPr/>
          <p:nvPr/>
        </p:nvGrpSpPr>
        <p:grpSpPr>
          <a:xfrm>
            <a:off x="4336350" y="2978619"/>
            <a:ext cx="1527455" cy="354494"/>
            <a:chOff x="3259620" y="2007441"/>
            <a:chExt cx="1145890" cy="265939"/>
          </a:xfrm>
        </p:grpSpPr>
        <p:sp>
          <p:nvSpPr>
            <p:cNvPr id="26" name="TextBox 37"/>
            <p:cNvSpPr txBox="1"/>
            <p:nvPr/>
          </p:nvSpPr>
          <p:spPr>
            <a:xfrm>
              <a:off x="3259620" y="2024994"/>
              <a:ext cx="900962" cy="207803"/>
            </a:xfrm>
            <a:prstGeom prst="rect">
              <a:avLst/>
            </a:prstGeom>
            <a:noFill/>
          </p:spPr>
          <p:txBody>
            <a:bodyPr wrap="none" rtlCol="0">
              <a:spAutoFit/>
            </a:bodyPr>
            <a:lstStyle/>
            <a:p>
              <a:pPr marL="0" marR="0" lvl="0" indent="0" algn="l" defTabSz="573460" rtl="0" eaLnBrk="1" fontAlgn="auto" latinLnBrk="0" hangingPunct="1">
                <a:lnSpc>
                  <a:spcPct val="110000"/>
                </a:lnSpc>
                <a:spcBef>
                  <a:spcPts val="600"/>
                </a:spcBef>
                <a:spcAft>
                  <a:spcPts val="533"/>
                </a:spcAft>
                <a:buClrTx/>
                <a:buSzPct val="100000"/>
                <a:buFontTx/>
                <a:buNone/>
                <a:tabLst/>
                <a:defRPr/>
              </a:pPr>
              <a:r>
                <a:rPr kumimoji="0" lang="en-GB" sz="1200" b="1" i="0" u="none" strike="noStrike" kern="1200" cap="none" spc="0" normalizeH="0" baseline="0" noProof="0" dirty="0">
                  <a:ln>
                    <a:noFill/>
                  </a:ln>
                  <a:solidFill>
                    <a:srgbClr val="000000"/>
                  </a:solidFill>
                  <a:effectLst/>
                  <a:uLnTx/>
                  <a:uFillTx/>
                  <a:latin typeface="HP Simplified" pitchFamily="34" charset="0"/>
                  <a:ea typeface="+mn-ea"/>
                  <a:cs typeface="HP Simplified" pitchFamily="34" charset="0"/>
                </a:rPr>
                <a:t>Gain Creators</a:t>
              </a:r>
              <a:endParaRPr kumimoji="0" lang="en-US" sz="1200" b="1" i="0" u="none" strike="noStrike" kern="1200" cap="none" spc="0" normalizeH="0" baseline="0" noProof="0" dirty="0">
                <a:ln>
                  <a:noFill/>
                </a:ln>
                <a:solidFill>
                  <a:srgbClr val="000000"/>
                </a:solidFill>
                <a:effectLst/>
                <a:uLnTx/>
                <a:uFillTx/>
                <a:latin typeface="HP Simplified" pitchFamily="34" charset="0"/>
                <a:ea typeface="+mn-ea"/>
                <a:cs typeface="HP Simplified" pitchFamily="34" charset="0"/>
              </a:endParaRPr>
            </a:p>
          </p:txBody>
        </p:sp>
        <p:pic>
          <p:nvPicPr>
            <p:cNvPr id="27"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91565" y="2007441"/>
              <a:ext cx="313945" cy="265939"/>
            </a:xfrm>
            <a:prstGeom prst="rect">
              <a:avLst/>
            </a:prstGeom>
          </p:spPr>
        </p:pic>
      </p:grpSp>
      <p:grpSp>
        <p:nvGrpSpPr>
          <p:cNvPr id="28" name="Group 53"/>
          <p:cNvGrpSpPr/>
          <p:nvPr/>
        </p:nvGrpSpPr>
        <p:grpSpPr>
          <a:xfrm>
            <a:off x="4386029" y="3554076"/>
            <a:ext cx="1379668" cy="313155"/>
            <a:chOff x="3245387" y="2691783"/>
            <a:chExt cx="1035021" cy="234927"/>
          </a:xfrm>
        </p:grpSpPr>
        <p:sp>
          <p:nvSpPr>
            <p:cNvPr id="29" name="TextBox 38"/>
            <p:cNvSpPr txBox="1"/>
            <p:nvPr/>
          </p:nvSpPr>
          <p:spPr>
            <a:xfrm>
              <a:off x="3245387" y="2693830"/>
              <a:ext cx="926216" cy="207803"/>
            </a:xfrm>
            <a:prstGeom prst="rect">
              <a:avLst/>
            </a:prstGeom>
            <a:noFill/>
          </p:spPr>
          <p:txBody>
            <a:bodyPr wrap="none" rtlCol="0">
              <a:spAutoFit/>
            </a:bodyPr>
            <a:lstStyle/>
            <a:p>
              <a:pPr marL="0" marR="0" lvl="0" indent="0" algn="l" defTabSz="573460" rtl="0" eaLnBrk="1" fontAlgn="auto" latinLnBrk="0" hangingPunct="1">
                <a:lnSpc>
                  <a:spcPct val="110000"/>
                </a:lnSpc>
                <a:spcBef>
                  <a:spcPts val="600"/>
                </a:spcBef>
                <a:spcAft>
                  <a:spcPts val="533"/>
                </a:spcAft>
                <a:buClrTx/>
                <a:buSzPct val="100000"/>
                <a:buFontTx/>
                <a:buNone/>
                <a:tabLst/>
                <a:defRPr/>
              </a:pPr>
              <a:r>
                <a:rPr kumimoji="0" lang="en-GB" sz="1200" b="1" i="0" u="none" strike="noStrike" kern="1200" cap="none" spc="0" normalizeH="0" baseline="0" noProof="0" dirty="0">
                  <a:ln>
                    <a:noFill/>
                  </a:ln>
                  <a:solidFill>
                    <a:srgbClr val="000000"/>
                  </a:solidFill>
                  <a:effectLst/>
                  <a:uLnTx/>
                  <a:uFillTx/>
                  <a:latin typeface="HP Simplified" pitchFamily="34" charset="0"/>
                  <a:ea typeface="+mn-ea"/>
                  <a:cs typeface="HP Simplified" pitchFamily="34" charset="0"/>
                </a:rPr>
                <a:t>Pain Relievers</a:t>
              </a:r>
              <a:endParaRPr kumimoji="0" lang="en-US" sz="1200" b="1" i="0" u="none" strike="noStrike" kern="1200" cap="none" spc="0" normalizeH="0" baseline="0" noProof="0" dirty="0">
                <a:ln>
                  <a:noFill/>
                </a:ln>
                <a:solidFill>
                  <a:srgbClr val="000000"/>
                </a:solidFill>
                <a:effectLst/>
                <a:uLnTx/>
                <a:uFillTx/>
                <a:latin typeface="HP Simplified" pitchFamily="34" charset="0"/>
                <a:ea typeface="+mn-ea"/>
                <a:cs typeface="HP Simplified" pitchFamily="34" charset="0"/>
              </a:endParaRPr>
            </a:p>
          </p:txBody>
        </p:sp>
        <p:grpSp>
          <p:nvGrpSpPr>
            <p:cNvPr id="30" name="Group 12"/>
            <p:cNvGrpSpPr/>
            <p:nvPr/>
          </p:nvGrpSpPr>
          <p:grpSpPr>
            <a:xfrm rot="2799065">
              <a:off x="4110416" y="2756718"/>
              <a:ext cx="234927" cy="105057"/>
              <a:chOff x="3359883" y="3321362"/>
              <a:chExt cx="581053" cy="162827"/>
            </a:xfrm>
          </p:grpSpPr>
          <p:sp>
            <p:nvSpPr>
              <p:cNvPr id="31" name="Rounded Rectangle 11"/>
              <p:cNvSpPr/>
              <p:nvPr/>
            </p:nvSpPr>
            <p:spPr>
              <a:xfrm>
                <a:off x="3359883" y="3321362"/>
                <a:ext cx="581053" cy="162827"/>
              </a:xfrm>
              <a:prstGeom prst="roundRect">
                <a:avLst>
                  <a:gd name="adj" fmla="val 50000"/>
                </a:avLst>
              </a:prstGeom>
              <a:solidFill>
                <a:schemeClr val="bg1"/>
              </a:solidFill>
              <a:ln>
                <a:solidFill>
                  <a:srgbClr val="76767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10000"/>
                  </a:lnSpc>
                  <a:spcBef>
                    <a:spcPts val="600"/>
                  </a:spcBef>
                  <a:spcAft>
                    <a:spcPts val="0"/>
                  </a:spcAft>
                  <a:buClrTx/>
                  <a:buSzTx/>
                  <a:buFontTx/>
                  <a:buNone/>
                  <a:tabLst/>
                  <a:defRPr/>
                </a:pPr>
                <a:endParaRPr kumimoji="0" lang="en-US" sz="2399" b="0" i="0" u="none" strike="noStrike" kern="1200" cap="none" spc="0" normalizeH="0" baseline="0" noProof="0">
                  <a:ln>
                    <a:noFill/>
                  </a:ln>
                  <a:solidFill>
                    <a:srgbClr val="FFFFFF"/>
                  </a:solidFill>
                  <a:effectLst/>
                  <a:uLnTx/>
                  <a:uFillTx/>
                  <a:latin typeface="Roboto"/>
                  <a:ea typeface="+mn-ea"/>
                  <a:cs typeface="+mn-cs"/>
                </a:endParaRPr>
              </a:p>
            </p:txBody>
          </p:sp>
          <p:sp>
            <p:nvSpPr>
              <p:cNvPr id="32" name="Rounded Rectangle 50"/>
              <p:cNvSpPr/>
              <p:nvPr/>
            </p:nvSpPr>
            <p:spPr>
              <a:xfrm>
                <a:off x="3359884" y="3321362"/>
                <a:ext cx="346398" cy="162827"/>
              </a:xfrm>
              <a:prstGeom prst="roundRect">
                <a:avLst>
                  <a:gd name="adj" fmla="val 50000"/>
                </a:avLst>
              </a:prstGeom>
              <a:solidFill>
                <a:srgbClr val="7676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10000"/>
                  </a:lnSpc>
                  <a:spcBef>
                    <a:spcPts val="600"/>
                  </a:spcBef>
                  <a:spcAft>
                    <a:spcPts val="0"/>
                  </a:spcAft>
                  <a:buClrTx/>
                  <a:buSzTx/>
                  <a:buFontTx/>
                  <a:buNone/>
                  <a:tabLst/>
                  <a:defRPr/>
                </a:pPr>
                <a:endParaRPr kumimoji="0" lang="en-US" sz="2399" b="0" i="0" u="none" strike="noStrike" kern="1200" cap="none" spc="0" normalizeH="0" baseline="0" noProof="0">
                  <a:ln>
                    <a:noFill/>
                  </a:ln>
                  <a:solidFill>
                    <a:srgbClr val="FFFFFF"/>
                  </a:solidFill>
                  <a:effectLst/>
                  <a:uLnTx/>
                  <a:uFillTx/>
                  <a:latin typeface="Roboto"/>
                  <a:ea typeface="+mn-ea"/>
                  <a:cs typeface="+mn-cs"/>
                </a:endParaRPr>
              </a:p>
            </p:txBody>
          </p:sp>
        </p:grpSp>
      </p:grpSp>
      <p:grpSp>
        <p:nvGrpSpPr>
          <p:cNvPr id="33" name="Group 15"/>
          <p:cNvGrpSpPr/>
          <p:nvPr/>
        </p:nvGrpSpPr>
        <p:grpSpPr>
          <a:xfrm>
            <a:off x="9374786" y="2131667"/>
            <a:ext cx="1434859" cy="422546"/>
            <a:chOff x="6938368" y="1690448"/>
            <a:chExt cx="1076425" cy="316993"/>
          </a:xfrm>
        </p:grpSpPr>
        <p:sp>
          <p:nvSpPr>
            <p:cNvPr id="34" name="TextBox 3"/>
            <p:cNvSpPr txBox="1"/>
            <p:nvPr/>
          </p:nvSpPr>
          <p:spPr>
            <a:xfrm>
              <a:off x="6938368" y="1733528"/>
              <a:ext cx="977926" cy="207804"/>
            </a:xfrm>
            <a:prstGeom prst="rect">
              <a:avLst/>
            </a:prstGeom>
            <a:noFill/>
          </p:spPr>
          <p:txBody>
            <a:bodyPr wrap="none" rtlCol="0">
              <a:spAutoFit/>
            </a:bodyPr>
            <a:lstStyle/>
            <a:p>
              <a:pPr marL="0" marR="0" lvl="0" indent="0" algn="l" defTabSz="573460" rtl="0" eaLnBrk="1" fontAlgn="auto" latinLnBrk="0" hangingPunct="1">
                <a:lnSpc>
                  <a:spcPct val="110000"/>
                </a:lnSpc>
                <a:spcBef>
                  <a:spcPts val="600"/>
                </a:spcBef>
                <a:spcAft>
                  <a:spcPts val="533"/>
                </a:spcAft>
                <a:buClrTx/>
                <a:buSzPct val="100000"/>
                <a:buFontTx/>
                <a:buNone/>
                <a:tabLst/>
                <a:defRPr/>
              </a:pPr>
              <a:r>
                <a:rPr kumimoji="0" lang="en-GB" sz="1200" b="1" i="0" u="none" strike="noStrike" kern="1200" cap="none" spc="0" normalizeH="0" baseline="0" noProof="0" dirty="0">
                  <a:ln>
                    <a:noFill/>
                  </a:ln>
                  <a:solidFill>
                    <a:srgbClr val="000000"/>
                  </a:solidFill>
                  <a:effectLst/>
                  <a:uLnTx/>
                  <a:uFillTx/>
                  <a:latin typeface="HP Simplified" pitchFamily="34" charset="0"/>
                  <a:ea typeface="+mn-ea"/>
                  <a:cs typeface="HP Simplified" pitchFamily="34" charset="0"/>
                </a:rPr>
                <a:t>Customer Jobs</a:t>
              </a:r>
              <a:endParaRPr kumimoji="0" lang="en-US" sz="1200" b="1" i="0" u="none" strike="noStrike" kern="1200" cap="none" spc="0" normalizeH="0" baseline="0" noProof="0" dirty="0">
                <a:ln>
                  <a:noFill/>
                </a:ln>
                <a:solidFill>
                  <a:srgbClr val="000000"/>
                </a:solidFill>
                <a:effectLst/>
                <a:uLnTx/>
                <a:uFillTx/>
                <a:latin typeface="HP Simplified" pitchFamily="34" charset="0"/>
                <a:ea typeface="+mn-ea"/>
                <a:cs typeface="HP Simplified" pitchFamily="34" charset="0"/>
              </a:endParaRPr>
            </a:p>
          </p:txBody>
        </p:sp>
        <p:pic>
          <p:nvPicPr>
            <p:cNvPr id="3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86192" y="1690448"/>
              <a:ext cx="228601" cy="316993"/>
            </a:xfrm>
            <a:prstGeom prst="rect">
              <a:avLst/>
            </a:prstGeom>
          </p:spPr>
        </p:pic>
      </p:grpSp>
      <p:grpSp>
        <p:nvGrpSpPr>
          <p:cNvPr id="36" name="Group 17"/>
          <p:cNvGrpSpPr/>
          <p:nvPr/>
        </p:nvGrpSpPr>
        <p:grpSpPr>
          <a:xfrm>
            <a:off x="834445" y="2144372"/>
            <a:ext cx="1199711" cy="397155"/>
            <a:chOff x="640119" y="2412788"/>
            <a:chExt cx="900018" cy="297943"/>
          </a:xfrm>
        </p:grpSpPr>
        <p:sp>
          <p:nvSpPr>
            <p:cNvPr id="37" name="TextBox 39"/>
            <p:cNvSpPr txBox="1"/>
            <p:nvPr/>
          </p:nvSpPr>
          <p:spPr>
            <a:xfrm>
              <a:off x="640119" y="2446343"/>
              <a:ext cx="638803" cy="207803"/>
            </a:xfrm>
            <a:prstGeom prst="rect">
              <a:avLst/>
            </a:prstGeom>
            <a:noFill/>
          </p:spPr>
          <p:txBody>
            <a:bodyPr wrap="none" rtlCol="0">
              <a:spAutoFit/>
            </a:bodyPr>
            <a:lstStyle/>
            <a:p>
              <a:pPr marL="0" marR="0" lvl="0" indent="0" algn="l" defTabSz="573460" rtl="0" eaLnBrk="1" fontAlgn="auto" latinLnBrk="0" hangingPunct="1">
                <a:lnSpc>
                  <a:spcPct val="110000"/>
                </a:lnSpc>
                <a:spcBef>
                  <a:spcPts val="600"/>
                </a:spcBef>
                <a:spcAft>
                  <a:spcPts val="533"/>
                </a:spcAft>
                <a:buClrTx/>
                <a:buSzPct val="100000"/>
                <a:buFontTx/>
                <a:buNone/>
                <a:tabLst/>
                <a:defRPr/>
              </a:pPr>
              <a:r>
                <a:rPr kumimoji="0" lang="en-GB" sz="1200" b="1" i="0" u="none" strike="noStrike" kern="1200" cap="none" spc="0" normalizeH="0" baseline="0" noProof="0" dirty="0">
                  <a:ln>
                    <a:noFill/>
                  </a:ln>
                  <a:solidFill>
                    <a:srgbClr val="000000"/>
                  </a:solidFill>
                  <a:effectLst/>
                  <a:uLnTx/>
                  <a:uFillTx/>
                  <a:latin typeface="HP Simplified" pitchFamily="34" charset="0"/>
                  <a:ea typeface="+mn-ea"/>
                  <a:cs typeface="HP Simplified" pitchFamily="34" charset="0"/>
                </a:rPr>
                <a:t>Products</a:t>
              </a:r>
              <a:endParaRPr kumimoji="0" lang="en-US" sz="1200" b="1" i="0" u="none" strike="noStrike" kern="1200" cap="none" spc="0" normalizeH="0" baseline="0" noProof="0" dirty="0">
                <a:ln>
                  <a:noFill/>
                </a:ln>
                <a:solidFill>
                  <a:srgbClr val="000000"/>
                </a:solidFill>
                <a:effectLst/>
                <a:uLnTx/>
                <a:uFillTx/>
                <a:latin typeface="HP Simplified" pitchFamily="34" charset="0"/>
                <a:ea typeface="+mn-ea"/>
                <a:cs typeface="HP Simplified" pitchFamily="34" charset="0"/>
              </a:endParaRPr>
            </a:p>
          </p:txBody>
        </p:sp>
        <p:pic>
          <p:nvPicPr>
            <p:cNvPr id="38"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26954" y="2412788"/>
              <a:ext cx="313183" cy="297943"/>
            </a:xfrm>
            <a:prstGeom prst="rect">
              <a:avLst/>
            </a:prstGeom>
          </p:spPr>
        </p:pic>
      </p:grpSp>
      <p:grpSp>
        <p:nvGrpSpPr>
          <p:cNvPr id="39" name="Group 55"/>
          <p:cNvGrpSpPr/>
          <p:nvPr/>
        </p:nvGrpSpPr>
        <p:grpSpPr>
          <a:xfrm>
            <a:off x="6253689" y="2996360"/>
            <a:ext cx="784227" cy="330114"/>
            <a:chOff x="4676572" y="2211961"/>
            <a:chExt cx="588323" cy="247651"/>
          </a:xfrm>
        </p:grpSpPr>
        <p:sp>
          <p:nvSpPr>
            <p:cNvPr id="40" name="TextBox 19"/>
            <p:cNvSpPr txBox="1"/>
            <p:nvPr/>
          </p:nvSpPr>
          <p:spPr>
            <a:xfrm>
              <a:off x="4676572" y="2220370"/>
              <a:ext cx="459620" cy="207804"/>
            </a:xfrm>
            <a:prstGeom prst="rect">
              <a:avLst/>
            </a:prstGeom>
            <a:noFill/>
          </p:spPr>
          <p:txBody>
            <a:bodyPr wrap="none" rtlCol="0">
              <a:spAutoFit/>
            </a:bodyPr>
            <a:lstStyle/>
            <a:p>
              <a:pPr marL="0" marR="0" lvl="0" indent="0" algn="l" defTabSz="573460" rtl="0" eaLnBrk="1" fontAlgn="auto" latinLnBrk="0" hangingPunct="1">
                <a:lnSpc>
                  <a:spcPct val="110000"/>
                </a:lnSpc>
                <a:spcBef>
                  <a:spcPts val="600"/>
                </a:spcBef>
                <a:spcAft>
                  <a:spcPts val="533"/>
                </a:spcAft>
                <a:buClrTx/>
                <a:buSzPct val="100000"/>
                <a:buFontTx/>
                <a:buNone/>
                <a:tabLst/>
                <a:defRPr/>
              </a:pPr>
              <a:r>
                <a:rPr kumimoji="0" lang="en-GB" sz="1200" b="1" i="0" u="none" strike="noStrike" kern="1200" cap="none" spc="0" normalizeH="0" baseline="0" noProof="0" dirty="0">
                  <a:ln>
                    <a:noFill/>
                  </a:ln>
                  <a:solidFill>
                    <a:srgbClr val="000000"/>
                  </a:solidFill>
                  <a:effectLst/>
                  <a:uLnTx/>
                  <a:uFillTx/>
                  <a:latin typeface="HP Simplified" pitchFamily="34" charset="0"/>
                  <a:ea typeface="+mn-ea"/>
                  <a:cs typeface="HP Simplified" pitchFamily="34" charset="0"/>
                </a:rPr>
                <a:t>Gains</a:t>
              </a:r>
              <a:endParaRPr kumimoji="0" lang="en-US" sz="1200" b="1" i="0" u="none" strike="noStrike" kern="1200" cap="none" spc="0" normalizeH="0" baseline="0" noProof="0" dirty="0">
                <a:ln>
                  <a:noFill/>
                </a:ln>
                <a:solidFill>
                  <a:srgbClr val="000000"/>
                </a:solidFill>
                <a:effectLst/>
                <a:uLnTx/>
                <a:uFillTx/>
                <a:latin typeface="HP Simplified" pitchFamily="34" charset="0"/>
                <a:ea typeface="+mn-ea"/>
                <a:cs typeface="HP Simplified" pitchFamily="34" charset="0"/>
              </a:endParaRPr>
            </a:p>
          </p:txBody>
        </p:sp>
        <p:pic>
          <p:nvPicPr>
            <p:cNvPr id="41" name="Picture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59154" y="2211961"/>
              <a:ext cx="205741" cy="247651"/>
            </a:xfrm>
            <a:prstGeom prst="rect">
              <a:avLst/>
            </a:prstGeom>
          </p:spPr>
        </p:pic>
      </p:grpSp>
      <p:grpSp>
        <p:nvGrpSpPr>
          <p:cNvPr id="42" name="Group 54"/>
          <p:cNvGrpSpPr/>
          <p:nvPr/>
        </p:nvGrpSpPr>
        <p:grpSpPr>
          <a:xfrm>
            <a:off x="6232534" y="3545579"/>
            <a:ext cx="802412" cy="330114"/>
            <a:chOff x="4679711" y="2623126"/>
            <a:chExt cx="601966" cy="247651"/>
          </a:xfrm>
        </p:grpSpPr>
        <p:sp>
          <p:nvSpPr>
            <p:cNvPr id="43" name="TextBox 20"/>
            <p:cNvSpPr txBox="1"/>
            <p:nvPr/>
          </p:nvSpPr>
          <p:spPr>
            <a:xfrm>
              <a:off x="4679711" y="2631535"/>
              <a:ext cx="446393" cy="207804"/>
            </a:xfrm>
            <a:prstGeom prst="rect">
              <a:avLst/>
            </a:prstGeom>
            <a:noFill/>
          </p:spPr>
          <p:txBody>
            <a:bodyPr wrap="none" rtlCol="0">
              <a:spAutoFit/>
            </a:bodyPr>
            <a:lstStyle/>
            <a:p>
              <a:pPr marL="0" marR="0" lvl="0" indent="0" algn="l" defTabSz="573460" rtl="0" eaLnBrk="1" fontAlgn="auto" latinLnBrk="0" hangingPunct="1">
                <a:lnSpc>
                  <a:spcPct val="110000"/>
                </a:lnSpc>
                <a:spcBef>
                  <a:spcPts val="600"/>
                </a:spcBef>
                <a:spcAft>
                  <a:spcPts val="533"/>
                </a:spcAft>
                <a:buClrTx/>
                <a:buSzPct val="100000"/>
                <a:buFontTx/>
                <a:buNone/>
                <a:tabLst/>
                <a:defRPr/>
              </a:pPr>
              <a:r>
                <a:rPr kumimoji="0" lang="en-GB" sz="1200" b="1" i="0" u="none" strike="noStrike" kern="1200" cap="none" spc="0" normalizeH="0" baseline="0" noProof="0" dirty="0">
                  <a:ln>
                    <a:noFill/>
                  </a:ln>
                  <a:solidFill>
                    <a:srgbClr val="000000"/>
                  </a:solidFill>
                  <a:effectLst/>
                  <a:uLnTx/>
                  <a:uFillTx/>
                  <a:latin typeface="HP Simplified" pitchFamily="34" charset="0"/>
                  <a:ea typeface="+mn-ea"/>
                  <a:cs typeface="HP Simplified" pitchFamily="34" charset="0"/>
                </a:rPr>
                <a:t>Pains</a:t>
              </a:r>
              <a:endParaRPr kumimoji="0" lang="en-US" sz="1200" b="1" i="0" u="none" strike="noStrike" kern="1200" cap="none" spc="0" normalizeH="0" baseline="0" noProof="0" dirty="0">
                <a:ln>
                  <a:noFill/>
                </a:ln>
                <a:solidFill>
                  <a:srgbClr val="000000"/>
                </a:solidFill>
                <a:effectLst/>
                <a:uLnTx/>
                <a:uFillTx/>
                <a:latin typeface="HP Simplified" pitchFamily="34" charset="0"/>
                <a:ea typeface="+mn-ea"/>
                <a:cs typeface="HP Simplified" pitchFamily="34" charset="0"/>
              </a:endParaRPr>
            </a:p>
          </p:txBody>
        </p:sp>
        <p:pic>
          <p:nvPicPr>
            <p:cNvPr id="44" name="Picture 5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075936" y="2623126"/>
              <a:ext cx="205741" cy="247651"/>
            </a:xfrm>
            <a:prstGeom prst="rect">
              <a:avLst/>
            </a:prstGeom>
          </p:spPr>
        </p:pic>
      </p:grpSp>
      <p:pic>
        <p:nvPicPr>
          <p:cNvPr id="45" name="Picture 5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582765" y="3232462"/>
            <a:ext cx="358556" cy="418484"/>
          </a:xfrm>
          <a:prstGeom prst="rect">
            <a:avLst/>
          </a:prstGeom>
          <a:solidFill>
            <a:schemeClr val="bg1"/>
          </a:solidFill>
        </p:spPr>
      </p:pic>
      <p:sp>
        <p:nvSpPr>
          <p:cNvPr id="46" name="Rectangle 1"/>
          <p:cNvSpPr/>
          <p:nvPr/>
        </p:nvSpPr>
        <p:spPr>
          <a:xfrm>
            <a:off x="9251146" y="2691811"/>
            <a:ext cx="1893215" cy="1581972"/>
          </a:xfrm>
          <a:prstGeom prst="rect">
            <a:avLst/>
          </a:prstGeom>
        </p:spPr>
        <p:txBody>
          <a:bodyPr wrap="square">
            <a:spAutoFit/>
          </a:bodyPr>
          <a:lstStyle/>
          <a:p>
            <a:pPr marL="0" marR="0" lvl="0" indent="0" algn="l" defTabSz="914400" rtl="0" eaLnBrk="1" fontAlgn="auto" latinLnBrk="0" hangingPunct="1">
              <a:lnSpc>
                <a:spcPct val="110000"/>
              </a:lnSpc>
              <a:spcBef>
                <a:spcPts val="600"/>
              </a:spcBef>
              <a:spcAft>
                <a:spcPts val="0"/>
              </a:spcAft>
              <a:buClrTx/>
              <a:buSzTx/>
              <a:buFontTx/>
              <a:buNone/>
              <a:tabLst/>
              <a:defRPr/>
            </a:pPr>
            <a:r>
              <a:rPr kumimoji="0" lang="en-US" sz="1100" b="0" i="0" u="none" strike="noStrike" kern="1200" cap="none" spc="0" normalizeH="0" baseline="0" noProof="0" dirty="0">
                <a:ln>
                  <a:noFill/>
                </a:ln>
                <a:solidFill>
                  <a:srgbClr val="221E1F"/>
                </a:solidFill>
                <a:effectLst/>
                <a:uLnTx/>
                <a:uFillTx/>
                <a:latin typeface="Roboto"/>
                <a:ea typeface="+mn-ea"/>
                <a:cs typeface="+mn-cs"/>
              </a:rPr>
              <a:t>Describe what a specific customer segment is trying to get done. It could be the tasks they are trying to perform and complete, the problems they are trying to solve, or the needs they are trying to satisfy.</a:t>
            </a:r>
            <a:endParaRPr kumimoji="0" lang="en-US" sz="1100" b="0" i="0" u="none" strike="noStrike" kern="1200" cap="none" spc="0" normalizeH="0" baseline="0" noProof="0" dirty="0">
              <a:ln>
                <a:noFill/>
              </a:ln>
              <a:solidFill>
                <a:srgbClr val="404040"/>
              </a:solidFill>
              <a:effectLst/>
              <a:uLnTx/>
              <a:uFillTx/>
              <a:latin typeface="Roboto"/>
              <a:ea typeface="+mn-ea"/>
              <a:cs typeface="+mn-cs"/>
            </a:endParaRPr>
          </a:p>
        </p:txBody>
      </p:sp>
      <p:sp>
        <p:nvSpPr>
          <p:cNvPr id="47" name="Rectangle 8"/>
          <p:cNvSpPr/>
          <p:nvPr/>
        </p:nvSpPr>
        <p:spPr>
          <a:xfrm>
            <a:off x="6949183" y="1660256"/>
            <a:ext cx="1893215" cy="1658916"/>
          </a:xfrm>
          <a:prstGeom prst="rect">
            <a:avLst/>
          </a:prstGeom>
        </p:spPr>
        <p:txBody>
          <a:bodyPr wrap="square">
            <a:spAutoFit/>
          </a:bodyPr>
          <a:lstStyle/>
          <a:p>
            <a:pPr marL="0" marR="0" lvl="0" indent="0" algn="l" defTabSz="914400" rtl="0" eaLnBrk="1" fontAlgn="auto" latinLnBrk="0" hangingPunct="1">
              <a:lnSpc>
                <a:spcPct val="110000"/>
              </a:lnSpc>
              <a:spcBef>
                <a:spcPts val="600"/>
              </a:spcBef>
              <a:spcAft>
                <a:spcPts val="0"/>
              </a:spcAft>
              <a:buClrTx/>
              <a:buSzTx/>
              <a:buFontTx/>
              <a:buNone/>
              <a:tabLst/>
              <a:defRPr/>
            </a:pPr>
            <a:r>
              <a:rPr kumimoji="0" lang="en-US" sz="1100" b="0" i="0" u="none" strike="noStrike" kern="1200" cap="none" spc="0" normalizeH="0" baseline="0" noProof="0" dirty="0">
                <a:ln>
                  <a:noFill/>
                </a:ln>
                <a:solidFill>
                  <a:srgbClr val="221E1F"/>
                </a:solidFill>
                <a:effectLst/>
                <a:uLnTx/>
                <a:uFillTx/>
                <a:latin typeface="Roboto"/>
                <a:ea typeface="+mn-ea"/>
                <a:cs typeface="+mn-cs"/>
              </a:rPr>
              <a:t>Describe the benefits your customer expects, desires or would be surprised by. This includes functional utility, social gains, positive emotions, and cost savings.</a:t>
            </a:r>
            <a:endParaRPr kumimoji="0" lang="en-US" sz="1100" b="0" i="0" u="none" strike="noStrike" kern="1200" cap="none" spc="0" normalizeH="0" baseline="0" noProof="0" dirty="0">
              <a:ln>
                <a:noFill/>
              </a:ln>
              <a:solidFill>
                <a:srgbClr val="404040"/>
              </a:solidFill>
              <a:effectLst/>
              <a:uLnTx/>
              <a:uFillTx/>
              <a:latin typeface="Roboto"/>
              <a:ea typeface="+mn-ea"/>
              <a:cs typeface="+mn-cs"/>
            </a:endParaRPr>
          </a:p>
          <a:p>
            <a:pPr marL="0" marR="0" lvl="0" indent="0" algn="l" defTabSz="914400" rtl="0" eaLnBrk="1" fontAlgn="auto" latinLnBrk="0" hangingPunct="1">
              <a:lnSpc>
                <a:spcPct val="110000"/>
              </a:lnSpc>
              <a:spcBef>
                <a:spcPts val="60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S Maquette Pro Light"/>
                <a:ea typeface="+mn-ea"/>
                <a:cs typeface="+mn-cs"/>
              </a:rPr>
              <a:t> </a:t>
            </a:r>
            <a:endParaRPr kumimoji="0" lang="en-US" sz="1100" b="0" i="0" u="none" strike="noStrike" kern="1200" cap="none" spc="0" normalizeH="0" baseline="0" noProof="0" dirty="0">
              <a:ln>
                <a:noFill/>
              </a:ln>
              <a:solidFill>
                <a:srgbClr val="404040"/>
              </a:solidFill>
              <a:effectLst/>
              <a:uLnTx/>
              <a:uFillTx/>
              <a:latin typeface="Roboto"/>
              <a:ea typeface="+mn-ea"/>
              <a:cs typeface="+mn-cs"/>
            </a:endParaRPr>
          </a:p>
        </p:txBody>
      </p:sp>
      <p:sp>
        <p:nvSpPr>
          <p:cNvPr id="48" name="Rectangle 13"/>
          <p:cNvSpPr/>
          <p:nvPr/>
        </p:nvSpPr>
        <p:spPr>
          <a:xfrm>
            <a:off x="7043709" y="3862763"/>
            <a:ext cx="1953136" cy="1395767"/>
          </a:xfrm>
          <a:prstGeom prst="rect">
            <a:avLst/>
          </a:prstGeom>
        </p:spPr>
        <p:txBody>
          <a:bodyPr wrap="square">
            <a:spAutoFit/>
          </a:bodyPr>
          <a:lstStyle/>
          <a:p>
            <a:pPr marL="0" marR="0" lvl="0" indent="0" algn="l" defTabSz="914400" rtl="0" eaLnBrk="1" fontAlgn="auto" latinLnBrk="0" hangingPunct="1">
              <a:lnSpc>
                <a:spcPct val="110000"/>
              </a:lnSpc>
              <a:spcBef>
                <a:spcPts val="600"/>
              </a:spcBef>
              <a:spcAft>
                <a:spcPts val="0"/>
              </a:spcAft>
              <a:buClrTx/>
              <a:buSzTx/>
              <a:buFontTx/>
              <a:buNone/>
              <a:tabLst/>
              <a:defRPr/>
            </a:pPr>
            <a:r>
              <a:rPr kumimoji="0" lang="en-US" sz="1100" b="0" i="0" u="none" strike="noStrike" kern="1200" cap="none" spc="0" normalizeH="0" baseline="0" noProof="0" dirty="0">
                <a:ln>
                  <a:noFill/>
                </a:ln>
                <a:solidFill>
                  <a:srgbClr val="221E1F"/>
                </a:solidFill>
                <a:effectLst/>
                <a:uLnTx/>
                <a:uFillTx/>
                <a:latin typeface="Roboto"/>
                <a:ea typeface="+mn-ea"/>
                <a:cs typeface="+mn-cs"/>
              </a:rPr>
              <a:t>Describe negative emotions, undesired costs and situations, and risks that your customer experiences or could experience before, during, and after getting the job done.</a:t>
            </a:r>
            <a:endParaRPr kumimoji="0" lang="en-US" sz="1100" b="0" i="0" u="none" strike="noStrike" kern="1200" cap="none" spc="0" normalizeH="0" baseline="0" noProof="0" dirty="0">
              <a:ln>
                <a:noFill/>
              </a:ln>
              <a:solidFill>
                <a:srgbClr val="404040"/>
              </a:solidFill>
              <a:effectLst/>
              <a:uLnTx/>
              <a:uFillTx/>
              <a:latin typeface="Roboto"/>
              <a:ea typeface="+mn-ea"/>
              <a:cs typeface="+mn-cs"/>
            </a:endParaRPr>
          </a:p>
        </p:txBody>
      </p:sp>
      <p:sp>
        <p:nvSpPr>
          <p:cNvPr id="49" name="Rectangle 21"/>
          <p:cNvSpPr/>
          <p:nvPr/>
        </p:nvSpPr>
        <p:spPr>
          <a:xfrm>
            <a:off x="3010118" y="1032895"/>
            <a:ext cx="2910513" cy="1286506"/>
          </a:xfrm>
          <a:prstGeom prst="rect">
            <a:avLst/>
          </a:prstGeom>
        </p:spPr>
        <p:txBody>
          <a:bodyPr wrap="square">
            <a:spAutoFit/>
          </a:bodyPr>
          <a:lstStyle/>
          <a:p>
            <a:pPr marL="0" marR="0" lvl="0" indent="0" algn="l" defTabSz="914400" rtl="0" eaLnBrk="1" fontAlgn="auto" latinLnBrk="0" hangingPunct="1">
              <a:lnSpc>
                <a:spcPct val="110000"/>
              </a:lnSpc>
              <a:spcBef>
                <a:spcPts val="600"/>
              </a:spcBef>
              <a:spcAft>
                <a:spcPts val="0"/>
              </a:spcAft>
              <a:buClrTx/>
              <a:buSzTx/>
              <a:buFontTx/>
              <a:buNone/>
              <a:tabLst/>
              <a:defRPr/>
            </a:pPr>
            <a:r>
              <a:rPr kumimoji="0" lang="en-US" sz="1100" b="0" i="0" u="none" strike="noStrike" kern="1200" cap="none" spc="0" normalizeH="0" baseline="0" noProof="0" dirty="0">
                <a:ln>
                  <a:noFill/>
                </a:ln>
                <a:solidFill>
                  <a:srgbClr val="221E1F"/>
                </a:solidFill>
                <a:effectLst/>
                <a:uLnTx/>
                <a:uFillTx/>
                <a:latin typeface="Roboto"/>
                <a:ea typeface="+mn-ea"/>
                <a:cs typeface="+mn-cs"/>
              </a:rPr>
              <a:t>Describe how your products and services create customer gains.</a:t>
            </a:r>
          </a:p>
          <a:p>
            <a:pPr marL="0" marR="0" lvl="0" indent="0" algn="l" defTabSz="914400" rtl="0" eaLnBrk="1" fontAlgn="auto" latinLnBrk="0" hangingPunct="1">
              <a:lnSpc>
                <a:spcPct val="110000"/>
              </a:lnSpc>
              <a:spcBef>
                <a:spcPts val="600"/>
              </a:spcBef>
              <a:spcAft>
                <a:spcPts val="0"/>
              </a:spcAft>
              <a:buClrTx/>
              <a:buSzTx/>
              <a:buFontTx/>
              <a:buNone/>
              <a:tabLst/>
              <a:defRPr/>
            </a:pPr>
            <a:r>
              <a:rPr kumimoji="0" lang="en-US" sz="1100" b="0" i="0" u="none" strike="noStrike" kern="1200" cap="none" spc="0" normalizeH="0" baseline="0" noProof="0" dirty="0">
                <a:ln>
                  <a:noFill/>
                </a:ln>
                <a:solidFill>
                  <a:srgbClr val="221E1F"/>
                </a:solidFill>
                <a:effectLst/>
                <a:uLnTx/>
                <a:uFillTx/>
                <a:latin typeface="Roboto"/>
                <a:ea typeface="+mn-ea"/>
                <a:cs typeface="+mn-cs"/>
              </a:rPr>
              <a:t>How do they create benefits your customer expects, desires or would be surprised by, including functional utility, social gains, positive emotions, and cost savings?</a:t>
            </a:r>
            <a:endParaRPr kumimoji="0" lang="en-US" sz="1100" b="0" i="0" u="none" strike="noStrike" kern="1200" cap="none" spc="0" normalizeH="0" baseline="0" noProof="0" dirty="0">
              <a:ln>
                <a:noFill/>
              </a:ln>
              <a:solidFill>
                <a:srgbClr val="404040"/>
              </a:solidFill>
              <a:effectLst/>
              <a:uLnTx/>
              <a:uFillTx/>
              <a:latin typeface="Roboto"/>
              <a:ea typeface="+mn-ea"/>
              <a:cs typeface="+mn-cs"/>
            </a:endParaRPr>
          </a:p>
        </p:txBody>
      </p:sp>
      <p:sp>
        <p:nvSpPr>
          <p:cNvPr id="50" name="Rectangle 22"/>
          <p:cNvSpPr/>
          <p:nvPr/>
        </p:nvSpPr>
        <p:spPr>
          <a:xfrm>
            <a:off x="3163789" y="4239858"/>
            <a:ext cx="2488484" cy="1581972"/>
          </a:xfrm>
          <a:prstGeom prst="rect">
            <a:avLst/>
          </a:prstGeom>
        </p:spPr>
        <p:txBody>
          <a:bodyPr wrap="square">
            <a:spAutoFit/>
          </a:bodyPr>
          <a:lstStyle/>
          <a:p>
            <a:pPr marL="0" marR="0" lvl="0" indent="0" algn="l" defTabSz="914400" rtl="0" eaLnBrk="1" fontAlgn="auto" latinLnBrk="0" hangingPunct="1">
              <a:lnSpc>
                <a:spcPct val="110000"/>
              </a:lnSpc>
              <a:spcBef>
                <a:spcPts val="600"/>
              </a:spcBef>
              <a:spcAft>
                <a:spcPts val="0"/>
              </a:spcAft>
              <a:buClrTx/>
              <a:buSzTx/>
              <a:buFontTx/>
              <a:buNone/>
              <a:tabLst/>
              <a:defRPr/>
            </a:pPr>
            <a:r>
              <a:rPr kumimoji="0" lang="en-US" sz="1100" b="0" i="0" u="none" strike="noStrike" kern="1200" cap="none" spc="0" normalizeH="0" baseline="0" noProof="0" dirty="0">
                <a:ln>
                  <a:noFill/>
                </a:ln>
                <a:solidFill>
                  <a:srgbClr val="221E1F"/>
                </a:solidFill>
                <a:effectLst/>
                <a:uLnTx/>
                <a:uFillTx/>
                <a:latin typeface="Roboto"/>
                <a:ea typeface="+mn-ea"/>
                <a:cs typeface="+mn-cs"/>
              </a:rPr>
              <a:t>Describe how your products and services alleviate customer pains. How do they eliminate or reduce negative emotions, undesired costs and situations, and risks your customer experiences or could experience before, during, and after getting the job done?</a:t>
            </a:r>
            <a:endParaRPr kumimoji="0" lang="en-US" sz="1100" b="0" i="0" u="none" strike="noStrike" kern="1200" cap="none" spc="0" normalizeH="0" baseline="0" noProof="0" dirty="0">
              <a:ln>
                <a:noFill/>
              </a:ln>
              <a:solidFill>
                <a:srgbClr val="404040"/>
              </a:solidFill>
              <a:effectLst/>
              <a:uLnTx/>
              <a:uFillTx/>
              <a:latin typeface="Roboto"/>
              <a:ea typeface="+mn-ea"/>
              <a:cs typeface="+mn-cs"/>
            </a:endParaRPr>
          </a:p>
        </p:txBody>
      </p:sp>
      <p:sp>
        <p:nvSpPr>
          <p:cNvPr id="51" name="Rectangle 23"/>
          <p:cNvSpPr/>
          <p:nvPr/>
        </p:nvSpPr>
        <p:spPr>
          <a:xfrm>
            <a:off x="907405" y="2761301"/>
            <a:ext cx="2202718" cy="1845120"/>
          </a:xfrm>
          <a:prstGeom prst="rect">
            <a:avLst/>
          </a:prstGeom>
        </p:spPr>
        <p:txBody>
          <a:bodyPr wrap="square">
            <a:spAutoFit/>
          </a:bodyPr>
          <a:lstStyle/>
          <a:p>
            <a:pPr marL="0" marR="0" lvl="0" indent="0" algn="l" defTabSz="914400" rtl="0" eaLnBrk="1" fontAlgn="auto" latinLnBrk="0" hangingPunct="1">
              <a:lnSpc>
                <a:spcPct val="110000"/>
              </a:lnSpc>
              <a:spcBef>
                <a:spcPts val="600"/>
              </a:spcBef>
              <a:spcAft>
                <a:spcPts val="0"/>
              </a:spcAft>
              <a:buClrTx/>
              <a:buSzTx/>
              <a:buFontTx/>
              <a:buNone/>
              <a:tabLst/>
              <a:defRPr/>
            </a:pPr>
            <a:r>
              <a:rPr kumimoji="0" lang="en-US" sz="1100" b="0" i="0" u="none" strike="noStrike" kern="1200" cap="none" spc="0" normalizeH="0" baseline="0" noProof="0" dirty="0">
                <a:ln>
                  <a:noFill/>
                </a:ln>
                <a:solidFill>
                  <a:srgbClr val="221E1F"/>
                </a:solidFill>
                <a:effectLst/>
                <a:uLnTx/>
                <a:uFillTx/>
                <a:latin typeface="Roboto"/>
                <a:ea typeface="+mn-ea"/>
                <a:cs typeface="+mn-cs"/>
              </a:rPr>
              <a:t>List all the products and services your value proposition is built around.</a:t>
            </a:r>
          </a:p>
          <a:p>
            <a:pPr marL="0" marR="0" lvl="0" indent="0" algn="l" defTabSz="914400" rtl="0" eaLnBrk="1" fontAlgn="auto" latinLnBrk="0" hangingPunct="1">
              <a:lnSpc>
                <a:spcPct val="110000"/>
              </a:lnSpc>
              <a:spcBef>
                <a:spcPts val="600"/>
              </a:spcBef>
              <a:spcAft>
                <a:spcPts val="0"/>
              </a:spcAft>
              <a:buClrTx/>
              <a:buSzTx/>
              <a:buFontTx/>
              <a:buNone/>
              <a:tabLst/>
              <a:defRPr/>
            </a:pPr>
            <a:r>
              <a:rPr kumimoji="0" lang="en-US" sz="1100" b="0" i="0" u="none" strike="noStrike" kern="1200" cap="none" spc="0" normalizeH="0" baseline="0" noProof="0" dirty="0">
                <a:ln>
                  <a:noFill/>
                </a:ln>
                <a:solidFill>
                  <a:srgbClr val="221E1F"/>
                </a:solidFill>
                <a:effectLst/>
                <a:uLnTx/>
                <a:uFillTx/>
                <a:latin typeface="Roboto"/>
                <a:ea typeface="+mn-ea"/>
                <a:cs typeface="+mn-cs"/>
              </a:rPr>
              <a:t>Which products and services do you offer that help your customer get either a functional, social, or emotional job done, or help him/her satisfy basic needs?</a:t>
            </a:r>
            <a:endParaRPr kumimoji="0" lang="en-US" sz="1100" b="0" i="0" u="none" strike="noStrike" kern="1200" cap="none" spc="0" normalizeH="0" baseline="0" noProof="0" dirty="0">
              <a:ln>
                <a:noFill/>
              </a:ln>
              <a:solidFill>
                <a:srgbClr val="404040"/>
              </a:solidFill>
              <a:effectLst/>
              <a:uLnTx/>
              <a:uFillTx/>
              <a:latin typeface="Roboto"/>
              <a:ea typeface="+mn-ea"/>
              <a:cs typeface="+mn-cs"/>
            </a:endParaRPr>
          </a:p>
        </p:txBody>
      </p:sp>
      <p:sp>
        <p:nvSpPr>
          <p:cNvPr id="52" name="Rectangle 7"/>
          <p:cNvSpPr/>
          <p:nvPr/>
        </p:nvSpPr>
        <p:spPr>
          <a:xfrm>
            <a:off x="197224" y="0"/>
            <a:ext cx="1115187" cy="430306"/>
          </a:xfrm>
          <a:prstGeom prst="rect">
            <a:avLst/>
          </a:prstGeom>
          <a:solidFill>
            <a:schemeClr val="bg1"/>
          </a:solidFill>
          <a:ln>
            <a:noFill/>
          </a:ln>
        </p:spPr>
        <p:style>
          <a:lnRef idx="0">
            <a:schemeClr val="accent1"/>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0000"/>
              </a:lnSpc>
              <a:spcBef>
                <a:spcPts val="60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Roboto"/>
              <a:ea typeface="+mn-ea"/>
              <a:cs typeface="+mn-cs"/>
            </a:endParaRPr>
          </a:p>
        </p:txBody>
      </p:sp>
    </p:spTree>
    <p:extLst>
      <p:ext uri="{BB962C8B-B14F-4D97-AF65-F5344CB8AC3E}">
        <p14:creationId xmlns:p14="http://schemas.microsoft.com/office/powerpoint/2010/main" val="3324917240"/>
      </p:ext>
    </p:extLst>
  </p:cSld>
  <p:clrMapOvr>
    <a:masterClrMapping/>
  </p:clrMapOvr>
</p:sld>
</file>

<file path=ppt/theme/theme1.xml><?xml version="1.0" encoding="utf-8"?>
<a:theme xmlns:a="http://schemas.openxmlformats.org/drawingml/2006/main" name="NTT DATA 16to9">
  <a:themeElements>
    <a:clrScheme name="ntt">
      <a:dk1>
        <a:srgbClr val="000000"/>
      </a:dk1>
      <a:lt1>
        <a:srgbClr val="FFFFFF"/>
      </a:lt1>
      <a:dk2>
        <a:srgbClr val="404040"/>
      </a:dk2>
      <a:lt2>
        <a:srgbClr val="DEE8F4"/>
      </a:lt2>
      <a:accent1>
        <a:srgbClr val="6785C1"/>
      </a:accent1>
      <a:accent2>
        <a:srgbClr val="0F1C50"/>
      </a:accent2>
      <a:accent3>
        <a:srgbClr val="0080B1"/>
      </a:accent3>
      <a:accent4>
        <a:srgbClr val="E6B600"/>
      </a:accent4>
      <a:accent5>
        <a:srgbClr val="BC4328"/>
      </a:accent5>
      <a:accent6>
        <a:srgbClr val="7F7F7F"/>
      </a:accent6>
      <a:hlink>
        <a:srgbClr val="6785C1"/>
      </a:hlink>
      <a:folHlink>
        <a:srgbClr val="0F1C50"/>
      </a:folHlink>
    </a:clrScheme>
    <a:fontScheme name="NTT Data">
      <a:majorFont>
        <a:latin typeface="Roboto"/>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108000" tIns="72000" rIns="108000" bIns="72000" rtlCol="0" anchor="ctr"/>
      <a:lstStyle>
        <a:defPPr algn="ctr">
          <a:lnSpc>
            <a:spcPct val="110000"/>
          </a:lnSpc>
          <a:spcBef>
            <a:spcPts val="600"/>
          </a:spcBef>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bodyPr vert="horz" lIns="0" tIns="0" rIns="0" bIns="0" rtlCol="0">
        <a:noAutofit/>
      </a:bodyPr>
      <a:lstStyle>
        <a:defPPr algn="l">
          <a:defRPr dirty="0"/>
        </a:defPPr>
      </a:lstStyle>
    </a:txDef>
  </a:objectDefaults>
  <a:extraClrSchemeLst/>
  <a:custClrLst>
    <a:custClr name="Black">
      <a:srgbClr val="000000"/>
    </a:custClr>
    <a:custClr name="Green">
      <a:srgbClr val="83B254"/>
    </a:custClr>
    <a:custClr name="Berry">
      <a:srgbClr val="AA3C80"/>
    </a:custClr>
  </a:custClrLst>
  <a:extLst>
    <a:ext uri="{05A4C25C-085E-4340-85A3-A5531E510DB2}">
      <thm15:themeFamily xmlns:thm15="http://schemas.microsoft.com/office/thememl/2012/main" name="blank.potx" id="{32676596-93F0-4322-9C10-63A51295C679}" vid="{5F22AF37-AB1E-4FDE-9ED0-FF788250E55D}"/>
    </a:ext>
  </a:extLst>
</a:theme>
</file>

<file path=ppt/theme/theme2.xml><?xml version="1.0" encoding="utf-8"?>
<a:theme xmlns:a="http://schemas.openxmlformats.org/drawingml/2006/main" name="1_NTT DATA 16to9">
  <a:themeElements>
    <a:clrScheme name="ntt">
      <a:dk1>
        <a:srgbClr val="000000"/>
      </a:dk1>
      <a:lt1>
        <a:srgbClr val="FFFFFF"/>
      </a:lt1>
      <a:dk2>
        <a:srgbClr val="404040"/>
      </a:dk2>
      <a:lt2>
        <a:srgbClr val="DEE8F4"/>
      </a:lt2>
      <a:accent1>
        <a:srgbClr val="6785C1"/>
      </a:accent1>
      <a:accent2>
        <a:srgbClr val="0F1C50"/>
      </a:accent2>
      <a:accent3>
        <a:srgbClr val="0080B1"/>
      </a:accent3>
      <a:accent4>
        <a:srgbClr val="E6B600"/>
      </a:accent4>
      <a:accent5>
        <a:srgbClr val="BC4328"/>
      </a:accent5>
      <a:accent6>
        <a:srgbClr val="7F7F7F"/>
      </a:accent6>
      <a:hlink>
        <a:srgbClr val="6785C1"/>
      </a:hlink>
      <a:folHlink>
        <a:srgbClr val="0F1C50"/>
      </a:folHlink>
    </a:clrScheme>
    <a:fontScheme name="NTT Data">
      <a:majorFont>
        <a:latin typeface="Roboto"/>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108000" tIns="72000" rIns="108000" bIns="72000" rtlCol="0" anchor="ctr"/>
      <a:lstStyle>
        <a:defPPr algn="ctr">
          <a:lnSpc>
            <a:spcPct val="110000"/>
          </a:lnSpc>
          <a:spcBef>
            <a:spcPts val="600"/>
          </a:spcBef>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bodyPr vert="horz" lIns="0" tIns="0" rIns="0" bIns="0" rtlCol="0">
        <a:noAutofit/>
      </a:bodyPr>
      <a:lstStyle>
        <a:defPPr algn="l">
          <a:defRPr dirty="0"/>
        </a:defPPr>
      </a:lstStyle>
    </a:txDef>
  </a:objectDefaults>
  <a:extraClrSchemeLst/>
  <a:custClrLst>
    <a:custClr name="Black">
      <a:srgbClr val="000000"/>
    </a:custClr>
    <a:custClr name="Green">
      <a:srgbClr val="83B254"/>
    </a:custClr>
    <a:custClr name="Berry">
      <a:srgbClr val="AA3C80"/>
    </a:custClr>
  </a:custClrLst>
  <a:extLst>
    <a:ext uri="{05A4C25C-085E-4340-85A3-A5531E510DB2}">
      <thm15:themeFamily xmlns:thm15="http://schemas.microsoft.com/office/thememl/2012/main" name="NTT_Data_16to9.potx" id="{1CC17779-AD23-4081-AD7A-279152F0957E}" vid="{D9B11834-E93E-4EE6-9748-B09193A0E4F1}"/>
    </a:ext>
  </a:extLst>
</a:theme>
</file>

<file path=ppt/theme/theme3.xml><?xml version="1.0" encoding="utf-8"?>
<a:theme xmlns:a="http://schemas.openxmlformats.org/drawingml/2006/main" name="Office Theme">
  <a:themeElements>
    <a:clrScheme name="ntt">
      <a:dk1>
        <a:srgbClr val="000000"/>
      </a:dk1>
      <a:lt1>
        <a:srgbClr val="FFFFFF"/>
      </a:lt1>
      <a:dk2>
        <a:srgbClr val="404040"/>
      </a:dk2>
      <a:lt2>
        <a:srgbClr val="DEE8F4"/>
      </a:lt2>
      <a:accent1>
        <a:srgbClr val="6785C1"/>
      </a:accent1>
      <a:accent2>
        <a:srgbClr val="0F1C50"/>
      </a:accent2>
      <a:accent3>
        <a:srgbClr val="0080B1"/>
      </a:accent3>
      <a:accent4>
        <a:srgbClr val="E6B600"/>
      </a:accent4>
      <a:accent5>
        <a:srgbClr val="BC4328"/>
      </a:accent5>
      <a:accent6>
        <a:srgbClr val="7F7F7F"/>
      </a:accent6>
      <a:hlink>
        <a:srgbClr val="6785C1"/>
      </a:hlink>
      <a:folHlink>
        <a:srgbClr val="0F1C50"/>
      </a:folHlink>
    </a:clrScheme>
    <a:fontScheme name="NTT Data">
      <a:majorFont>
        <a:latin typeface="Roboto"/>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ntt">
      <a:dk1>
        <a:srgbClr val="000000"/>
      </a:dk1>
      <a:lt1>
        <a:srgbClr val="FFFFFF"/>
      </a:lt1>
      <a:dk2>
        <a:srgbClr val="404040"/>
      </a:dk2>
      <a:lt2>
        <a:srgbClr val="DEE8F4"/>
      </a:lt2>
      <a:accent1>
        <a:srgbClr val="6785C1"/>
      </a:accent1>
      <a:accent2>
        <a:srgbClr val="0F1C50"/>
      </a:accent2>
      <a:accent3>
        <a:srgbClr val="0080B1"/>
      </a:accent3>
      <a:accent4>
        <a:srgbClr val="E6B600"/>
      </a:accent4>
      <a:accent5>
        <a:srgbClr val="BC4328"/>
      </a:accent5>
      <a:accent6>
        <a:srgbClr val="7F7F7F"/>
      </a:accent6>
      <a:hlink>
        <a:srgbClr val="6785C1"/>
      </a:hlink>
      <a:folHlink>
        <a:srgbClr val="0F1C50"/>
      </a:folHlink>
    </a:clrScheme>
    <a:fontScheme name="NTT Data">
      <a:majorFont>
        <a:latin typeface="Roboto"/>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0</TotalTime>
  <Words>619</Words>
  <Application>Microsoft Office PowerPoint</Application>
  <PresentationFormat>Breitbild</PresentationFormat>
  <Paragraphs>95</Paragraphs>
  <Slides>4</Slides>
  <Notes>3</Notes>
  <HiddenSlides>0</HiddenSlides>
  <MMClips>0</MMClips>
  <ScaleCrop>false</ScaleCrop>
  <HeadingPairs>
    <vt:vector size="6" baseType="variant">
      <vt:variant>
        <vt:lpstr>Verwendete Schriftarten</vt:lpstr>
      </vt:variant>
      <vt:variant>
        <vt:i4>6</vt:i4>
      </vt:variant>
      <vt:variant>
        <vt:lpstr>Design</vt:lpstr>
      </vt:variant>
      <vt:variant>
        <vt:i4>2</vt:i4>
      </vt:variant>
      <vt:variant>
        <vt:lpstr>Folientitel</vt:lpstr>
      </vt:variant>
      <vt:variant>
        <vt:i4>4</vt:i4>
      </vt:variant>
    </vt:vector>
  </HeadingPairs>
  <TitlesOfParts>
    <vt:vector size="12" baseType="lpstr">
      <vt:lpstr>Arial</vt:lpstr>
      <vt:lpstr>ARS Maquette Pro Light</vt:lpstr>
      <vt:lpstr>ARSMaquettePro-Regular</vt:lpstr>
      <vt:lpstr>HP Simplified</vt:lpstr>
      <vt:lpstr>Roboto</vt:lpstr>
      <vt:lpstr>Wingdings</vt:lpstr>
      <vt:lpstr>NTT DATA 16to9</vt:lpstr>
      <vt:lpstr>1_NTT DATA 16to9</vt:lpstr>
      <vt:lpstr>PowerPoint-Präsentation</vt:lpstr>
      <vt:lpstr>PowerPoint-Präsentation</vt:lpstr>
      <vt:lpstr>PowerPoint-Präsentation</vt:lpstr>
      <vt:lpstr>PowerPoint-Präsentation</vt:lpstr>
    </vt:vector>
  </TitlesOfParts>
  <Company>NTT Data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Lena Bauer</dc:creator>
  <cp:lastModifiedBy>Lena Bauer</cp:lastModifiedBy>
  <cp:revision>1</cp:revision>
  <dcterms:created xsi:type="dcterms:W3CDTF">2023-04-19T19:26:10Z</dcterms:created>
  <dcterms:modified xsi:type="dcterms:W3CDTF">2023-04-19T19:31:06Z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qChecksum">
    <vt:lpwstr>A2E41CBEAAACB1FAAB35AA37D42F3ADC</vt:lpwstr>
  </property>
  <property fmtid="{D5CDD505-2E9C-101B-9397-08002B2CF9AE}" pid="3" name="CqInformationType">
    <vt:lpwstr>Working Standard</vt:lpwstr>
  </property>
  <property fmtid="{D5CDD505-2E9C-101B-9397-08002B2CF9AE}" pid="4" name="CqVitality">
    <vt:lpwstr/>
  </property>
  <property fmtid="{D5CDD505-2E9C-101B-9397-08002B2CF9AE}" pid="5" name="CqDisclosureRange">
    <vt:lpwstr/>
  </property>
  <property fmtid="{D5CDD505-2E9C-101B-9397-08002B2CF9AE}" pid="6" name="CqDisclosureRangeStamp">
    <vt:lpwstr/>
  </property>
  <property fmtid="{D5CDD505-2E9C-101B-9397-08002B2CF9AE}" pid="7" name="CqDisclosureRangeLimitation">
    <vt:lpwstr/>
  </property>
  <property fmtid="{D5CDD505-2E9C-101B-9397-08002B2CF9AE}" pid="8" name="CqOwner">
    <vt:lpwstr>PIPERI</vt:lpwstr>
  </property>
  <property fmtid="{D5CDD505-2E9C-101B-9397-08002B2CF9AE}" pid="9" name="CqDepartment">
    <vt:lpwstr/>
  </property>
  <property fmtid="{D5CDD505-2E9C-101B-9397-08002B2CF9AE}" pid="10" name="CqCompanyOwner">
    <vt:lpwstr>EBS Romania SA</vt:lpwstr>
  </property>
</Properties>
</file>