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</p:sldIdLst>
  <p:sldSz cx="21383625" cy="30275213"/>
  <p:notesSz cx="9866313" cy="14295438"/>
  <p:embeddedFontLst>
    <p:embeddedFont>
      <p:font typeface="Aptos Light" panose="020B0604020202020204" charset="0"/>
      <p:regular r:id="rId3"/>
      <p:italic r:id="rId4"/>
    </p:embeddedFont>
    <p:embeddedFont>
      <p:font typeface="Aptos SemiBold" panose="020B060402020202020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pace Grotesk Medium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D96"/>
    <a:srgbClr val="003A75"/>
    <a:srgbClr val="77A53A"/>
    <a:srgbClr val="65294D"/>
    <a:srgbClr val="3AA1FF"/>
    <a:srgbClr val="621B76"/>
    <a:srgbClr val="E4E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980" autoAdjust="0"/>
  </p:normalViewPr>
  <p:slideViewPr>
    <p:cSldViewPr snapToGrid="0">
      <p:cViewPr varScale="1">
        <p:scale>
          <a:sx n="21" d="100"/>
          <a:sy n="21" d="100"/>
        </p:scale>
        <p:origin x="2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E796-EC77-4948-968E-16FC54E4CC4A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57AD-47A0-4E63-86DF-9DED0FA7C0D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D03BF2D-30BC-4855-964C-8FA649874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985" y="775506"/>
            <a:ext cx="10691595" cy="8445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rgbClr val="144D96"/>
                </a:solidFill>
                <a:latin typeface="Space Grotesk Medium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34E4478-1C08-4BE9-A223-80401929C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984" y="3102014"/>
            <a:ext cx="10691596" cy="122614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Zeile 2</a:t>
            </a:r>
          </a:p>
          <a:p>
            <a:pPr lvl="0"/>
            <a:r>
              <a:rPr lang="de-DE" dirty="0"/>
              <a:t>Zeile 3</a:t>
            </a:r>
          </a:p>
        </p:txBody>
      </p:sp>
    </p:spTree>
    <p:extLst>
      <p:ext uri="{BB962C8B-B14F-4D97-AF65-F5344CB8AC3E}">
        <p14:creationId xmlns:p14="http://schemas.microsoft.com/office/powerpoint/2010/main" val="192762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ADCECC-C5E0-412B-8ACB-983F55BE4021}"/>
              </a:ext>
            </a:extLst>
          </p:cNvPr>
          <p:cNvSpPr/>
          <p:nvPr userDrawn="1"/>
        </p:nvSpPr>
        <p:spPr>
          <a:xfrm>
            <a:off x="0" y="5102942"/>
            <a:ext cx="21383625" cy="22519557"/>
          </a:xfrm>
          <a:prstGeom prst="rect">
            <a:avLst/>
          </a:prstGeom>
          <a:solidFill>
            <a:srgbClr val="65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E796-EC77-4948-968E-16FC54E4CC4A}" type="datetimeFigureOut">
              <a:rPr lang="de-DE" smtClean="0"/>
              <a:t>17.10.2024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57AD-47A0-4E63-86DF-9DED0FA7C0DC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D03BF2D-30BC-4855-964C-8FA649874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985" y="775506"/>
            <a:ext cx="10691595" cy="8445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aseline="0">
                <a:solidFill>
                  <a:srgbClr val="144D96"/>
                </a:solidFill>
                <a:latin typeface="Space Grotesk Medium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34E4478-1C08-4BE9-A223-80401929C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984" y="3102014"/>
            <a:ext cx="10691596" cy="122614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Zeile 2</a:t>
            </a:r>
          </a:p>
          <a:p>
            <a:pPr lvl="0"/>
            <a:r>
              <a:rPr lang="de-DE" dirty="0"/>
              <a:t>Zeile 3</a:t>
            </a:r>
          </a:p>
        </p:txBody>
      </p:sp>
    </p:spTree>
    <p:extLst>
      <p:ext uri="{BB962C8B-B14F-4D97-AF65-F5344CB8AC3E}">
        <p14:creationId xmlns:p14="http://schemas.microsoft.com/office/powerpoint/2010/main" val="388315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54BE6B-4C64-434B-AD30-FD814DCF8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836"/>
          <a:stretch/>
        </p:blipFill>
        <p:spPr>
          <a:xfrm rot="10800000">
            <a:off x="18557232" y="27556690"/>
            <a:ext cx="2764912" cy="269772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DC983F3-3DE1-4848-9AB1-CDE449BA1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8479"/>
          <a:stretch/>
        </p:blipFill>
        <p:spPr>
          <a:xfrm rot="10800000">
            <a:off x="0" y="24080917"/>
            <a:ext cx="5674684" cy="61955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642538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fld id="{69DEE796-EC77-4948-968E-16FC54E4CC4A}" type="datetimeFigureOut">
              <a:rPr lang="de-DE" smtClean="0"/>
              <a:pPr/>
              <a:t>17.10.2024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7" y="28642538"/>
            <a:ext cx="6632674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Name des Verfassers | Fachbereich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00299" y="28642538"/>
            <a:ext cx="561320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de-DE" dirty="0"/>
              <a:t>Frankfurt University </a:t>
            </a:r>
            <a:r>
              <a:rPr lang="de-DE" dirty="0" err="1"/>
              <a:t>of</a:t>
            </a:r>
            <a:r>
              <a:rPr lang="de-DE" dirty="0"/>
              <a:t> Applied Sciences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DE010C5-CAD1-48E5-B7AD-ED0D0E4C7B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49" y="870449"/>
            <a:ext cx="2899328" cy="12008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630AF10-8FD1-49E3-A37A-042509052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51464" r="5206"/>
          <a:stretch/>
        </p:blipFill>
        <p:spPr>
          <a:xfrm>
            <a:off x="11721165" y="5671"/>
            <a:ext cx="9694546" cy="42988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092E60D-385D-4280-A9EA-8DD86AFA90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934" y="878471"/>
            <a:ext cx="2899328" cy="12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4372CF-765E-4210-853A-0F7D602F1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985" y="775506"/>
            <a:ext cx="9766299" cy="11574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5400" dirty="0"/>
              <a:t>Gruppennummer:</a:t>
            </a:r>
            <a:br>
              <a:rPr lang="de-DE" sz="5400" dirty="0"/>
            </a:br>
            <a:r>
              <a:rPr lang="de-DE" sz="5400" dirty="0"/>
              <a:t>Namen:</a:t>
            </a:r>
            <a:br>
              <a:rPr lang="de-DE" sz="5400" dirty="0"/>
            </a:br>
            <a:endParaRPr lang="de-DE" sz="5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1EBB6F-CDF1-4CF9-9B0F-2A891FDB9F32}"/>
              </a:ext>
            </a:extLst>
          </p:cNvPr>
          <p:cNvSpPr txBox="1"/>
          <p:nvPr/>
        </p:nvSpPr>
        <p:spPr>
          <a:xfrm>
            <a:off x="821287" y="26047013"/>
            <a:ext cx="19671416" cy="1651687"/>
          </a:xfrm>
          <a:prstGeom prst="rect">
            <a:avLst/>
          </a:prstGeom>
          <a:noFill/>
          <a:ln w="6350">
            <a:noFill/>
          </a:ln>
        </p:spPr>
        <p:txBody>
          <a:bodyPr wrap="square" lIns="180000" tIns="108000" rIns="180000" bIns="180000" rtlCol="0">
            <a:noAutofit/>
          </a:bodyPr>
          <a:lstStyle/>
          <a:p>
            <a:pPr>
              <a:lnSpc>
                <a:spcPct val="150000"/>
              </a:lnSpc>
            </a:pPr>
            <a:endParaRPr lang="de-DE" sz="2000" dirty="0">
              <a:latin typeface="Aptos Light" panose="020B0004020202020204" pitchFamily="34" charset="0"/>
            </a:endParaRPr>
          </a:p>
        </p:txBody>
      </p:sp>
      <p:sp>
        <p:nvSpPr>
          <p:cNvPr id="24" name="Fußzeilenplatzhalter 5">
            <a:extLst>
              <a:ext uri="{FF2B5EF4-FFF2-40B4-BE49-F238E27FC236}">
                <a16:creationId xmlns:a16="http://schemas.microsoft.com/office/drawing/2014/main" id="{CC86163D-9EBB-4F22-AC15-A246972E083B}"/>
              </a:ext>
            </a:extLst>
          </p:cNvPr>
          <p:cNvSpPr txBox="1">
            <a:spLocks/>
          </p:cNvSpPr>
          <p:nvPr/>
        </p:nvSpPr>
        <p:spPr>
          <a:xfrm>
            <a:off x="478971" y="28742967"/>
            <a:ext cx="20334515" cy="8445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600" dirty="0">
                <a:latin typeface="Aptos Light" panose="020B0004020202020204" pitchFamily="34" charset="0"/>
              </a:rPr>
              <a:t>Startprojekt Bioverfahrenstechnik | Wintersemester 2024/25 </a:t>
            </a:r>
            <a:br>
              <a:rPr lang="de-DE" sz="3600" dirty="0">
                <a:latin typeface="Aptos Light" panose="020B0004020202020204" pitchFamily="34" charset="0"/>
              </a:rPr>
            </a:br>
            <a:r>
              <a:rPr lang="de-DE" sz="3600" dirty="0">
                <a:latin typeface="Aptos Light" panose="020B0004020202020204" pitchFamily="34" charset="0"/>
              </a:rPr>
              <a:t>Fachbereich 2 | Frankfurt University </a:t>
            </a:r>
            <a:r>
              <a:rPr lang="de-DE" sz="3600" dirty="0" err="1">
                <a:latin typeface="Aptos Light" panose="020B0004020202020204" pitchFamily="34" charset="0"/>
              </a:rPr>
              <a:t>of</a:t>
            </a:r>
            <a:r>
              <a:rPr lang="de-DE" sz="3600" dirty="0">
                <a:latin typeface="Aptos Light" panose="020B0004020202020204" pitchFamily="34" charset="0"/>
              </a:rPr>
              <a:t>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318425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004B8B4-76AA-415B-BA98-8A27D4230EC9}">
  <we:reference id="wa104051163" version="1.2.0.3" store="de-D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Aptos SemiBold</vt:lpstr>
      <vt:lpstr>Aptos Light</vt:lpstr>
      <vt:lpstr>Space Grotesk Medium</vt:lpstr>
      <vt:lpstr>Calibri</vt:lpstr>
      <vt:lpstr>Arial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Duda, Silke</dc:creator>
  <cp:lastModifiedBy>Holthues, Heike</cp:lastModifiedBy>
  <cp:revision>75</cp:revision>
  <cp:lastPrinted>2024-08-14T12:17:15Z</cp:lastPrinted>
  <dcterms:created xsi:type="dcterms:W3CDTF">2024-05-08T06:26:03Z</dcterms:created>
  <dcterms:modified xsi:type="dcterms:W3CDTF">2024-10-17T11:35:58Z</dcterms:modified>
</cp:coreProperties>
</file>