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1" r:id="rId3"/>
    <p:sldId id="273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78128-FDCD-460C-B72B-15013D905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B053FA6-BF79-4300-BA6A-3D483DA4B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D3536B-8E19-406E-8890-105E6404F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C57ACA-8E33-4ADE-8E94-66CA6D340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CA3A21-44D6-4BEB-B92E-831D8FEE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687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C7EAFF-76EC-491A-A786-F334A068F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C517FB-F14F-4154-94F2-45EA0F35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6531EE-438E-478D-9109-D4CCA5A2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E42DED-66D6-47B4-86D6-29C6525C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1DFD28-DEC4-45B1-85C6-23E1D569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94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B9E5AC9-4A70-48C0-BD17-40D0E4E978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3523066-9D09-46C4-BBF1-AF3FB5F2C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A93A14-C155-44FC-8752-81A8ACDE8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903A6D-ADFE-4667-8AE8-F61B62D16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76D958-BE16-4A78-8E06-831EE07F9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18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C2E28-204D-4FEA-9621-57D2503C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138720-20B4-43AB-A69B-B402AF27C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01C153-60D0-405F-9F7C-CB834741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BD1A4-2BD9-4D86-AA0D-FC6F4585B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37FBC2-A5E7-4B2E-87C3-6CEC1C1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47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B7BFC-843A-4A04-B60D-68BAC03E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299BEB-08CA-4CB2-B741-EAB311B2A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D00BBC-2529-409F-A371-0FCD2A9E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0B9262-4E72-4831-8FAD-FF6ABD19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56C053-8DB1-47DF-988E-EF69B9E29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019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EED80-43E7-486D-908E-D95AC3AB5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AD2C2C-84CD-4199-AE82-7BF4C5E78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FD2DB0-B054-4C47-851C-B436F1DD2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CE932A-5BF0-43C5-AB54-EFCEF00F3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01DAC57-F6AD-4045-BDED-6D1B00C7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D61197-089F-438E-B8AE-8E5C4BB30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39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93C7-26EA-47D6-98AE-CC57E5A49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BC0AC0-C068-4E86-9D9F-053B611B5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C6FD945-CDF4-418E-9C9F-71AEE5C60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930C52-5286-4197-A96A-3F4BEE078B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10911F-CEDD-4924-9C6C-D89E61E2A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3C30399-41F2-4F8F-9B94-6FA3414B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08039E-7F5F-4B59-AB83-6B2249C9C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8ECAD83-C38E-4F40-BD10-2DCA176D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955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9ECE16-A3DF-4A7E-A5FD-A3BC71EBE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7FC1F1-5602-49C6-9DF0-AFF0FE7D3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4EB59A-FAB3-451E-BEEE-C93FF68C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01ECF33-959D-4B28-B9FA-5818C4E8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523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0C8042-3B9F-4638-BC75-E17B17A2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1190BD2-7AC8-4A09-B22C-F2C98710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53A479-F52C-4C51-B41E-2B6A5901A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14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27D220-F8EB-4387-B393-A4AD57D96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820395-3658-4735-A7E8-297B8A502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1ADBC3-8AAD-4893-92B8-41F011E0D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198D41-664C-4455-AA73-27D7CD89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AA7B6B-894A-41C9-AD85-A4370CF9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E9DD7B-E84E-461C-A373-18ED62DB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9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5A2645-587A-4C4C-8778-E33429CE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4DB89DE-6893-42DD-85B4-F040D09B6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DDA17A-A854-41A3-88C5-369EA0E3F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31B332-6424-41EE-B0A1-EAA0EBA4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0B9056-EEBC-4083-989C-5701E94F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A7865C-5E9D-45E0-8255-D995C5F7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25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402702-5FDE-4C00-BC4D-9B16FB212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451988-5507-4E34-BC1E-3775EF453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5593D3-55E9-4FB6-B8B1-CA3164040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C38FB-7EAA-4974-A10F-CAFAEAB28869}" type="datetimeFigureOut">
              <a:rPr lang="de-DE" smtClean="0"/>
              <a:t>20.12.2023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235A92-0129-414E-9A14-EFA2D1638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1B7430-56D0-43BC-A847-1CCAB7461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57E9D-226E-47D2-9926-49039234EA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09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5B6E6-5BDC-48F6-B20B-7AB35B886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Presentations</a:t>
            </a:r>
            <a:r>
              <a:rPr lang="de-DE" dirty="0"/>
              <a:t> Skills Workshop 4: English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026A8D-C8C0-4B9C-A7B2-D4A4CF28A7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James Slawney</a:t>
            </a:r>
          </a:p>
        </p:txBody>
      </p:sp>
    </p:spTree>
    <p:extLst>
      <p:ext uri="{BB962C8B-B14F-4D97-AF65-F5344CB8AC3E}">
        <p14:creationId xmlns:p14="http://schemas.microsoft.com/office/powerpoint/2010/main" val="184984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7714B-5B01-4E91-9FF1-802D22A52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Panorama </a:t>
            </a:r>
            <a:r>
              <a:rPr lang="de-DE" dirty="0" err="1"/>
              <a:t>of</a:t>
            </a:r>
            <a:r>
              <a:rPr lang="de-DE" dirty="0"/>
              <a:t> Sohn Hearts &amp; </a:t>
            </a:r>
            <a:r>
              <a:rPr lang="de-DE" dirty="0" err="1"/>
              <a:t>Minds</a:t>
            </a:r>
            <a:r>
              <a:rPr lang="de-DE" dirty="0"/>
              <a:t> Conference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CDFD58-BAFF-4CA2-BCD5-92960CC1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Hamish </a:t>
            </a:r>
            <a:r>
              <a:rPr lang="de-DE" dirty="0" err="1"/>
              <a:t>Corlet</a:t>
            </a:r>
            <a:r>
              <a:rPr lang="de-DE" dirty="0"/>
              <a:t> </a:t>
            </a:r>
            <a:r>
              <a:rPr lang="de-DE" dirty="0" err="1"/>
              <a:t>pitches</a:t>
            </a:r>
            <a:r>
              <a:rPr lang="de-DE" dirty="0"/>
              <a:t> </a:t>
            </a:r>
            <a:r>
              <a:rPr lang="de-DE" dirty="0" err="1"/>
              <a:t>Slack</a:t>
            </a:r>
            <a:r>
              <a:rPr lang="de-DE" dirty="0"/>
              <a:t> (NYSE: WORK) at </a:t>
            </a:r>
            <a:r>
              <a:rPr lang="de-DE" dirty="0" err="1"/>
              <a:t>the</a:t>
            </a:r>
            <a:r>
              <a:rPr lang="de-DE" dirty="0"/>
              <a:t> 2020 Hearts and </a:t>
            </a:r>
            <a:r>
              <a:rPr lang="de-DE" dirty="0" err="1"/>
              <a:t>Minds</a:t>
            </a:r>
            <a:r>
              <a:rPr lang="de-DE" dirty="0"/>
              <a:t> </a:t>
            </a:r>
          </a:p>
          <a:p>
            <a:r>
              <a:rPr lang="de-DE" dirty="0"/>
              <a:t>Hamish </a:t>
            </a:r>
            <a:r>
              <a:rPr lang="de-DE" dirty="0" err="1"/>
              <a:t>Corlett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TDM Growth Partners 2019</a:t>
            </a:r>
          </a:p>
          <a:p>
            <a:r>
              <a:rPr lang="de-DE" dirty="0"/>
              <a:t>Hamish </a:t>
            </a:r>
            <a:r>
              <a:rPr lang="de-DE" dirty="0" err="1"/>
              <a:t>Corlett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TDM Growth Partners 2021</a:t>
            </a:r>
          </a:p>
          <a:p>
            <a:r>
              <a:rPr lang="de-DE" dirty="0"/>
              <a:t>Sohn Hearts and </a:t>
            </a:r>
            <a:r>
              <a:rPr lang="de-DE" dirty="0" err="1"/>
              <a:t>Minds</a:t>
            </a:r>
            <a:r>
              <a:rPr lang="de-DE" dirty="0"/>
              <a:t> Conference, Andrew Macken &amp; Chris </a:t>
            </a:r>
            <a:r>
              <a:rPr lang="de-DE" dirty="0" err="1"/>
              <a:t>Demasi</a:t>
            </a:r>
            <a:r>
              <a:rPr lang="de-DE" dirty="0"/>
              <a:t> 2019 </a:t>
            </a:r>
          </a:p>
          <a:p>
            <a:r>
              <a:rPr lang="de-DE" dirty="0"/>
              <a:t>Gavin Baker on </a:t>
            </a:r>
            <a:r>
              <a:rPr lang="de-DE" dirty="0" err="1"/>
              <a:t>Investing</a:t>
            </a:r>
            <a:r>
              <a:rPr lang="de-DE" dirty="0"/>
              <a:t> in </a:t>
            </a:r>
            <a:r>
              <a:rPr lang="de-DE" dirty="0" err="1"/>
              <a:t>Omnichannel</a:t>
            </a:r>
            <a:r>
              <a:rPr lang="de-DE" dirty="0"/>
              <a:t> </a:t>
            </a:r>
            <a:r>
              <a:rPr lang="de-DE" dirty="0" err="1"/>
              <a:t>Retailers</a:t>
            </a:r>
            <a:r>
              <a:rPr lang="de-DE" dirty="0"/>
              <a:t> at Sohn Hearts and </a:t>
            </a:r>
            <a:r>
              <a:rPr lang="de-DE" dirty="0" err="1"/>
              <a:t>Minds</a:t>
            </a:r>
            <a:r>
              <a:rPr lang="de-DE" dirty="0"/>
              <a:t> Australia Nov 2020</a:t>
            </a:r>
          </a:p>
          <a:p>
            <a:r>
              <a:rPr lang="de-DE" dirty="0" err="1"/>
              <a:t>Parvinder</a:t>
            </a:r>
            <a:r>
              <a:rPr lang="de-DE" dirty="0"/>
              <a:t> </a:t>
            </a:r>
            <a:r>
              <a:rPr lang="de-DE" dirty="0" err="1"/>
              <a:t>Thiara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2019 Sohn Investment Conference</a:t>
            </a:r>
          </a:p>
        </p:txBody>
      </p:sp>
    </p:spTree>
    <p:extLst>
      <p:ext uri="{BB962C8B-B14F-4D97-AF65-F5344CB8AC3E}">
        <p14:creationId xmlns:p14="http://schemas.microsoft.com/office/powerpoint/2010/main" val="226992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9FA49-B915-4344-881A-4A526FE7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Presentation</a:t>
            </a:r>
            <a:r>
              <a:rPr lang="de-DE" dirty="0"/>
              <a:t> Investment </a:t>
            </a:r>
            <a:r>
              <a:rPr lang="de-DE" dirty="0" err="1"/>
              <a:t>Ideas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CE98EF-6298-4600-9470-62A87F3E9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Hamish </a:t>
            </a:r>
            <a:r>
              <a:rPr lang="de-DE" sz="3200" dirty="0" err="1"/>
              <a:t>Corlett</a:t>
            </a:r>
            <a:r>
              <a:rPr lang="de-DE" sz="3200" dirty="0"/>
              <a:t>: </a:t>
            </a:r>
            <a:r>
              <a:rPr lang="de-DE" sz="3200" dirty="0">
                <a:solidFill>
                  <a:srgbClr val="FF0000"/>
                </a:solidFill>
              </a:rPr>
              <a:t>Long </a:t>
            </a:r>
            <a:r>
              <a:rPr lang="de-DE" sz="3200" dirty="0" err="1">
                <a:solidFill>
                  <a:srgbClr val="FF0000"/>
                </a:solidFill>
              </a:rPr>
              <a:t>Slack</a:t>
            </a:r>
            <a:r>
              <a:rPr lang="de-DE" sz="3200" dirty="0">
                <a:solidFill>
                  <a:srgbClr val="FF0000"/>
                </a:solidFill>
              </a:rPr>
              <a:t> (NYSE: WORK)</a:t>
            </a:r>
          </a:p>
          <a:p>
            <a:r>
              <a:rPr lang="de-DE" sz="3200" dirty="0"/>
              <a:t>Hamish </a:t>
            </a:r>
            <a:r>
              <a:rPr lang="de-DE" sz="3200" dirty="0" err="1"/>
              <a:t>Corlett</a:t>
            </a:r>
            <a:r>
              <a:rPr lang="de-DE" sz="3200" dirty="0"/>
              <a:t> 2019 and 2021: </a:t>
            </a:r>
            <a:r>
              <a:rPr lang="de-DE" sz="3200" dirty="0">
                <a:solidFill>
                  <a:srgbClr val="FF0000"/>
                </a:solidFill>
              </a:rPr>
              <a:t>Long Spotify (SPOT)</a:t>
            </a:r>
          </a:p>
          <a:p>
            <a:r>
              <a:rPr lang="de-DE" sz="3200" dirty="0"/>
              <a:t>Andrew Macken &amp; Chris </a:t>
            </a:r>
            <a:r>
              <a:rPr lang="de-DE" sz="3200" dirty="0" err="1"/>
              <a:t>Demasi</a:t>
            </a:r>
            <a:r>
              <a:rPr lang="de-DE" sz="3200" dirty="0"/>
              <a:t>: </a:t>
            </a:r>
            <a:r>
              <a:rPr lang="de-DE" sz="3200" dirty="0">
                <a:solidFill>
                  <a:srgbClr val="FF0000"/>
                </a:solidFill>
              </a:rPr>
              <a:t>Long Home Depot (HD) and Floor &amp; </a:t>
            </a:r>
            <a:r>
              <a:rPr lang="de-DE" sz="3200" dirty="0" err="1">
                <a:solidFill>
                  <a:srgbClr val="FF0000"/>
                </a:solidFill>
              </a:rPr>
              <a:t>Decor</a:t>
            </a:r>
            <a:r>
              <a:rPr lang="de-DE" sz="3200" dirty="0">
                <a:solidFill>
                  <a:srgbClr val="FF0000"/>
                </a:solidFill>
              </a:rPr>
              <a:t> (FND)</a:t>
            </a:r>
          </a:p>
          <a:p>
            <a:r>
              <a:rPr lang="de-DE" sz="3200" dirty="0"/>
              <a:t>Gavin Baker: </a:t>
            </a:r>
            <a:r>
              <a:rPr lang="de-DE" sz="3200" dirty="0">
                <a:solidFill>
                  <a:srgbClr val="FF0000"/>
                </a:solidFill>
              </a:rPr>
              <a:t>Long </a:t>
            </a:r>
            <a:r>
              <a:rPr lang="de-DE" sz="3200" dirty="0" err="1">
                <a:solidFill>
                  <a:srgbClr val="FF0000"/>
                </a:solidFill>
              </a:rPr>
              <a:t>Omnichannel</a:t>
            </a:r>
            <a:r>
              <a:rPr lang="de-DE" sz="3200" dirty="0">
                <a:solidFill>
                  <a:srgbClr val="FF0000"/>
                </a:solidFill>
              </a:rPr>
              <a:t> </a:t>
            </a:r>
            <a:r>
              <a:rPr lang="de-DE" sz="3200" dirty="0" err="1">
                <a:solidFill>
                  <a:srgbClr val="FF0000"/>
                </a:solidFill>
              </a:rPr>
              <a:t>Retailers</a:t>
            </a:r>
            <a:endParaRPr lang="de-DE" sz="3200" dirty="0">
              <a:solidFill>
                <a:srgbClr val="FF0000"/>
              </a:solidFill>
            </a:endParaRPr>
          </a:p>
          <a:p>
            <a:r>
              <a:rPr lang="de-DE" sz="3200" dirty="0" err="1"/>
              <a:t>Parvinder</a:t>
            </a:r>
            <a:r>
              <a:rPr lang="de-DE" sz="3200" dirty="0"/>
              <a:t> </a:t>
            </a:r>
            <a:r>
              <a:rPr lang="de-DE" sz="3200" dirty="0" err="1"/>
              <a:t>Thiara</a:t>
            </a:r>
            <a:r>
              <a:rPr lang="de-DE" sz="3200" dirty="0"/>
              <a:t>: </a:t>
            </a:r>
            <a:r>
              <a:rPr lang="de-DE" sz="3200" dirty="0">
                <a:solidFill>
                  <a:srgbClr val="FF0000"/>
                </a:solidFill>
              </a:rPr>
              <a:t>Long Powell Pivot</a:t>
            </a:r>
          </a:p>
        </p:txBody>
      </p:sp>
    </p:spTree>
    <p:extLst>
      <p:ext uri="{BB962C8B-B14F-4D97-AF65-F5344CB8AC3E}">
        <p14:creationId xmlns:p14="http://schemas.microsoft.com/office/powerpoint/2010/main" val="2631803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C6625-326C-4AA0-B2CF-391CD244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CD93D8-E7BC-46B3-B76D-F25EB88E2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95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60891A-A2E9-4F97-A47A-78F4019C9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F1492C-9CD7-4CCB-BB83-3C00B93A7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37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E9C82-9D35-4156-93A6-6566F01C8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B1716E-F3B6-43B6-BF1A-E5105615A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411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AE4F8-02E8-4183-9ACE-FABA90C6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E4BD79-A5B4-4EB9-BD34-BCA3B0359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487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Breitbild</PresentationFormat>
  <Paragraphs>15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Presentations Skills Workshop 4: English for Presentations</vt:lpstr>
      <vt:lpstr>Panorama of Sohn Hearts &amp; Minds Conference Presentations</vt:lpstr>
      <vt:lpstr>Presentation Investment Ideas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 Skills Workshop 4: English for Presentations</dc:title>
  <dc:creator>Slawney, James</dc:creator>
  <cp:lastModifiedBy>Slawney, James</cp:lastModifiedBy>
  <cp:revision>3</cp:revision>
  <dcterms:created xsi:type="dcterms:W3CDTF">2023-12-20T16:01:08Z</dcterms:created>
  <dcterms:modified xsi:type="dcterms:W3CDTF">2023-12-20T16:10:18Z</dcterms:modified>
</cp:coreProperties>
</file>