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F6140-B4E6-377B-DB8B-9DF0669D4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0794D6-AC87-2C1F-E752-7EB8F5AE1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772D8-C75F-D356-F290-B9C3FEC6C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2734-1F8F-49A8-B269-2E1165C5A88F}" type="datetimeFigureOut">
              <a:rPr lang="de-DE" smtClean="0"/>
              <a:t>28.06.2022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9DB99-4572-A061-32EA-86F610BCA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3C551-4961-6253-B1D7-2FD0062D0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411B-63AD-44C4-A89A-C9185AC4950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3903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DAC19-D219-8EEB-60D8-DCF5AA8F4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6EE4CA-C479-1897-9CE5-F42516351A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DE76C-CA7D-A7E0-2B3C-DEA9BC667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2734-1F8F-49A8-B269-2E1165C5A88F}" type="datetimeFigureOut">
              <a:rPr lang="de-DE" smtClean="0"/>
              <a:t>28.06.2022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A50ED-13C1-AD25-A6F4-C1C87CBA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9E8FE-07EA-278C-C55F-C0A990EB0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411B-63AD-44C4-A89A-C9185AC4950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0203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9F7995-7B0E-8521-A675-E62EE703BE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443060-56AE-78E7-2B9A-7E3D36B72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22B18-3B68-F00E-705A-0AA847717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2734-1F8F-49A8-B269-2E1165C5A88F}" type="datetimeFigureOut">
              <a:rPr lang="de-DE" smtClean="0"/>
              <a:t>28.06.2022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B332D-92CA-C892-74B6-DE7623684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4AC61-8251-112E-6889-A71B92BB1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411B-63AD-44C4-A89A-C9185AC4950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8916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B1D69-FA17-5CE8-F59A-D0292FF62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B5CAE-2259-84B8-45E9-875F97FAF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D1ED4-9264-BF15-FAB9-826DE2238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2734-1F8F-49A8-B269-2E1165C5A88F}" type="datetimeFigureOut">
              <a:rPr lang="de-DE" smtClean="0"/>
              <a:t>28.06.2022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7140E-BC55-C047-ECCB-916708243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B3AF7-6289-26E0-479E-3BE41ECA7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411B-63AD-44C4-A89A-C9185AC4950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5552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713C8-E54B-B870-883F-01DE743E9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E8C8B9-72D8-ABA9-D557-160C038D8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1E36C-CA57-44FD-B86F-004C150C1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2734-1F8F-49A8-B269-2E1165C5A88F}" type="datetimeFigureOut">
              <a:rPr lang="de-DE" smtClean="0"/>
              <a:t>28.06.2022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AAA54-CEFF-3625-2817-D4BEDCAF2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6C9D9-28E7-3963-FA72-626925CA6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411B-63AD-44C4-A89A-C9185AC4950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3874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7E0BB-7F98-D0E0-15F3-4E5B75FF5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5AB44-EF33-BC33-A115-957AF94B3D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71B0E3-D847-9710-573F-394EFCFBA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259A0-1CAB-96CC-9558-452722373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2734-1F8F-49A8-B269-2E1165C5A88F}" type="datetimeFigureOut">
              <a:rPr lang="de-DE" smtClean="0"/>
              <a:t>28.06.2022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D65464-C7EA-FE33-4956-224A8255D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99043-60C1-38EE-1F39-5C39D579D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411B-63AD-44C4-A89A-C9185AC4950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6226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7C054-F4DA-A723-911E-B0E528145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6480E-F5A6-B707-478B-BA9E8DCAE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659391-7AEC-9B9E-F087-80FAE121A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5965C3-A6F4-7373-A33E-31F0D5FAEC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843609-7416-865D-91CB-4B7440951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60B68E-6A69-924C-5052-1452CC5CD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2734-1F8F-49A8-B269-2E1165C5A88F}" type="datetimeFigureOut">
              <a:rPr lang="de-DE" smtClean="0"/>
              <a:t>28.06.2022</a:t>
            </a:fld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3E2C36-D677-B4A0-5320-E887EB2F0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27451F-97D3-1BB4-B61A-C5C809B18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411B-63AD-44C4-A89A-C9185AC4950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969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2005B-012D-EC83-6AA0-8F2C28559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202E92-0E48-B514-4673-E4A6ACBC2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2734-1F8F-49A8-B269-2E1165C5A88F}" type="datetimeFigureOut">
              <a:rPr lang="de-DE" smtClean="0"/>
              <a:t>28.06.2022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DBBA7A-D566-3183-8B75-B1E1E63F5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7C9AAB-35AF-F616-B26D-FAFC6990C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411B-63AD-44C4-A89A-C9185AC4950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090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ECD652-CE2C-BE70-4B4F-81B08A751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2734-1F8F-49A8-B269-2E1165C5A88F}" type="datetimeFigureOut">
              <a:rPr lang="de-DE" smtClean="0"/>
              <a:t>28.06.2022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B7E553-FCA0-121A-9392-E94C6878E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C74233-20DC-0F07-654B-CF6B7E314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411B-63AD-44C4-A89A-C9185AC4950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4448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BF736-DC2C-8043-35A3-B6ACABAF7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FFDEC-A1F4-A97B-1E54-77AFA8FB8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FB508-79E8-EB2C-ADE0-CA92E3477F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25ADAE-F9A3-135D-3A1F-50B0F644C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2734-1F8F-49A8-B269-2E1165C5A88F}" type="datetimeFigureOut">
              <a:rPr lang="de-DE" smtClean="0"/>
              <a:t>28.06.2022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4EBE6-E2DE-2B54-CF12-A5C41C98D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E2C3D-7BBB-D882-B2EA-968CC6696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411B-63AD-44C4-A89A-C9185AC4950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3609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219C4-CF89-836D-D320-0B51953FF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389343-15E1-9949-AC30-A1344577E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EE0A74-4615-34C2-AFA6-40BC3E1F4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04089C-1E56-E63B-14B9-6400A151E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2734-1F8F-49A8-B269-2E1165C5A88F}" type="datetimeFigureOut">
              <a:rPr lang="de-DE" smtClean="0"/>
              <a:t>28.06.2022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5D6133-BB9F-7306-CDF4-4E7A8E62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EE670B-F617-C7C8-6A24-7691AD38A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411B-63AD-44C4-A89A-C9185AC4950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6081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73668D-9891-1C50-7CBF-3783F9350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D2CA3-8063-4D03-4460-5480F8CC8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DBDB5-3A18-51C7-1E2A-1AFE083C34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F2734-1F8F-49A8-B269-2E1165C5A88F}" type="datetimeFigureOut">
              <a:rPr lang="de-DE" smtClean="0"/>
              <a:t>28.06.2022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74BCC-821D-7008-9CA1-D7676C77CD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F2045-5FE6-3855-6C09-90E1C27291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3411B-63AD-44C4-A89A-C9185AC4950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96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hackteria.org/wiki/DIY_NanoDro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28A58-0B0A-5822-5A77-7FF69B3083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446" y="3191295"/>
            <a:ext cx="4849439" cy="2168719"/>
          </a:xfrm>
        </p:spPr>
        <p:txBody>
          <a:bodyPr>
            <a:normAutofit/>
          </a:bodyPr>
          <a:lstStyle/>
          <a:p>
            <a:pPr algn="l"/>
            <a:r>
              <a:rPr lang="de-DE" sz="6600" dirty="0">
                <a:latin typeface="Bahnschrift SemiBold Condensed" panose="020B0502040204020203" pitchFamily="34" charset="0"/>
                <a:cs typeface="Aharoni" panose="02010803020104030203" pitchFamily="2" charset="-79"/>
              </a:rPr>
              <a:t>Making a </a:t>
            </a:r>
            <a:r>
              <a:rPr lang="de-DE" sz="6600" dirty="0" err="1">
                <a:latin typeface="Bahnschrift SemiBold Condensed" panose="020B0502040204020203" pitchFamily="34" charset="0"/>
                <a:cs typeface="Aharoni" panose="02010803020104030203" pitchFamily="2" charset="-79"/>
              </a:rPr>
              <a:t>Spectrometer</a:t>
            </a:r>
            <a:endParaRPr lang="de-DE" sz="6600" dirty="0">
              <a:latin typeface="Bahnschrift SemiBold Condensed" panose="020B05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78ECF1-B15E-770D-A579-0D8C3FA76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420468" y="5360014"/>
            <a:ext cx="7781365" cy="1501729"/>
          </a:xfrm>
        </p:spPr>
        <p:txBody>
          <a:bodyPr>
            <a:normAutofit/>
          </a:bodyPr>
          <a:lstStyle/>
          <a:p>
            <a:pPr algn="r"/>
            <a:r>
              <a:rPr lang="de-DE" dirty="0"/>
              <a:t>Building lab </a:t>
            </a:r>
            <a:r>
              <a:rPr lang="de-DE" dirty="0" err="1"/>
              <a:t>equipment</a:t>
            </a:r>
            <a:r>
              <a:rPr lang="de-DE" dirty="0"/>
              <a:t> at 2 AM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8A8153F-FE2F-2ECD-CEEC-C443A6678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897" y="-1165221"/>
            <a:ext cx="8641977" cy="1151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63DF34-0AF7-E8E5-0063-59D3CB6A4E42}"/>
              </a:ext>
            </a:extLst>
          </p:cNvPr>
          <p:cNvSpPr txBox="1"/>
          <p:nvPr/>
        </p:nvSpPr>
        <p:spPr>
          <a:xfrm>
            <a:off x="143434" y="246847"/>
            <a:ext cx="4849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2">
                    <a:lumMod val="50000"/>
                  </a:schemeClr>
                </a:solidFill>
              </a:rPr>
              <a:t>Kimberley Bradford (1423945)</a:t>
            </a:r>
          </a:p>
          <a:p>
            <a:r>
              <a:rPr lang="de-DE" sz="1600" dirty="0">
                <a:solidFill>
                  <a:schemeClr val="bg2">
                    <a:lumMod val="50000"/>
                  </a:schemeClr>
                </a:solidFill>
              </a:rPr>
              <a:t>Academic Skills EIT 1, Dr. James </a:t>
            </a:r>
            <a:r>
              <a:rPr lang="de-DE" sz="1600" dirty="0" err="1">
                <a:solidFill>
                  <a:schemeClr val="bg2">
                    <a:lumMod val="50000"/>
                  </a:schemeClr>
                </a:solidFill>
              </a:rPr>
              <a:t>Slawney</a:t>
            </a:r>
            <a:endParaRPr lang="de-DE" sz="16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de-DE" sz="1600" dirty="0">
                <a:solidFill>
                  <a:schemeClr val="bg2">
                    <a:lumMod val="50000"/>
                  </a:schemeClr>
                </a:solidFill>
              </a:rPr>
              <a:t>Zug A</a:t>
            </a:r>
          </a:p>
        </p:txBody>
      </p:sp>
    </p:spTree>
    <p:extLst>
      <p:ext uri="{BB962C8B-B14F-4D97-AF65-F5344CB8AC3E}">
        <p14:creationId xmlns:p14="http://schemas.microsoft.com/office/powerpoint/2010/main" val="2497241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FFF54-F066-6AF0-5979-49393D0CD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D5F64-A83F-12B6-7E4F-C11F6DC62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Spectrometer</a:t>
            </a:r>
            <a:endParaRPr lang="de-DE" dirty="0"/>
          </a:p>
          <a:p>
            <a:r>
              <a:rPr lang="de-DE" dirty="0"/>
              <a:t>Materials</a:t>
            </a:r>
          </a:p>
          <a:p>
            <a:r>
              <a:rPr lang="de-DE" dirty="0"/>
              <a:t>Building </a:t>
            </a:r>
            <a:r>
              <a:rPr lang="de-DE" dirty="0" err="1"/>
              <a:t>process</a:t>
            </a:r>
            <a:endParaRPr lang="de-DE" dirty="0"/>
          </a:p>
          <a:p>
            <a:r>
              <a:rPr lang="de-DE" dirty="0" err="1"/>
              <a:t>Result</a:t>
            </a:r>
            <a:endParaRPr lang="de-DE" dirty="0"/>
          </a:p>
          <a:p>
            <a:r>
              <a:rPr lang="de-DE" b="0" i="0" dirty="0">
                <a:solidFill>
                  <a:srgbClr val="252525"/>
                </a:solidFill>
                <a:effectLst/>
              </a:rPr>
              <a:t> Source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5948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6CB2E-703A-8DEB-4C7B-C2E20ED7B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Spectrometer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58685-1005-5140-D23E-02BF4E450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67599"/>
          </a:xfrm>
        </p:spPr>
        <p:txBody>
          <a:bodyPr/>
          <a:lstStyle/>
          <a:p>
            <a:r>
              <a:rPr lang="de-DE" dirty="0" err="1"/>
              <a:t>Spectrometer</a:t>
            </a:r>
            <a:r>
              <a:rPr lang="de-DE" dirty="0"/>
              <a:t>:</a:t>
            </a:r>
          </a:p>
          <a:p>
            <a:pPr marL="457200" lvl="1" indent="0">
              <a:buNone/>
            </a:pPr>
            <a:r>
              <a:rPr lang="de-DE" dirty="0"/>
              <a:t>-Device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en-US" dirty="0">
                <a:solidFill>
                  <a:srgbClr val="252525"/>
                </a:solidFill>
              </a:rPr>
              <a:t>s</a:t>
            </a:r>
            <a:r>
              <a:rPr lang="en-US" b="0" i="0" dirty="0">
                <a:solidFill>
                  <a:srgbClr val="252525"/>
                </a:solidFill>
                <a:effectLst/>
              </a:rPr>
              <a:t>pectral data and purity analysis</a:t>
            </a:r>
          </a:p>
          <a:p>
            <a:pPr marL="457200" lvl="1" indent="0">
              <a:buNone/>
            </a:pPr>
            <a:endParaRPr lang="en-US" b="0" i="0" dirty="0">
              <a:solidFill>
                <a:srgbClr val="252525"/>
              </a:solidFill>
              <a:effectLst/>
            </a:endParaRPr>
          </a:p>
          <a:p>
            <a:pPr lvl="1">
              <a:buFontTx/>
              <a:buChar char="-"/>
            </a:pPr>
            <a:r>
              <a:rPr lang="en-US" dirty="0">
                <a:solidFill>
                  <a:srgbClr val="252525"/>
                </a:solidFill>
              </a:rPr>
              <a:t>Famous model: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252525"/>
                </a:solidFill>
              </a:rPr>
              <a:t> 	</a:t>
            </a:r>
            <a:r>
              <a:rPr lang="en-US" dirty="0" err="1">
                <a:solidFill>
                  <a:srgbClr val="252525"/>
                </a:solidFill>
              </a:rPr>
              <a:t>NanoDrop</a:t>
            </a:r>
            <a:r>
              <a:rPr lang="en-US" dirty="0">
                <a:solidFill>
                  <a:srgbClr val="252525"/>
                </a:solidFill>
              </a:rPr>
              <a:t> series by </a:t>
            </a:r>
            <a:r>
              <a:rPr lang="en-US" dirty="0" err="1">
                <a:solidFill>
                  <a:srgbClr val="252525"/>
                </a:solidFill>
              </a:rPr>
              <a:t>Thermo</a:t>
            </a:r>
            <a:r>
              <a:rPr lang="en-US" dirty="0">
                <a:solidFill>
                  <a:srgbClr val="252525"/>
                </a:solidFill>
              </a:rPr>
              <a:t> Fisher Scientific</a:t>
            </a:r>
          </a:p>
          <a:p>
            <a:pPr marL="457200" lvl="1" indent="0">
              <a:buNone/>
            </a:pPr>
            <a:endParaRPr lang="en-US" dirty="0">
              <a:solidFill>
                <a:srgbClr val="252525"/>
              </a:solidFill>
            </a:endParaRPr>
          </a:p>
          <a:p>
            <a:pPr lvl="1">
              <a:buFontTx/>
              <a:buChar char="-"/>
            </a:pPr>
            <a:r>
              <a:rPr lang="en-US" dirty="0">
                <a:solidFill>
                  <a:srgbClr val="252525"/>
                </a:solidFill>
              </a:rPr>
              <a:t>Retail price: ~3000€</a:t>
            </a:r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 err="1"/>
              <a:t>Instructions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>
                <a:hlinkClick r:id="rId2"/>
              </a:rPr>
              <a:t>https://hackteria.org/wiki/DIY_NanoDrop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3508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2CF3F-D3AB-A379-974D-F2AE6BB88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8C4F3-7CEE-3097-CD67-753BDADB3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4200" y="200241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EFB28A4-BA0C-4ED6-6C20-8D194847F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535" y="1027906"/>
            <a:ext cx="6494930" cy="516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737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61739-6B08-D4C5-5CC4-7A8E8794F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71029-E2B1-73C6-8188-2C2F2F478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8435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de-DE" dirty="0"/>
              <a:t>Housing: 		3mm MDF</a:t>
            </a:r>
          </a:p>
          <a:p>
            <a:r>
              <a:rPr lang="de-DE" dirty="0" err="1"/>
              <a:t>Camera</a:t>
            </a:r>
            <a:r>
              <a:rPr lang="de-DE" dirty="0"/>
              <a:t>:		</a:t>
            </a:r>
            <a:r>
              <a:rPr lang="de-DE" dirty="0" err="1"/>
              <a:t>scrap</a:t>
            </a:r>
            <a:r>
              <a:rPr lang="de-DE" dirty="0"/>
              <a:t> TRUST </a:t>
            </a:r>
            <a:r>
              <a:rPr lang="de-DE" dirty="0" err="1"/>
              <a:t>webcam</a:t>
            </a:r>
            <a:endParaRPr lang="de-DE" dirty="0"/>
          </a:p>
          <a:p>
            <a:r>
              <a:rPr lang="de-DE" dirty="0"/>
              <a:t>Mirror: 		</a:t>
            </a:r>
            <a:r>
              <a:rPr lang="de-DE" dirty="0" err="1"/>
              <a:t>small</a:t>
            </a:r>
            <a:r>
              <a:rPr lang="de-DE" dirty="0"/>
              <a:t> </a:t>
            </a:r>
            <a:r>
              <a:rPr lang="de-DE" dirty="0" err="1"/>
              <a:t>cosmetic</a:t>
            </a:r>
            <a:r>
              <a:rPr lang="de-DE" dirty="0"/>
              <a:t> Mirror</a:t>
            </a:r>
          </a:p>
          <a:p>
            <a:r>
              <a:rPr lang="de-DE" dirty="0" err="1"/>
              <a:t>Diffraction</a:t>
            </a:r>
            <a:r>
              <a:rPr lang="de-DE" dirty="0"/>
              <a:t> </a:t>
            </a:r>
            <a:r>
              <a:rPr lang="de-DE" dirty="0" err="1"/>
              <a:t>Grating</a:t>
            </a:r>
            <a:r>
              <a:rPr lang="de-DE" dirty="0"/>
              <a:t>: 	DVD</a:t>
            </a:r>
          </a:p>
          <a:p>
            <a:r>
              <a:rPr lang="de-DE" dirty="0"/>
              <a:t>Light source:		White LED</a:t>
            </a:r>
          </a:p>
          <a:p>
            <a:r>
              <a:rPr lang="de-DE" dirty="0" err="1"/>
              <a:t>Lense</a:t>
            </a:r>
            <a:r>
              <a:rPr lang="de-DE" dirty="0"/>
              <a:t>:		</a:t>
            </a:r>
            <a:r>
              <a:rPr lang="de-DE" dirty="0" err="1"/>
              <a:t>Acrylic</a:t>
            </a:r>
            <a:r>
              <a:rPr lang="de-DE" dirty="0"/>
              <a:t> </a:t>
            </a:r>
            <a:r>
              <a:rPr lang="de-DE" dirty="0" err="1"/>
              <a:t>glass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err="1"/>
              <a:t>Miscellanous</a:t>
            </a:r>
            <a:r>
              <a:rPr lang="de-DE" dirty="0"/>
              <a:t>:		</a:t>
            </a:r>
            <a:r>
              <a:rPr lang="de-DE" dirty="0" err="1"/>
              <a:t>Scrap</a:t>
            </a:r>
            <a:r>
              <a:rPr lang="de-DE" dirty="0"/>
              <a:t> </a:t>
            </a:r>
            <a:r>
              <a:rPr lang="de-DE" dirty="0" err="1"/>
              <a:t>cables</a:t>
            </a:r>
            <a:r>
              <a:rPr lang="de-DE" dirty="0"/>
              <a:t>, </a:t>
            </a:r>
            <a:r>
              <a:rPr lang="de-DE" dirty="0" err="1"/>
              <a:t>solder</a:t>
            </a:r>
            <a:r>
              <a:rPr lang="de-DE" dirty="0"/>
              <a:t>, </a:t>
            </a:r>
            <a:r>
              <a:rPr lang="de-DE" dirty="0" err="1"/>
              <a:t>screws</a:t>
            </a:r>
            <a:r>
              <a:rPr lang="de-DE" dirty="0"/>
              <a:t>, </a:t>
            </a:r>
            <a:r>
              <a:rPr lang="de-DE" dirty="0" err="1"/>
              <a:t>nuts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Tools:			</a:t>
            </a:r>
            <a:r>
              <a:rPr lang="de-DE" dirty="0" err="1"/>
              <a:t>Glowforge</a:t>
            </a:r>
            <a:r>
              <a:rPr lang="de-DE" dirty="0"/>
              <a:t> </a:t>
            </a:r>
            <a:r>
              <a:rPr lang="de-DE" dirty="0" err="1"/>
              <a:t>lasercutter</a:t>
            </a:r>
            <a:r>
              <a:rPr lang="de-DE" dirty="0"/>
              <a:t>, </a:t>
            </a:r>
            <a:r>
              <a:rPr lang="de-DE" dirty="0" err="1"/>
              <a:t>soldering</a:t>
            </a:r>
            <a:r>
              <a:rPr lang="de-DE" dirty="0"/>
              <a:t> Iron, </a:t>
            </a:r>
          </a:p>
          <a:p>
            <a:pPr marL="0" indent="0">
              <a:buNone/>
            </a:pPr>
            <a:r>
              <a:rPr lang="de-DE" dirty="0"/>
              <a:t>			</a:t>
            </a:r>
            <a:r>
              <a:rPr lang="de-DE" dirty="0" err="1"/>
              <a:t>screwdrivers</a:t>
            </a:r>
            <a:r>
              <a:rPr lang="de-DE" dirty="0"/>
              <a:t>, </a:t>
            </a:r>
            <a:r>
              <a:rPr lang="de-DE" dirty="0" err="1"/>
              <a:t>hot</a:t>
            </a:r>
            <a:r>
              <a:rPr lang="de-DE" dirty="0"/>
              <a:t> </a:t>
            </a:r>
            <a:r>
              <a:rPr lang="de-DE" dirty="0" err="1"/>
              <a:t>glue</a:t>
            </a:r>
            <a:r>
              <a:rPr lang="de-DE" dirty="0"/>
              <a:t> </a:t>
            </a:r>
            <a:r>
              <a:rPr lang="de-DE" dirty="0" err="1"/>
              <a:t>gun</a:t>
            </a:r>
            <a:r>
              <a:rPr lang="de-DE" dirty="0"/>
              <a:t>, </a:t>
            </a:r>
            <a:r>
              <a:rPr lang="de-DE" dirty="0" err="1"/>
              <a:t>shrink</a:t>
            </a:r>
            <a:r>
              <a:rPr lang="de-DE" dirty="0"/>
              <a:t> </a:t>
            </a:r>
            <a:r>
              <a:rPr lang="de-DE" dirty="0" err="1"/>
              <a:t>tubing</a:t>
            </a:r>
            <a:r>
              <a:rPr lang="de-DE" dirty="0"/>
              <a:t>,</a:t>
            </a:r>
          </a:p>
          <a:p>
            <a:pPr marL="0" indent="0">
              <a:buNone/>
            </a:pPr>
            <a:r>
              <a:rPr lang="de-DE" dirty="0"/>
              <a:t> 			</a:t>
            </a:r>
            <a:r>
              <a:rPr lang="de-DE" dirty="0" err="1"/>
              <a:t>Isopropyl</a:t>
            </a:r>
            <a:r>
              <a:rPr lang="de-DE" dirty="0"/>
              <a:t> </a:t>
            </a:r>
            <a:r>
              <a:rPr lang="de-DE" dirty="0" err="1"/>
              <a:t>alcohol</a:t>
            </a:r>
            <a:r>
              <a:rPr lang="de-DE" dirty="0"/>
              <a:t>, </a:t>
            </a:r>
            <a:r>
              <a:rPr lang="de-DE" dirty="0" err="1"/>
              <a:t>laptop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3556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A12FA-6BC0-35E9-0874-168D11C68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Building </a:t>
            </a:r>
            <a:r>
              <a:rPr lang="de-DE" dirty="0" err="1"/>
              <a:t>process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99308-1232-4070-835F-7C0F5A5F7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106" y="1690688"/>
            <a:ext cx="10515600" cy="4351338"/>
          </a:xfrm>
        </p:spPr>
        <p:txBody>
          <a:bodyPr>
            <a:normAutofit/>
          </a:bodyPr>
          <a:lstStyle/>
          <a:p>
            <a:r>
              <a:rPr lang="de-DE" dirty="0" err="1"/>
              <a:t>Preparing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SVG and </a:t>
            </a:r>
            <a:r>
              <a:rPr lang="de-DE" dirty="0" err="1"/>
              <a:t>Lasercutting</a:t>
            </a:r>
            <a:endParaRPr lang="de-DE" dirty="0"/>
          </a:p>
          <a:p>
            <a:pPr marL="457200" lvl="1" indent="0">
              <a:buNone/>
            </a:pPr>
            <a:r>
              <a:rPr lang="de-DE" dirty="0"/>
              <a:t>-</a:t>
            </a:r>
            <a:r>
              <a:rPr lang="de-DE" dirty="0" err="1"/>
              <a:t>Inkscape</a:t>
            </a:r>
            <a:endParaRPr lang="de-DE" dirty="0"/>
          </a:p>
          <a:p>
            <a:pPr marL="457200" lvl="1" indent="0">
              <a:buNone/>
            </a:pPr>
            <a:r>
              <a:rPr lang="de-DE" dirty="0"/>
              <a:t>-</a:t>
            </a:r>
            <a:r>
              <a:rPr lang="de-DE" dirty="0" err="1"/>
              <a:t>Glowforge</a:t>
            </a:r>
            <a:r>
              <a:rPr lang="de-DE" dirty="0"/>
              <a:t> online </a:t>
            </a:r>
            <a:r>
              <a:rPr lang="de-DE" dirty="0" err="1"/>
              <a:t>portal</a:t>
            </a:r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 err="1"/>
              <a:t>Disassembly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DVD</a:t>
            </a:r>
          </a:p>
          <a:p>
            <a:pPr marL="457200" lvl="1" indent="0">
              <a:buNone/>
            </a:pPr>
            <a:r>
              <a:rPr lang="de-DE" dirty="0"/>
              <a:t>-</a:t>
            </a:r>
            <a:r>
              <a:rPr lang="de-DE" dirty="0" err="1"/>
              <a:t>Removing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label</a:t>
            </a:r>
            <a:endParaRPr lang="de-DE" dirty="0"/>
          </a:p>
          <a:p>
            <a:pPr marL="457200" lvl="1" indent="0">
              <a:buNone/>
            </a:pPr>
            <a:r>
              <a:rPr lang="de-DE" dirty="0"/>
              <a:t>-</a:t>
            </a:r>
            <a:r>
              <a:rPr lang="de-DE" dirty="0" err="1"/>
              <a:t>cutting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shape</a:t>
            </a:r>
            <a:endParaRPr lang="de-DE" dirty="0"/>
          </a:p>
          <a:p>
            <a:pPr marL="457200" lvl="1" indent="0">
              <a:buNone/>
            </a:pPr>
            <a:r>
              <a:rPr lang="de-DE" dirty="0"/>
              <a:t>-</a:t>
            </a:r>
            <a:r>
              <a:rPr lang="de-DE" dirty="0" err="1"/>
              <a:t>seperation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layers</a:t>
            </a:r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7FE242-E141-728F-73BE-EA9228549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0" y="0"/>
            <a:ext cx="5218147" cy="724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40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04DF9-E6C8-19FF-7EEC-F2A038CA0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9D6A7-10F3-D00F-65C3-6DDBEC045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282" y="1428283"/>
            <a:ext cx="10515600" cy="4351338"/>
          </a:xfrm>
        </p:spPr>
        <p:txBody>
          <a:bodyPr/>
          <a:lstStyle/>
          <a:p>
            <a:r>
              <a:rPr lang="de-DE" dirty="0" err="1"/>
              <a:t>Preparing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camera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-</a:t>
            </a:r>
            <a:r>
              <a:rPr lang="de-DE" dirty="0" err="1"/>
              <a:t>Removing</a:t>
            </a:r>
            <a:r>
              <a:rPr lang="de-DE" dirty="0"/>
              <a:t> </a:t>
            </a:r>
            <a:r>
              <a:rPr lang="de-DE" dirty="0" err="1"/>
              <a:t>microphone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dirty="0"/>
              <a:t>	-</a:t>
            </a:r>
            <a:r>
              <a:rPr lang="de-DE" dirty="0" err="1"/>
              <a:t>cutting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board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-Attaching LED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Assembly (AKA lots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hot</a:t>
            </a:r>
            <a:r>
              <a:rPr lang="de-DE" dirty="0"/>
              <a:t> </a:t>
            </a:r>
            <a:r>
              <a:rPr lang="de-DE" dirty="0" err="1"/>
              <a:t>glue</a:t>
            </a:r>
            <a:r>
              <a:rPr lang="de-DE" dirty="0"/>
              <a:t>)</a:t>
            </a:r>
          </a:p>
          <a:p>
            <a:endParaRPr lang="de-DE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7A5DF0C-CD02-F3EC-E75F-2436B0BBD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630" y="0"/>
            <a:ext cx="5145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66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C5142-0A9D-3AE2-475F-C568AEE3D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Result</a:t>
            </a:r>
            <a:endParaRPr lang="de-DE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16B517D-1B47-0DC2-B1FF-9791C0920A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419" y="1690688"/>
            <a:ext cx="3249706" cy="433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571FFBA3-20D0-0A84-2D90-22DAF6D0F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898" y="569014"/>
            <a:ext cx="3988173" cy="224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CA94BB-9D0C-0A27-0D19-91ECF9287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1876" y="3299012"/>
            <a:ext cx="5422010" cy="296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862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D7DE0-72BE-B28B-4F6D-CDA620906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Source: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FF572-8114-E3BF-FC6D-349972AC0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Anon., 2018. DIY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NanoDrop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[Online]</a:t>
            </a:r>
          </a:p>
          <a:p>
            <a:pPr marL="0" indent="0">
              <a:buNone/>
            </a:pPr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at: 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https://hackteria.org/wiki/DIY_NanoDrop (Anon., 2018)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7306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</Words>
  <Application>Microsoft Office PowerPoint</Application>
  <PresentationFormat>Widescreen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Bahnschrift SemiBold Condensed</vt:lpstr>
      <vt:lpstr>Calibri</vt:lpstr>
      <vt:lpstr>Calibri Light</vt:lpstr>
      <vt:lpstr>Office Theme</vt:lpstr>
      <vt:lpstr>Making a Spectrometer</vt:lpstr>
      <vt:lpstr>Contents</vt:lpstr>
      <vt:lpstr>The Spectrometer</vt:lpstr>
      <vt:lpstr>PowerPoint Presentation</vt:lpstr>
      <vt:lpstr>Materials</vt:lpstr>
      <vt:lpstr>Building process</vt:lpstr>
      <vt:lpstr>PowerPoint Presentation</vt:lpstr>
      <vt:lpstr>Result</vt:lpstr>
      <vt:lpstr>Source: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a Spectrometer</dc:title>
  <dc:creator>Kim Bradford</dc:creator>
  <cp:lastModifiedBy>Kim Bradford</cp:lastModifiedBy>
  <cp:revision>2</cp:revision>
  <dcterms:created xsi:type="dcterms:W3CDTF">2022-06-27T12:11:49Z</dcterms:created>
  <dcterms:modified xsi:type="dcterms:W3CDTF">2022-06-28T09:31:32Z</dcterms:modified>
</cp:coreProperties>
</file>