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75" r:id="rId6"/>
    <p:sldId id="276" r:id="rId7"/>
    <p:sldId id="260" r:id="rId8"/>
    <p:sldId id="261" r:id="rId9"/>
    <p:sldId id="274" r:id="rId10"/>
    <p:sldId id="259" r:id="rId11"/>
    <p:sldId id="267" r:id="rId12"/>
    <p:sldId id="268" r:id="rId13"/>
    <p:sldId id="269" r:id="rId14"/>
    <p:sldId id="270" r:id="rId15"/>
    <p:sldId id="271" r:id="rId16"/>
    <p:sldId id="272" r:id="rId17"/>
    <p:sldId id="273"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8" autoAdjust="0"/>
    <p:restoredTop sz="94660"/>
  </p:normalViewPr>
  <p:slideViewPr>
    <p:cSldViewPr snapToGrid="0">
      <p:cViewPr varScale="1">
        <p:scale>
          <a:sx n="80" d="100"/>
          <a:sy n="80"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31086-1A7F-4C28-A9FE-C286C787764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99ECD59-0B08-4D37-8E8D-396B23C1A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0CF7F4C-33C6-4C05-B78F-AA68B8679DD2}"/>
              </a:ext>
            </a:extLst>
          </p:cNvPr>
          <p:cNvSpPr>
            <a:spLocks noGrp="1"/>
          </p:cNvSpPr>
          <p:nvPr>
            <p:ph type="dt" sz="half" idx="10"/>
          </p:nvPr>
        </p:nvSpPr>
        <p:spPr/>
        <p:txBody>
          <a:bodyPr/>
          <a:lstStyle/>
          <a:p>
            <a:fld id="{20EE2CD6-C222-4FBE-A3B8-98BB2B6AA60D}" type="datetimeFigureOut">
              <a:rPr lang="de-DE" smtClean="0"/>
              <a:t>27.11.2020</a:t>
            </a:fld>
            <a:endParaRPr lang="de-DE"/>
          </a:p>
        </p:txBody>
      </p:sp>
      <p:sp>
        <p:nvSpPr>
          <p:cNvPr id="5" name="Fußzeilenplatzhalter 4">
            <a:extLst>
              <a:ext uri="{FF2B5EF4-FFF2-40B4-BE49-F238E27FC236}">
                <a16:creationId xmlns:a16="http://schemas.microsoft.com/office/drawing/2014/main" id="{F3A4C4B9-7161-4FA1-8A3B-247CD714222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8601F1B-0871-410E-8A01-199A349AE394}"/>
              </a:ext>
            </a:extLst>
          </p:cNvPr>
          <p:cNvSpPr>
            <a:spLocks noGrp="1"/>
          </p:cNvSpPr>
          <p:nvPr>
            <p:ph type="sldNum" sz="quarter" idx="12"/>
          </p:nvPr>
        </p:nvSpPr>
        <p:spPr/>
        <p:txBody>
          <a:bodyPr/>
          <a:lstStyle/>
          <a:p>
            <a:fld id="{DE2644DC-671A-49E4-9950-D10FCAF5BE0E}" type="slidenum">
              <a:rPr lang="de-DE" smtClean="0"/>
              <a:t>‹Nr.›</a:t>
            </a:fld>
            <a:endParaRPr lang="de-DE"/>
          </a:p>
        </p:txBody>
      </p:sp>
    </p:spTree>
    <p:extLst>
      <p:ext uri="{BB962C8B-B14F-4D97-AF65-F5344CB8AC3E}">
        <p14:creationId xmlns:p14="http://schemas.microsoft.com/office/powerpoint/2010/main" val="409340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51653-3585-4E7B-8FA4-09B0B026C06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43150BE-85CF-4E2F-BC20-B2B7BDBD2F2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6E1DC2C-0A97-441C-A372-20096736B1F2}"/>
              </a:ext>
            </a:extLst>
          </p:cNvPr>
          <p:cNvSpPr>
            <a:spLocks noGrp="1"/>
          </p:cNvSpPr>
          <p:nvPr>
            <p:ph type="dt" sz="half" idx="10"/>
          </p:nvPr>
        </p:nvSpPr>
        <p:spPr/>
        <p:txBody>
          <a:bodyPr/>
          <a:lstStyle/>
          <a:p>
            <a:fld id="{20EE2CD6-C222-4FBE-A3B8-98BB2B6AA60D}" type="datetimeFigureOut">
              <a:rPr lang="de-DE" smtClean="0"/>
              <a:t>27.11.2020</a:t>
            </a:fld>
            <a:endParaRPr lang="de-DE"/>
          </a:p>
        </p:txBody>
      </p:sp>
      <p:sp>
        <p:nvSpPr>
          <p:cNvPr id="5" name="Fußzeilenplatzhalter 4">
            <a:extLst>
              <a:ext uri="{FF2B5EF4-FFF2-40B4-BE49-F238E27FC236}">
                <a16:creationId xmlns:a16="http://schemas.microsoft.com/office/drawing/2014/main" id="{E8DA1F9B-4B4A-4001-A565-2492840024B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3A2605B-7308-4991-B928-DFDA70850067}"/>
              </a:ext>
            </a:extLst>
          </p:cNvPr>
          <p:cNvSpPr>
            <a:spLocks noGrp="1"/>
          </p:cNvSpPr>
          <p:nvPr>
            <p:ph type="sldNum" sz="quarter" idx="12"/>
          </p:nvPr>
        </p:nvSpPr>
        <p:spPr/>
        <p:txBody>
          <a:bodyPr/>
          <a:lstStyle/>
          <a:p>
            <a:fld id="{DE2644DC-671A-49E4-9950-D10FCAF5BE0E}" type="slidenum">
              <a:rPr lang="de-DE" smtClean="0"/>
              <a:t>‹Nr.›</a:t>
            </a:fld>
            <a:endParaRPr lang="de-DE"/>
          </a:p>
        </p:txBody>
      </p:sp>
    </p:spTree>
    <p:extLst>
      <p:ext uri="{BB962C8B-B14F-4D97-AF65-F5344CB8AC3E}">
        <p14:creationId xmlns:p14="http://schemas.microsoft.com/office/powerpoint/2010/main" val="2932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E06B096-D7C8-4081-89A2-74210595723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16799B2-9F86-4ADC-A642-BDE572F8E7B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D2DB76-D643-4F2A-91A3-D027CF0EF206}"/>
              </a:ext>
            </a:extLst>
          </p:cNvPr>
          <p:cNvSpPr>
            <a:spLocks noGrp="1"/>
          </p:cNvSpPr>
          <p:nvPr>
            <p:ph type="dt" sz="half" idx="10"/>
          </p:nvPr>
        </p:nvSpPr>
        <p:spPr/>
        <p:txBody>
          <a:bodyPr/>
          <a:lstStyle/>
          <a:p>
            <a:fld id="{20EE2CD6-C222-4FBE-A3B8-98BB2B6AA60D}" type="datetimeFigureOut">
              <a:rPr lang="de-DE" smtClean="0"/>
              <a:t>27.11.2020</a:t>
            </a:fld>
            <a:endParaRPr lang="de-DE"/>
          </a:p>
        </p:txBody>
      </p:sp>
      <p:sp>
        <p:nvSpPr>
          <p:cNvPr id="5" name="Fußzeilenplatzhalter 4">
            <a:extLst>
              <a:ext uri="{FF2B5EF4-FFF2-40B4-BE49-F238E27FC236}">
                <a16:creationId xmlns:a16="http://schemas.microsoft.com/office/drawing/2014/main" id="{3E447F1E-3970-4287-B979-E02BFA7445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21B68F6-A915-4D31-948D-F237A41D6363}"/>
              </a:ext>
            </a:extLst>
          </p:cNvPr>
          <p:cNvSpPr>
            <a:spLocks noGrp="1"/>
          </p:cNvSpPr>
          <p:nvPr>
            <p:ph type="sldNum" sz="quarter" idx="12"/>
          </p:nvPr>
        </p:nvSpPr>
        <p:spPr/>
        <p:txBody>
          <a:bodyPr/>
          <a:lstStyle/>
          <a:p>
            <a:fld id="{DE2644DC-671A-49E4-9950-D10FCAF5BE0E}" type="slidenum">
              <a:rPr lang="de-DE" smtClean="0"/>
              <a:t>‹Nr.›</a:t>
            </a:fld>
            <a:endParaRPr lang="de-DE"/>
          </a:p>
        </p:txBody>
      </p:sp>
    </p:spTree>
    <p:extLst>
      <p:ext uri="{BB962C8B-B14F-4D97-AF65-F5344CB8AC3E}">
        <p14:creationId xmlns:p14="http://schemas.microsoft.com/office/powerpoint/2010/main" val="194105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AF563-4A5E-44A7-B374-F5B64810554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ECCB03F-EDFF-4F3C-9F23-A59AB8CB6A2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8E817B7-F0F9-4411-A569-DA5CC932DFA1}"/>
              </a:ext>
            </a:extLst>
          </p:cNvPr>
          <p:cNvSpPr>
            <a:spLocks noGrp="1"/>
          </p:cNvSpPr>
          <p:nvPr>
            <p:ph type="dt" sz="half" idx="10"/>
          </p:nvPr>
        </p:nvSpPr>
        <p:spPr/>
        <p:txBody>
          <a:bodyPr/>
          <a:lstStyle/>
          <a:p>
            <a:fld id="{20EE2CD6-C222-4FBE-A3B8-98BB2B6AA60D}" type="datetimeFigureOut">
              <a:rPr lang="de-DE" smtClean="0"/>
              <a:t>27.11.2020</a:t>
            </a:fld>
            <a:endParaRPr lang="de-DE"/>
          </a:p>
        </p:txBody>
      </p:sp>
      <p:sp>
        <p:nvSpPr>
          <p:cNvPr id="5" name="Fußzeilenplatzhalter 4">
            <a:extLst>
              <a:ext uri="{FF2B5EF4-FFF2-40B4-BE49-F238E27FC236}">
                <a16:creationId xmlns:a16="http://schemas.microsoft.com/office/drawing/2014/main" id="{29B1E95F-3019-42A0-8031-5BD37738BA6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34A092-3219-4E96-80F2-49D21ECDA11C}"/>
              </a:ext>
            </a:extLst>
          </p:cNvPr>
          <p:cNvSpPr>
            <a:spLocks noGrp="1"/>
          </p:cNvSpPr>
          <p:nvPr>
            <p:ph type="sldNum" sz="quarter" idx="12"/>
          </p:nvPr>
        </p:nvSpPr>
        <p:spPr/>
        <p:txBody>
          <a:bodyPr/>
          <a:lstStyle/>
          <a:p>
            <a:fld id="{DE2644DC-671A-49E4-9950-D10FCAF5BE0E}" type="slidenum">
              <a:rPr lang="de-DE" smtClean="0"/>
              <a:t>‹Nr.›</a:t>
            </a:fld>
            <a:endParaRPr lang="de-DE"/>
          </a:p>
        </p:txBody>
      </p:sp>
    </p:spTree>
    <p:extLst>
      <p:ext uri="{BB962C8B-B14F-4D97-AF65-F5344CB8AC3E}">
        <p14:creationId xmlns:p14="http://schemas.microsoft.com/office/powerpoint/2010/main" val="262265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02EF6-E2F3-4AE6-AE0F-D2F4FD643CB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B1FA413-805F-4538-A5FD-F67045437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9184042-D23E-40A0-8B82-D5A28B85A11E}"/>
              </a:ext>
            </a:extLst>
          </p:cNvPr>
          <p:cNvSpPr>
            <a:spLocks noGrp="1"/>
          </p:cNvSpPr>
          <p:nvPr>
            <p:ph type="dt" sz="half" idx="10"/>
          </p:nvPr>
        </p:nvSpPr>
        <p:spPr/>
        <p:txBody>
          <a:bodyPr/>
          <a:lstStyle/>
          <a:p>
            <a:fld id="{20EE2CD6-C222-4FBE-A3B8-98BB2B6AA60D}" type="datetimeFigureOut">
              <a:rPr lang="de-DE" smtClean="0"/>
              <a:t>27.11.2020</a:t>
            </a:fld>
            <a:endParaRPr lang="de-DE"/>
          </a:p>
        </p:txBody>
      </p:sp>
      <p:sp>
        <p:nvSpPr>
          <p:cNvPr id="5" name="Fußzeilenplatzhalter 4">
            <a:extLst>
              <a:ext uri="{FF2B5EF4-FFF2-40B4-BE49-F238E27FC236}">
                <a16:creationId xmlns:a16="http://schemas.microsoft.com/office/drawing/2014/main" id="{D09D935A-C3E5-4346-8072-F0492C53A88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D1CE52-4815-4A51-ADE3-EE5C7FB27660}"/>
              </a:ext>
            </a:extLst>
          </p:cNvPr>
          <p:cNvSpPr>
            <a:spLocks noGrp="1"/>
          </p:cNvSpPr>
          <p:nvPr>
            <p:ph type="sldNum" sz="quarter" idx="12"/>
          </p:nvPr>
        </p:nvSpPr>
        <p:spPr/>
        <p:txBody>
          <a:bodyPr/>
          <a:lstStyle/>
          <a:p>
            <a:fld id="{DE2644DC-671A-49E4-9950-D10FCAF5BE0E}" type="slidenum">
              <a:rPr lang="de-DE" smtClean="0"/>
              <a:t>‹Nr.›</a:t>
            </a:fld>
            <a:endParaRPr lang="de-DE"/>
          </a:p>
        </p:txBody>
      </p:sp>
    </p:spTree>
    <p:extLst>
      <p:ext uri="{BB962C8B-B14F-4D97-AF65-F5344CB8AC3E}">
        <p14:creationId xmlns:p14="http://schemas.microsoft.com/office/powerpoint/2010/main" val="299375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CB524-C643-4E99-919D-DE6C777EC5C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46F592D-D935-4D87-8019-FFDED8BBF89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A7A558F-6BEE-4FF1-B3F3-7901762EB5D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FAC150F-C8AA-4C11-BD3B-0BA25B8E4E33}"/>
              </a:ext>
            </a:extLst>
          </p:cNvPr>
          <p:cNvSpPr>
            <a:spLocks noGrp="1"/>
          </p:cNvSpPr>
          <p:nvPr>
            <p:ph type="dt" sz="half" idx="10"/>
          </p:nvPr>
        </p:nvSpPr>
        <p:spPr/>
        <p:txBody>
          <a:bodyPr/>
          <a:lstStyle/>
          <a:p>
            <a:fld id="{20EE2CD6-C222-4FBE-A3B8-98BB2B6AA60D}" type="datetimeFigureOut">
              <a:rPr lang="de-DE" smtClean="0"/>
              <a:t>27.11.2020</a:t>
            </a:fld>
            <a:endParaRPr lang="de-DE"/>
          </a:p>
        </p:txBody>
      </p:sp>
      <p:sp>
        <p:nvSpPr>
          <p:cNvPr id="6" name="Fußzeilenplatzhalter 5">
            <a:extLst>
              <a:ext uri="{FF2B5EF4-FFF2-40B4-BE49-F238E27FC236}">
                <a16:creationId xmlns:a16="http://schemas.microsoft.com/office/drawing/2014/main" id="{770CF555-D441-4A40-BADC-1EF7A6982F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5F6EAFB-32C3-48FC-86B4-5AD920D1B190}"/>
              </a:ext>
            </a:extLst>
          </p:cNvPr>
          <p:cNvSpPr>
            <a:spLocks noGrp="1"/>
          </p:cNvSpPr>
          <p:nvPr>
            <p:ph type="sldNum" sz="quarter" idx="12"/>
          </p:nvPr>
        </p:nvSpPr>
        <p:spPr/>
        <p:txBody>
          <a:bodyPr/>
          <a:lstStyle/>
          <a:p>
            <a:fld id="{DE2644DC-671A-49E4-9950-D10FCAF5BE0E}" type="slidenum">
              <a:rPr lang="de-DE" smtClean="0"/>
              <a:t>‹Nr.›</a:t>
            </a:fld>
            <a:endParaRPr lang="de-DE"/>
          </a:p>
        </p:txBody>
      </p:sp>
    </p:spTree>
    <p:extLst>
      <p:ext uri="{BB962C8B-B14F-4D97-AF65-F5344CB8AC3E}">
        <p14:creationId xmlns:p14="http://schemas.microsoft.com/office/powerpoint/2010/main" val="251005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A7266-D018-449A-8FB8-94F125545CD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2C69E4C-29C2-4235-AE6A-42FB80A08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166091B-DDE8-4879-A708-2920E1D363E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0C4029D-BCC7-4347-B9AA-D4ADF42C6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79079FE-37B9-4A80-8328-B96D0700628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742D7EA-5C66-4336-96EC-C6FDE64C2120}"/>
              </a:ext>
            </a:extLst>
          </p:cNvPr>
          <p:cNvSpPr>
            <a:spLocks noGrp="1"/>
          </p:cNvSpPr>
          <p:nvPr>
            <p:ph type="dt" sz="half" idx="10"/>
          </p:nvPr>
        </p:nvSpPr>
        <p:spPr/>
        <p:txBody>
          <a:bodyPr/>
          <a:lstStyle/>
          <a:p>
            <a:fld id="{20EE2CD6-C222-4FBE-A3B8-98BB2B6AA60D}" type="datetimeFigureOut">
              <a:rPr lang="de-DE" smtClean="0"/>
              <a:t>27.11.2020</a:t>
            </a:fld>
            <a:endParaRPr lang="de-DE"/>
          </a:p>
        </p:txBody>
      </p:sp>
      <p:sp>
        <p:nvSpPr>
          <p:cNvPr id="8" name="Fußzeilenplatzhalter 7">
            <a:extLst>
              <a:ext uri="{FF2B5EF4-FFF2-40B4-BE49-F238E27FC236}">
                <a16:creationId xmlns:a16="http://schemas.microsoft.com/office/drawing/2014/main" id="{3D7DB6A9-38AA-42A8-81D3-65D5B3EFB80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C333E7C-2558-4569-837B-BD36A098D79C}"/>
              </a:ext>
            </a:extLst>
          </p:cNvPr>
          <p:cNvSpPr>
            <a:spLocks noGrp="1"/>
          </p:cNvSpPr>
          <p:nvPr>
            <p:ph type="sldNum" sz="quarter" idx="12"/>
          </p:nvPr>
        </p:nvSpPr>
        <p:spPr/>
        <p:txBody>
          <a:bodyPr/>
          <a:lstStyle/>
          <a:p>
            <a:fld id="{DE2644DC-671A-49E4-9950-D10FCAF5BE0E}" type="slidenum">
              <a:rPr lang="de-DE" smtClean="0"/>
              <a:t>‹Nr.›</a:t>
            </a:fld>
            <a:endParaRPr lang="de-DE"/>
          </a:p>
        </p:txBody>
      </p:sp>
    </p:spTree>
    <p:extLst>
      <p:ext uri="{BB962C8B-B14F-4D97-AF65-F5344CB8AC3E}">
        <p14:creationId xmlns:p14="http://schemas.microsoft.com/office/powerpoint/2010/main" val="276218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BBCE6-6C4A-4432-B138-6F73D1E8A62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E11D7DD-8A3F-40D4-A9AA-1880A8FA055B}"/>
              </a:ext>
            </a:extLst>
          </p:cNvPr>
          <p:cNvSpPr>
            <a:spLocks noGrp="1"/>
          </p:cNvSpPr>
          <p:nvPr>
            <p:ph type="dt" sz="half" idx="10"/>
          </p:nvPr>
        </p:nvSpPr>
        <p:spPr/>
        <p:txBody>
          <a:bodyPr/>
          <a:lstStyle/>
          <a:p>
            <a:fld id="{20EE2CD6-C222-4FBE-A3B8-98BB2B6AA60D}" type="datetimeFigureOut">
              <a:rPr lang="de-DE" smtClean="0"/>
              <a:t>27.11.2020</a:t>
            </a:fld>
            <a:endParaRPr lang="de-DE"/>
          </a:p>
        </p:txBody>
      </p:sp>
      <p:sp>
        <p:nvSpPr>
          <p:cNvPr id="4" name="Fußzeilenplatzhalter 3">
            <a:extLst>
              <a:ext uri="{FF2B5EF4-FFF2-40B4-BE49-F238E27FC236}">
                <a16:creationId xmlns:a16="http://schemas.microsoft.com/office/drawing/2014/main" id="{8F97B599-EF15-4432-9291-1E947732E89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3582510-EE86-40CC-86B3-F896923D7B38}"/>
              </a:ext>
            </a:extLst>
          </p:cNvPr>
          <p:cNvSpPr>
            <a:spLocks noGrp="1"/>
          </p:cNvSpPr>
          <p:nvPr>
            <p:ph type="sldNum" sz="quarter" idx="12"/>
          </p:nvPr>
        </p:nvSpPr>
        <p:spPr/>
        <p:txBody>
          <a:bodyPr/>
          <a:lstStyle/>
          <a:p>
            <a:fld id="{DE2644DC-671A-49E4-9950-D10FCAF5BE0E}" type="slidenum">
              <a:rPr lang="de-DE" smtClean="0"/>
              <a:t>‹Nr.›</a:t>
            </a:fld>
            <a:endParaRPr lang="de-DE"/>
          </a:p>
        </p:txBody>
      </p:sp>
    </p:spTree>
    <p:extLst>
      <p:ext uri="{BB962C8B-B14F-4D97-AF65-F5344CB8AC3E}">
        <p14:creationId xmlns:p14="http://schemas.microsoft.com/office/powerpoint/2010/main" val="224845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D1DD14F-D4C9-4A06-925E-2D0E876AD080}"/>
              </a:ext>
            </a:extLst>
          </p:cNvPr>
          <p:cNvSpPr>
            <a:spLocks noGrp="1"/>
          </p:cNvSpPr>
          <p:nvPr>
            <p:ph type="dt" sz="half" idx="10"/>
          </p:nvPr>
        </p:nvSpPr>
        <p:spPr/>
        <p:txBody>
          <a:bodyPr/>
          <a:lstStyle/>
          <a:p>
            <a:fld id="{20EE2CD6-C222-4FBE-A3B8-98BB2B6AA60D}" type="datetimeFigureOut">
              <a:rPr lang="de-DE" smtClean="0"/>
              <a:t>27.11.2020</a:t>
            </a:fld>
            <a:endParaRPr lang="de-DE"/>
          </a:p>
        </p:txBody>
      </p:sp>
      <p:sp>
        <p:nvSpPr>
          <p:cNvPr id="3" name="Fußzeilenplatzhalter 2">
            <a:extLst>
              <a:ext uri="{FF2B5EF4-FFF2-40B4-BE49-F238E27FC236}">
                <a16:creationId xmlns:a16="http://schemas.microsoft.com/office/drawing/2014/main" id="{11B171A7-69DD-4E6E-BD44-8898E5DCA6F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703B216-99E8-49ED-82AD-ECD0B21B7804}"/>
              </a:ext>
            </a:extLst>
          </p:cNvPr>
          <p:cNvSpPr>
            <a:spLocks noGrp="1"/>
          </p:cNvSpPr>
          <p:nvPr>
            <p:ph type="sldNum" sz="quarter" idx="12"/>
          </p:nvPr>
        </p:nvSpPr>
        <p:spPr/>
        <p:txBody>
          <a:bodyPr/>
          <a:lstStyle/>
          <a:p>
            <a:fld id="{DE2644DC-671A-49E4-9950-D10FCAF5BE0E}" type="slidenum">
              <a:rPr lang="de-DE" smtClean="0"/>
              <a:t>‹Nr.›</a:t>
            </a:fld>
            <a:endParaRPr lang="de-DE"/>
          </a:p>
        </p:txBody>
      </p:sp>
    </p:spTree>
    <p:extLst>
      <p:ext uri="{BB962C8B-B14F-4D97-AF65-F5344CB8AC3E}">
        <p14:creationId xmlns:p14="http://schemas.microsoft.com/office/powerpoint/2010/main" val="208441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50471-3927-4DD5-84AA-E5DCC074179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B44EC1D-63AA-4C92-8188-0E86B6285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C0B0913-3C90-4FE1-ACBA-0E679D9AF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B3EA41F-802A-41AE-9377-3B2196F57C2A}"/>
              </a:ext>
            </a:extLst>
          </p:cNvPr>
          <p:cNvSpPr>
            <a:spLocks noGrp="1"/>
          </p:cNvSpPr>
          <p:nvPr>
            <p:ph type="dt" sz="half" idx="10"/>
          </p:nvPr>
        </p:nvSpPr>
        <p:spPr/>
        <p:txBody>
          <a:bodyPr/>
          <a:lstStyle/>
          <a:p>
            <a:fld id="{20EE2CD6-C222-4FBE-A3B8-98BB2B6AA60D}" type="datetimeFigureOut">
              <a:rPr lang="de-DE" smtClean="0"/>
              <a:t>27.11.2020</a:t>
            </a:fld>
            <a:endParaRPr lang="de-DE"/>
          </a:p>
        </p:txBody>
      </p:sp>
      <p:sp>
        <p:nvSpPr>
          <p:cNvPr id="6" name="Fußzeilenplatzhalter 5">
            <a:extLst>
              <a:ext uri="{FF2B5EF4-FFF2-40B4-BE49-F238E27FC236}">
                <a16:creationId xmlns:a16="http://schemas.microsoft.com/office/drawing/2014/main" id="{0A2AFF64-BCF5-45D9-9C1C-498CE2896B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9955C32-37E8-4B93-A4C2-DDF921B6313D}"/>
              </a:ext>
            </a:extLst>
          </p:cNvPr>
          <p:cNvSpPr>
            <a:spLocks noGrp="1"/>
          </p:cNvSpPr>
          <p:nvPr>
            <p:ph type="sldNum" sz="quarter" idx="12"/>
          </p:nvPr>
        </p:nvSpPr>
        <p:spPr/>
        <p:txBody>
          <a:bodyPr/>
          <a:lstStyle/>
          <a:p>
            <a:fld id="{DE2644DC-671A-49E4-9950-D10FCAF5BE0E}" type="slidenum">
              <a:rPr lang="de-DE" smtClean="0"/>
              <a:t>‹Nr.›</a:t>
            </a:fld>
            <a:endParaRPr lang="de-DE"/>
          </a:p>
        </p:txBody>
      </p:sp>
    </p:spTree>
    <p:extLst>
      <p:ext uri="{BB962C8B-B14F-4D97-AF65-F5344CB8AC3E}">
        <p14:creationId xmlns:p14="http://schemas.microsoft.com/office/powerpoint/2010/main" val="7992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770F5-3CAE-4FE0-82CA-C35C0B63369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2CE25F0-7EC1-4150-B243-5BE98BE43E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BACB4B5-B5AD-450E-B15C-B9960A2C0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1B89744-6531-453B-8548-47A1F31B9659}"/>
              </a:ext>
            </a:extLst>
          </p:cNvPr>
          <p:cNvSpPr>
            <a:spLocks noGrp="1"/>
          </p:cNvSpPr>
          <p:nvPr>
            <p:ph type="dt" sz="half" idx="10"/>
          </p:nvPr>
        </p:nvSpPr>
        <p:spPr/>
        <p:txBody>
          <a:bodyPr/>
          <a:lstStyle/>
          <a:p>
            <a:fld id="{20EE2CD6-C222-4FBE-A3B8-98BB2B6AA60D}" type="datetimeFigureOut">
              <a:rPr lang="de-DE" smtClean="0"/>
              <a:t>27.11.2020</a:t>
            </a:fld>
            <a:endParaRPr lang="de-DE"/>
          </a:p>
        </p:txBody>
      </p:sp>
      <p:sp>
        <p:nvSpPr>
          <p:cNvPr id="6" name="Fußzeilenplatzhalter 5">
            <a:extLst>
              <a:ext uri="{FF2B5EF4-FFF2-40B4-BE49-F238E27FC236}">
                <a16:creationId xmlns:a16="http://schemas.microsoft.com/office/drawing/2014/main" id="{6DA69732-7D59-4126-9DA9-14D9A27C2D5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57828EF-8C84-4CB8-90AA-7391C02B5108}"/>
              </a:ext>
            </a:extLst>
          </p:cNvPr>
          <p:cNvSpPr>
            <a:spLocks noGrp="1"/>
          </p:cNvSpPr>
          <p:nvPr>
            <p:ph type="sldNum" sz="quarter" idx="12"/>
          </p:nvPr>
        </p:nvSpPr>
        <p:spPr/>
        <p:txBody>
          <a:bodyPr/>
          <a:lstStyle/>
          <a:p>
            <a:fld id="{DE2644DC-671A-49E4-9950-D10FCAF5BE0E}" type="slidenum">
              <a:rPr lang="de-DE" smtClean="0"/>
              <a:t>‹Nr.›</a:t>
            </a:fld>
            <a:endParaRPr lang="de-DE"/>
          </a:p>
        </p:txBody>
      </p:sp>
    </p:spTree>
    <p:extLst>
      <p:ext uri="{BB962C8B-B14F-4D97-AF65-F5344CB8AC3E}">
        <p14:creationId xmlns:p14="http://schemas.microsoft.com/office/powerpoint/2010/main" val="384764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7292D04-8A42-47F8-A1B8-C76926A34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456DFD6-92C7-45C3-BB87-15C04F2C3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2BDC01-C788-4924-ADB1-195530D0B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E2CD6-C222-4FBE-A3B8-98BB2B6AA60D}" type="datetimeFigureOut">
              <a:rPr lang="de-DE" smtClean="0"/>
              <a:t>27.11.2020</a:t>
            </a:fld>
            <a:endParaRPr lang="de-DE"/>
          </a:p>
        </p:txBody>
      </p:sp>
      <p:sp>
        <p:nvSpPr>
          <p:cNvPr id="5" name="Fußzeilenplatzhalter 4">
            <a:extLst>
              <a:ext uri="{FF2B5EF4-FFF2-40B4-BE49-F238E27FC236}">
                <a16:creationId xmlns:a16="http://schemas.microsoft.com/office/drawing/2014/main" id="{2D094B4D-E942-426B-88EB-19B51C0B3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F053C1C-5033-4BF9-8BDA-2E662CB5C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644DC-671A-49E4-9950-D10FCAF5BE0E}" type="slidenum">
              <a:rPr lang="de-DE" smtClean="0"/>
              <a:t>‹Nr.›</a:t>
            </a:fld>
            <a:endParaRPr lang="de-DE"/>
          </a:p>
        </p:txBody>
      </p:sp>
    </p:spTree>
    <p:extLst>
      <p:ext uri="{BB962C8B-B14F-4D97-AF65-F5344CB8AC3E}">
        <p14:creationId xmlns:p14="http://schemas.microsoft.com/office/powerpoint/2010/main" val="43046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61EEC-C05D-4BFA-BEFA-512831668569}"/>
              </a:ext>
            </a:extLst>
          </p:cNvPr>
          <p:cNvSpPr>
            <a:spLocks noGrp="1"/>
          </p:cNvSpPr>
          <p:nvPr>
            <p:ph type="ctrTitle"/>
          </p:nvPr>
        </p:nvSpPr>
        <p:spPr/>
        <p:txBody>
          <a:bodyPr/>
          <a:lstStyle/>
          <a:p>
            <a:r>
              <a:rPr lang="de-DE" dirty="0"/>
              <a:t>„Black Mirror“</a:t>
            </a:r>
            <a:br>
              <a:rPr lang="de-DE" dirty="0"/>
            </a:br>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a:t>
            </a:r>
          </a:p>
        </p:txBody>
      </p:sp>
      <p:sp>
        <p:nvSpPr>
          <p:cNvPr id="3" name="Untertitel 2">
            <a:extLst>
              <a:ext uri="{FF2B5EF4-FFF2-40B4-BE49-F238E27FC236}">
                <a16:creationId xmlns:a16="http://schemas.microsoft.com/office/drawing/2014/main" id="{46EAFB01-5BE9-4E15-9105-CD84A1C5F26F}"/>
              </a:ext>
            </a:extLst>
          </p:cNvPr>
          <p:cNvSpPr>
            <a:spLocks noGrp="1"/>
          </p:cNvSpPr>
          <p:nvPr>
            <p:ph type="subTitle" idx="1"/>
          </p:nvPr>
        </p:nvSpPr>
        <p:spPr/>
        <p:txBody>
          <a:bodyPr/>
          <a:lstStyle/>
          <a:p>
            <a:r>
              <a:rPr lang="de-DE" dirty="0" err="1"/>
              <a:t>Slides</a:t>
            </a:r>
            <a:r>
              <a:rPr lang="de-DE" dirty="0"/>
              <a:t> </a:t>
            </a:r>
            <a:r>
              <a:rPr lang="de-DE" dirty="0" err="1"/>
              <a:t>for</a:t>
            </a:r>
            <a:r>
              <a:rPr lang="de-DE" dirty="0"/>
              <a:t> </a:t>
            </a:r>
            <a:r>
              <a:rPr lang="de-DE" dirty="0" err="1"/>
              <a:t>Discussion</a:t>
            </a:r>
            <a:endParaRPr lang="de-DE" dirty="0"/>
          </a:p>
        </p:txBody>
      </p:sp>
    </p:spTree>
    <p:extLst>
      <p:ext uri="{BB962C8B-B14F-4D97-AF65-F5344CB8AC3E}">
        <p14:creationId xmlns:p14="http://schemas.microsoft.com/office/powerpoint/2010/main" val="3824428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77541-653E-41F5-BB04-30FDC2D8ABCA}"/>
              </a:ext>
            </a:extLst>
          </p:cNvPr>
          <p:cNvSpPr>
            <a:spLocks noGrp="1"/>
          </p:cNvSpPr>
          <p:nvPr>
            <p:ph type="title"/>
          </p:nvPr>
        </p:nvSpPr>
        <p:spPr/>
        <p:txBody>
          <a:bodyPr/>
          <a:lstStyle/>
          <a:p>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 – </a:t>
            </a:r>
            <a:r>
              <a:rPr lang="de-DE" dirty="0" err="1"/>
              <a:t>Some</a:t>
            </a:r>
            <a:r>
              <a:rPr lang="de-DE" dirty="0"/>
              <a:t> Images</a:t>
            </a:r>
          </a:p>
        </p:txBody>
      </p:sp>
      <p:pic>
        <p:nvPicPr>
          <p:cNvPr id="5" name="Inhaltsplatzhalter 4">
            <a:extLst>
              <a:ext uri="{FF2B5EF4-FFF2-40B4-BE49-F238E27FC236}">
                <a16:creationId xmlns:a16="http://schemas.microsoft.com/office/drawing/2014/main" id="{85D34F62-37E2-408E-84B1-FD94C0EC4A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553" y="1825625"/>
            <a:ext cx="7870893" cy="4351338"/>
          </a:xfrm>
        </p:spPr>
      </p:pic>
    </p:spTree>
    <p:extLst>
      <p:ext uri="{BB962C8B-B14F-4D97-AF65-F5344CB8AC3E}">
        <p14:creationId xmlns:p14="http://schemas.microsoft.com/office/powerpoint/2010/main" val="407404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791E0-9043-4223-A1F2-C73265AD634F}"/>
              </a:ext>
            </a:extLst>
          </p:cNvPr>
          <p:cNvSpPr>
            <a:spLocks noGrp="1"/>
          </p:cNvSpPr>
          <p:nvPr>
            <p:ph type="title"/>
          </p:nvPr>
        </p:nvSpPr>
        <p:spPr/>
        <p:txBody>
          <a:bodyPr/>
          <a:lstStyle/>
          <a:p>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 – </a:t>
            </a:r>
            <a:r>
              <a:rPr lang="de-DE" dirty="0" err="1"/>
              <a:t>Some</a:t>
            </a:r>
            <a:r>
              <a:rPr lang="de-DE" dirty="0"/>
              <a:t> Images</a:t>
            </a:r>
          </a:p>
        </p:txBody>
      </p:sp>
      <p:pic>
        <p:nvPicPr>
          <p:cNvPr id="5" name="Inhaltsplatzhalter 4">
            <a:extLst>
              <a:ext uri="{FF2B5EF4-FFF2-40B4-BE49-F238E27FC236}">
                <a16:creationId xmlns:a16="http://schemas.microsoft.com/office/drawing/2014/main" id="{31226B83-2CB0-49C5-9248-076959970F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255" y="1825625"/>
            <a:ext cx="7739489" cy="4351338"/>
          </a:xfrm>
        </p:spPr>
      </p:pic>
    </p:spTree>
    <p:extLst>
      <p:ext uri="{BB962C8B-B14F-4D97-AF65-F5344CB8AC3E}">
        <p14:creationId xmlns:p14="http://schemas.microsoft.com/office/powerpoint/2010/main" val="970675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D10B4-598B-4A49-B443-9355864FD495}"/>
              </a:ext>
            </a:extLst>
          </p:cNvPr>
          <p:cNvSpPr>
            <a:spLocks noGrp="1"/>
          </p:cNvSpPr>
          <p:nvPr>
            <p:ph type="title"/>
          </p:nvPr>
        </p:nvSpPr>
        <p:spPr/>
        <p:txBody>
          <a:bodyPr/>
          <a:lstStyle/>
          <a:p>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 – </a:t>
            </a:r>
            <a:r>
              <a:rPr lang="de-DE" dirty="0" err="1"/>
              <a:t>Some</a:t>
            </a:r>
            <a:r>
              <a:rPr lang="de-DE" dirty="0"/>
              <a:t> Images</a:t>
            </a:r>
          </a:p>
        </p:txBody>
      </p:sp>
      <p:pic>
        <p:nvPicPr>
          <p:cNvPr id="5" name="Inhaltsplatzhalter 4">
            <a:extLst>
              <a:ext uri="{FF2B5EF4-FFF2-40B4-BE49-F238E27FC236}">
                <a16:creationId xmlns:a16="http://schemas.microsoft.com/office/drawing/2014/main" id="{2D92ED81-85F1-4108-80E8-14C43D06CF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7062" y="2053431"/>
            <a:ext cx="5857875" cy="3895725"/>
          </a:xfrm>
        </p:spPr>
      </p:pic>
    </p:spTree>
    <p:extLst>
      <p:ext uri="{BB962C8B-B14F-4D97-AF65-F5344CB8AC3E}">
        <p14:creationId xmlns:p14="http://schemas.microsoft.com/office/powerpoint/2010/main" val="392766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816B9-53A1-4687-BCA0-75450E51EF23}"/>
              </a:ext>
            </a:extLst>
          </p:cNvPr>
          <p:cNvSpPr>
            <a:spLocks noGrp="1"/>
          </p:cNvSpPr>
          <p:nvPr>
            <p:ph type="title"/>
          </p:nvPr>
        </p:nvSpPr>
        <p:spPr>
          <a:xfrm>
            <a:off x="838200" y="365125"/>
            <a:ext cx="10515600" cy="1325563"/>
          </a:xfrm>
        </p:spPr>
        <p:txBody>
          <a:bodyPr/>
          <a:lstStyle/>
          <a:p>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 – </a:t>
            </a:r>
            <a:r>
              <a:rPr lang="de-DE" dirty="0" err="1"/>
              <a:t>Some</a:t>
            </a:r>
            <a:r>
              <a:rPr lang="de-DE" dirty="0"/>
              <a:t> Images</a:t>
            </a:r>
          </a:p>
        </p:txBody>
      </p:sp>
      <p:pic>
        <p:nvPicPr>
          <p:cNvPr id="5" name="Inhaltsplatzhalter 4">
            <a:extLst>
              <a:ext uri="{FF2B5EF4-FFF2-40B4-BE49-F238E27FC236}">
                <a16:creationId xmlns:a16="http://schemas.microsoft.com/office/drawing/2014/main" id="{4F118CE4-EF86-4799-ABF1-DCD63B49F0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6125" y="2334419"/>
            <a:ext cx="5619750" cy="3333750"/>
          </a:xfrm>
        </p:spPr>
      </p:pic>
    </p:spTree>
    <p:extLst>
      <p:ext uri="{BB962C8B-B14F-4D97-AF65-F5344CB8AC3E}">
        <p14:creationId xmlns:p14="http://schemas.microsoft.com/office/powerpoint/2010/main" val="259289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AAF78-6AAF-425B-9ACD-DB15CB5664D2}"/>
              </a:ext>
            </a:extLst>
          </p:cNvPr>
          <p:cNvSpPr>
            <a:spLocks noGrp="1"/>
          </p:cNvSpPr>
          <p:nvPr>
            <p:ph type="title"/>
          </p:nvPr>
        </p:nvSpPr>
        <p:spPr/>
        <p:txBody>
          <a:bodyPr/>
          <a:lstStyle/>
          <a:p>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 – </a:t>
            </a:r>
            <a:r>
              <a:rPr lang="de-DE" dirty="0" err="1"/>
              <a:t>Some</a:t>
            </a:r>
            <a:r>
              <a:rPr lang="de-DE" dirty="0"/>
              <a:t> Images</a:t>
            </a:r>
          </a:p>
        </p:txBody>
      </p:sp>
      <p:pic>
        <p:nvPicPr>
          <p:cNvPr id="7" name="Inhaltsplatzhalter 6">
            <a:extLst>
              <a:ext uri="{FF2B5EF4-FFF2-40B4-BE49-F238E27FC236}">
                <a16:creationId xmlns:a16="http://schemas.microsoft.com/office/drawing/2014/main" id="{344966E5-5992-4CF1-808F-0C33B3225F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1655" y="1990725"/>
            <a:ext cx="6365170" cy="3580408"/>
          </a:xfrm>
        </p:spPr>
      </p:pic>
    </p:spTree>
    <p:extLst>
      <p:ext uri="{BB962C8B-B14F-4D97-AF65-F5344CB8AC3E}">
        <p14:creationId xmlns:p14="http://schemas.microsoft.com/office/powerpoint/2010/main" val="382653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87E7E-4C4D-4120-8E7F-37E0010013D8}"/>
              </a:ext>
            </a:extLst>
          </p:cNvPr>
          <p:cNvSpPr>
            <a:spLocks noGrp="1"/>
          </p:cNvSpPr>
          <p:nvPr>
            <p:ph type="title"/>
          </p:nvPr>
        </p:nvSpPr>
        <p:spPr/>
        <p:txBody>
          <a:bodyPr/>
          <a:lstStyle/>
          <a:p>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 – </a:t>
            </a:r>
            <a:r>
              <a:rPr lang="de-DE" dirty="0" err="1"/>
              <a:t>Some</a:t>
            </a:r>
            <a:r>
              <a:rPr lang="de-DE" dirty="0"/>
              <a:t> Images</a:t>
            </a:r>
          </a:p>
        </p:txBody>
      </p:sp>
      <p:pic>
        <p:nvPicPr>
          <p:cNvPr id="7" name="Inhaltsplatzhalter 6">
            <a:extLst>
              <a:ext uri="{FF2B5EF4-FFF2-40B4-BE49-F238E27FC236}">
                <a16:creationId xmlns:a16="http://schemas.microsoft.com/office/drawing/2014/main" id="{100C5952-4E97-4009-9B87-86C72DD1F4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255" y="1825625"/>
            <a:ext cx="7739489" cy="4351338"/>
          </a:xfrm>
        </p:spPr>
      </p:pic>
    </p:spTree>
    <p:extLst>
      <p:ext uri="{BB962C8B-B14F-4D97-AF65-F5344CB8AC3E}">
        <p14:creationId xmlns:p14="http://schemas.microsoft.com/office/powerpoint/2010/main" val="116643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1117B-2E20-4F0C-8C88-3AD84A0926BE}"/>
              </a:ext>
            </a:extLst>
          </p:cNvPr>
          <p:cNvSpPr>
            <a:spLocks noGrp="1"/>
          </p:cNvSpPr>
          <p:nvPr>
            <p:ph type="title"/>
          </p:nvPr>
        </p:nvSpPr>
        <p:spPr/>
        <p:txBody>
          <a:bodyPr/>
          <a:lstStyle/>
          <a:p>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 – </a:t>
            </a:r>
            <a:r>
              <a:rPr lang="de-DE" dirty="0" err="1"/>
              <a:t>Some</a:t>
            </a:r>
            <a:r>
              <a:rPr lang="de-DE" dirty="0"/>
              <a:t> Images</a:t>
            </a:r>
          </a:p>
        </p:txBody>
      </p:sp>
      <p:pic>
        <p:nvPicPr>
          <p:cNvPr id="5" name="Inhaltsplatzhalter 4">
            <a:extLst>
              <a:ext uri="{FF2B5EF4-FFF2-40B4-BE49-F238E27FC236}">
                <a16:creationId xmlns:a16="http://schemas.microsoft.com/office/drawing/2014/main" id="{2C3FE122-EBB5-4AB8-86C2-CA829E047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943894"/>
            <a:ext cx="9048750" cy="3878036"/>
          </a:xfrm>
        </p:spPr>
      </p:pic>
    </p:spTree>
    <p:extLst>
      <p:ext uri="{BB962C8B-B14F-4D97-AF65-F5344CB8AC3E}">
        <p14:creationId xmlns:p14="http://schemas.microsoft.com/office/powerpoint/2010/main" val="931173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37D12-0746-4012-B7C2-DB5168EA0820}"/>
              </a:ext>
            </a:extLst>
          </p:cNvPr>
          <p:cNvSpPr>
            <a:spLocks noGrp="1"/>
          </p:cNvSpPr>
          <p:nvPr>
            <p:ph type="title"/>
          </p:nvPr>
        </p:nvSpPr>
        <p:spPr/>
        <p:txBody>
          <a:bodyPr/>
          <a:lstStyle/>
          <a:p>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 – </a:t>
            </a:r>
            <a:r>
              <a:rPr lang="de-DE" dirty="0" err="1"/>
              <a:t>Some</a:t>
            </a:r>
            <a:r>
              <a:rPr lang="de-DE" dirty="0"/>
              <a:t> Images</a:t>
            </a:r>
          </a:p>
        </p:txBody>
      </p:sp>
      <p:pic>
        <p:nvPicPr>
          <p:cNvPr id="5" name="Inhaltsplatzhalter 4">
            <a:extLst>
              <a:ext uri="{FF2B5EF4-FFF2-40B4-BE49-F238E27FC236}">
                <a16:creationId xmlns:a16="http://schemas.microsoft.com/office/drawing/2014/main" id="{4058F58F-58B5-4CC5-ADF0-10C0555C28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55167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7C8F9-FF3F-4D0F-8426-B654BB259C2D}"/>
              </a:ext>
            </a:extLst>
          </p:cNvPr>
          <p:cNvSpPr>
            <a:spLocks noGrp="1"/>
          </p:cNvSpPr>
          <p:nvPr>
            <p:ph type="title"/>
          </p:nvPr>
        </p:nvSpPr>
        <p:spPr/>
        <p:txBody>
          <a:bodyPr/>
          <a:lstStyle/>
          <a:p>
            <a:r>
              <a:rPr lang="de-DE" dirty="0"/>
              <a:t>Google </a:t>
            </a:r>
            <a:r>
              <a:rPr lang="de-DE" dirty="0" err="1"/>
              <a:t>Glasses</a:t>
            </a:r>
            <a:endParaRPr lang="de-DE" dirty="0"/>
          </a:p>
        </p:txBody>
      </p:sp>
      <p:pic>
        <p:nvPicPr>
          <p:cNvPr id="5" name="Inhaltsplatzhalter 4">
            <a:extLst>
              <a:ext uri="{FF2B5EF4-FFF2-40B4-BE49-F238E27FC236}">
                <a16:creationId xmlns:a16="http://schemas.microsoft.com/office/drawing/2014/main" id="{AE413BBD-B94E-4374-BAC1-C2C143D3D7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5166" y="1825625"/>
            <a:ext cx="7881668" cy="4351338"/>
          </a:xfrm>
        </p:spPr>
      </p:pic>
    </p:spTree>
    <p:extLst>
      <p:ext uri="{BB962C8B-B14F-4D97-AF65-F5344CB8AC3E}">
        <p14:creationId xmlns:p14="http://schemas.microsoft.com/office/powerpoint/2010/main" val="31703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A671-ABBA-40FC-B89E-3FA58145D85B}"/>
              </a:ext>
            </a:extLst>
          </p:cNvPr>
          <p:cNvSpPr>
            <a:spLocks noGrp="1"/>
          </p:cNvSpPr>
          <p:nvPr>
            <p:ph type="title"/>
          </p:nvPr>
        </p:nvSpPr>
        <p:spPr/>
        <p:txBody>
          <a:bodyPr/>
          <a:lstStyle/>
          <a:p>
            <a:r>
              <a:rPr lang="de-DE" dirty="0"/>
              <a:t>Critical </a:t>
            </a:r>
            <a:r>
              <a:rPr lang="de-DE" dirty="0" err="1"/>
              <a:t>Article</a:t>
            </a:r>
            <a:r>
              <a:rPr lang="de-DE" dirty="0"/>
              <a:t> </a:t>
            </a:r>
            <a:r>
              <a:rPr lang="de-DE" dirty="0" err="1"/>
              <a:t>about</a:t>
            </a:r>
            <a:r>
              <a:rPr lang="de-DE" dirty="0"/>
              <a:t> „Google </a:t>
            </a:r>
            <a:r>
              <a:rPr lang="de-DE" dirty="0" err="1"/>
              <a:t>Glasses</a:t>
            </a:r>
            <a:r>
              <a:rPr lang="de-DE" dirty="0"/>
              <a:t>“</a:t>
            </a:r>
          </a:p>
        </p:txBody>
      </p:sp>
      <p:sp>
        <p:nvSpPr>
          <p:cNvPr id="3" name="Inhaltsplatzhalter 2">
            <a:extLst>
              <a:ext uri="{FF2B5EF4-FFF2-40B4-BE49-F238E27FC236}">
                <a16:creationId xmlns:a16="http://schemas.microsoft.com/office/drawing/2014/main" id="{1759146B-1DC7-4514-90CD-7841B71B6CFD}"/>
              </a:ext>
            </a:extLst>
          </p:cNvPr>
          <p:cNvSpPr>
            <a:spLocks noGrp="1"/>
          </p:cNvSpPr>
          <p:nvPr>
            <p:ph idx="1"/>
          </p:nvPr>
        </p:nvSpPr>
        <p:spPr/>
        <p:txBody>
          <a:bodyPr/>
          <a:lstStyle/>
          <a:p>
            <a:pPr marL="0" indent="0">
              <a:buNone/>
            </a:pPr>
            <a:r>
              <a:rPr lang="en-US" b="1" dirty="0"/>
              <a:t>Google Glass: is it a threat to our privacy?</a:t>
            </a:r>
          </a:p>
          <a:p>
            <a:pPr marL="0" indent="0">
              <a:buNone/>
            </a:pPr>
            <a:r>
              <a:rPr lang="en-US" dirty="0"/>
              <a:t>The tech giant's 'wearable computing' project is now being tested by volunteers, meaning you might already have been surreptitiously filmed and uploaded on to Google's servers. How worried should you be?</a:t>
            </a:r>
          </a:p>
          <a:p>
            <a:pPr marL="0" indent="0">
              <a:buNone/>
            </a:pPr>
            <a:endParaRPr lang="de-DE" dirty="0"/>
          </a:p>
        </p:txBody>
      </p:sp>
    </p:spTree>
    <p:extLst>
      <p:ext uri="{BB962C8B-B14F-4D97-AF65-F5344CB8AC3E}">
        <p14:creationId xmlns:p14="http://schemas.microsoft.com/office/powerpoint/2010/main" val="302854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CC25FF-CC10-48F4-8777-03EA7C3CE1FB}"/>
              </a:ext>
            </a:extLst>
          </p:cNvPr>
          <p:cNvSpPr>
            <a:spLocks noGrp="1"/>
          </p:cNvSpPr>
          <p:nvPr>
            <p:ph type="title"/>
          </p:nvPr>
        </p:nvSpPr>
        <p:spPr/>
        <p:txBody>
          <a:bodyPr/>
          <a:lstStyle/>
          <a:p>
            <a:r>
              <a:rPr lang="de-DE" dirty="0" err="1"/>
              <a:t>Full</a:t>
            </a:r>
            <a:r>
              <a:rPr lang="de-DE" dirty="0"/>
              <a:t> </a:t>
            </a:r>
            <a:r>
              <a:rPr lang="de-DE" dirty="0" err="1"/>
              <a:t>Spectrum</a:t>
            </a:r>
            <a:r>
              <a:rPr lang="de-DE" dirty="0"/>
              <a:t> Memory and Technology</a:t>
            </a:r>
          </a:p>
        </p:txBody>
      </p:sp>
      <p:pic>
        <p:nvPicPr>
          <p:cNvPr id="5" name="Inhaltsplatzhalter 4">
            <a:extLst>
              <a:ext uri="{FF2B5EF4-FFF2-40B4-BE49-F238E27FC236}">
                <a16:creationId xmlns:a16="http://schemas.microsoft.com/office/drawing/2014/main" id="{DB9932C0-1D01-444F-BB4A-D8654D0975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1996" y="1825625"/>
            <a:ext cx="7808008" cy="4351338"/>
          </a:xfrm>
        </p:spPr>
      </p:pic>
    </p:spTree>
    <p:extLst>
      <p:ext uri="{BB962C8B-B14F-4D97-AF65-F5344CB8AC3E}">
        <p14:creationId xmlns:p14="http://schemas.microsoft.com/office/powerpoint/2010/main" val="323596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8DAD9-0BBD-47A5-B3DA-2B851CD36407}"/>
              </a:ext>
            </a:extLst>
          </p:cNvPr>
          <p:cNvSpPr>
            <a:spLocks noGrp="1"/>
          </p:cNvSpPr>
          <p:nvPr>
            <p:ph type="title"/>
          </p:nvPr>
        </p:nvSpPr>
        <p:spPr/>
        <p:txBody>
          <a:bodyPr/>
          <a:lstStyle/>
          <a:p>
            <a:r>
              <a:rPr lang="de-DE" dirty="0"/>
              <a:t>Smart </a:t>
            </a:r>
            <a:r>
              <a:rPr lang="de-DE" dirty="0" err="1"/>
              <a:t>Phones</a:t>
            </a:r>
            <a:r>
              <a:rPr lang="de-DE" dirty="0"/>
              <a:t> and </a:t>
            </a:r>
            <a:r>
              <a:rPr lang="de-DE" dirty="0" err="1"/>
              <a:t>Preserving</a:t>
            </a:r>
            <a:r>
              <a:rPr lang="de-DE" dirty="0"/>
              <a:t> Memory</a:t>
            </a:r>
          </a:p>
        </p:txBody>
      </p:sp>
      <p:pic>
        <p:nvPicPr>
          <p:cNvPr id="5" name="Inhaltsplatzhalter 4">
            <a:extLst>
              <a:ext uri="{FF2B5EF4-FFF2-40B4-BE49-F238E27FC236}">
                <a16:creationId xmlns:a16="http://schemas.microsoft.com/office/drawing/2014/main" id="{C32B3E81-2249-4D97-8A33-C0A6307473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395145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F0016-DEAA-43C1-BEFB-A25B2B30219F}"/>
              </a:ext>
            </a:extLst>
          </p:cNvPr>
          <p:cNvSpPr>
            <a:spLocks noGrp="1"/>
          </p:cNvSpPr>
          <p:nvPr>
            <p:ph type="title"/>
          </p:nvPr>
        </p:nvSpPr>
        <p:spPr/>
        <p:txBody>
          <a:bodyPr/>
          <a:lstStyle/>
          <a:p>
            <a:r>
              <a:rPr lang="de-DE" dirty="0"/>
              <a:t>Smart </a:t>
            </a:r>
            <a:r>
              <a:rPr lang="de-DE" dirty="0" err="1"/>
              <a:t>Phones</a:t>
            </a:r>
            <a:r>
              <a:rPr lang="de-DE" dirty="0"/>
              <a:t> and </a:t>
            </a:r>
            <a:r>
              <a:rPr lang="de-DE" dirty="0" err="1"/>
              <a:t>Preserving</a:t>
            </a:r>
            <a:r>
              <a:rPr lang="de-DE" dirty="0"/>
              <a:t> Memory</a:t>
            </a:r>
          </a:p>
        </p:txBody>
      </p:sp>
      <p:pic>
        <p:nvPicPr>
          <p:cNvPr id="7" name="Inhaltsplatzhalter 6">
            <a:extLst>
              <a:ext uri="{FF2B5EF4-FFF2-40B4-BE49-F238E27FC236}">
                <a16:creationId xmlns:a16="http://schemas.microsoft.com/office/drawing/2014/main" id="{087316B4-3090-4A3B-BC1A-6847F0DC8C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22590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BDCDE-2331-4EE3-88A4-FA0BF7243A13}"/>
              </a:ext>
            </a:extLst>
          </p:cNvPr>
          <p:cNvSpPr>
            <a:spLocks noGrp="1"/>
          </p:cNvSpPr>
          <p:nvPr>
            <p:ph type="title"/>
          </p:nvPr>
        </p:nvSpPr>
        <p:spPr/>
        <p:txBody>
          <a:bodyPr/>
          <a:lstStyle/>
          <a:p>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 – The </a:t>
            </a:r>
            <a:r>
              <a:rPr lang="de-DE" dirty="0" err="1"/>
              <a:t>Grain</a:t>
            </a:r>
            <a:endParaRPr lang="de-DE" dirty="0"/>
          </a:p>
        </p:txBody>
      </p:sp>
      <p:pic>
        <p:nvPicPr>
          <p:cNvPr id="5" name="Inhaltsplatzhalter 4">
            <a:extLst>
              <a:ext uri="{FF2B5EF4-FFF2-40B4-BE49-F238E27FC236}">
                <a16:creationId xmlns:a16="http://schemas.microsoft.com/office/drawing/2014/main" id="{E8CDF1E1-13FB-49CF-874B-F591DF75E6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667" y="1825625"/>
            <a:ext cx="7844665" cy="4351338"/>
          </a:xfrm>
        </p:spPr>
      </p:pic>
    </p:spTree>
    <p:extLst>
      <p:ext uri="{BB962C8B-B14F-4D97-AF65-F5344CB8AC3E}">
        <p14:creationId xmlns:p14="http://schemas.microsoft.com/office/powerpoint/2010/main" val="262536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72845-4D97-4165-A3A5-9D0573935AE2}"/>
              </a:ext>
            </a:extLst>
          </p:cNvPr>
          <p:cNvSpPr>
            <a:spLocks noGrp="1"/>
          </p:cNvSpPr>
          <p:nvPr>
            <p:ph type="title"/>
          </p:nvPr>
        </p:nvSpPr>
        <p:spPr/>
        <p:txBody>
          <a:bodyPr/>
          <a:lstStyle/>
          <a:p>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 – The </a:t>
            </a:r>
            <a:r>
              <a:rPr lang="de-DE" dirty="0" err="1"/>
              <a:t>Grain</a:t>
            </a:r>
            <a:r>
              <a:rPr lang="de-DE" dirty="0"/>
              <a:t> 2</a:t>
            </a:r>
          </a:p>
        </p:txBody>
      </p:sp>
      <p:pic>
        <p:nvPicPr>
          <p:cNvPr id="5" name="Inhaltsplatzhalter 4">
            <a:extLst>
              <a:ext uri="{FF2B5EF4-FFF2-40B4-BE49-F238E27FC236}">
                <a16:creationId xmlns:a16="http://schemas.microsoft.com/office/drawing/2014/main" id="{C1631D60-041A-45D6-B606-D4FCA3A38C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766" y="1990725"/>
            <a:ext cx="8126034" cy="4073048"/>
          </a:xfrm>
        </p:spPr>
      </p:pic>
    </p:spTree>
    <p:extLst>
      <p:ext uri="{BB962C8B-B14F-4D97-AF65-F5344CB8AC3E}">
        <p14:creationId xmlns:p14="http://schemas.microsoft.com/office/powerpoint/2010/main" val="326167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530119-5E37-4A8D-8958-0FFD6E216DBE}"/>
              </a:ext>
            </a:extLst>
          </p:cNvPr>
          <p:cNvSpPr>
            <a:spLocks noGrp="1"/>
          </p:cNvSpPr>
          <p:nvPr>
            <p:ph type="title"/>
          </p:nvPr>
        </p:nvSpPr>
        <p:spPr/>
        <p:txBody>
          <a:bodyPr/>
          <a:lstStyle/>
          <a:p>
            <a:r>
              <a:rPr lang="de-DE" dirty="0"/>
              <a:t>The </a:t>
            </a:r>
            <a:r>
              <a:rPr lang="de-DE" dirty="0" err="1"/>
              <a:t>Entire</a:t>
            </a:r>
            <a:r>
              <a:rPr lang="de-DE" dirty="0"/>
              <a:t> </a:t>
            </a:r>
            <a:r>
              <a:rPr lang="de-DE" dirty="0" err="1"/>
              <a:t>History</a:t>
            </a:r>
            <a:r>
              <a:rPr lang="de-DE" dirty="0"/>
              <a:t> </a:t>
            </a:r>
            <a:r>
              <a:rPr lang="de-DE" dirty="0" err="1"/>
              <a:t>of</a:t>
            </a:r>
            <a:r>
              <a:rPr lang="de-DE" dirty="0"/>
              <a:t> </a:t>
            </a:r>
            <a:r>
              <a:rPr lang="de-DE" dirty="0" err="1"/>
              <a:t>You</a:t>
            </a:r>
            <a:r>
              <a:rPr lang="de-DE" dirty="0"/>
              <a:t> – Story Events</a:t>
            </a:r>
          </a:p>
        </p:txBody>
      </p:sp>
      <p:pic>
        <p:nvPicPr>
          <p:cNvPr id="5" name="Inhaltsplatzhalter 4">
            <a:extLst>
              <a:ext uri="{FF2B5EF4-FFF2-40B4-BE49-F238E27FC236}">
                <a16:creationId xmlns:a16="http://schemas.microsoft.com/office/drawing/2014/main" id="{0ADB2F8B-91D7-4DB0-89ED-9B03D13E10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499" y="1825625"/>
            <a:ext cx="5695002" cy="4351338"/>
          </a:xfrm>
        </p:spPr>
      </p:pic>
    </p:spTree>
    <p:extLst>
      <p:ext uri="{BB962C8B-B14F-4D97-AF65-F5344CB8AC3E}">
        <p14:creationId xmlns:p14="http://schemas.microsoft.com/office/powerpoint/2010/main" val="73757324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Words>
  <Application>Microsoft Office PowerPoint</Application>
  <PresentationFormat>Breitbild</PresentationFormat>
  <Paragraphs>20</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Calibri Light</vt:lpstr>
      <vt:lpstr>Office</vt:lpstr>
      <vt:lpstr>„Black Mirror“ „The Entire History of You“</vt:lpstr>
      <vt:lpstr>Google Glasses</vt:lpstr>
      <vt:lpstr>Critical Article about „Google Glasses“</vt:lpstr>
      <vt:lpstr>Full Spectrum Memory and Technology</vt:lpstr>
      <vt:lpstr>Smart Phones and Preserving Memory</vt:lpstr>
      <vt:lpstr>Smart Phones and Preserving Memory</vt:lpstr>
      <vt:lpstr>„The Entire History of You“ – The Grain</vt:lpstr>
      <vt:lpstr>„The Entire History of You“ – The Grain 2</vt:lpstr>
      <vt:lpstr>The Entire History of You – Story Events</vt:lpstr>
      <vt:lpstr>„The Entire History of You“ – Some Images</vt:lpstr>
      <vt:lpstr>„The Entire History of You“ – Some Images</vt:lpstr>
      <vt:lpstr>„The Entire History of You“ – Some Images</vt:lpstr>
      <vt:lpstr>„The Entire History of You“ – Some Images</vt:lpstr>
      <vt:lpstr>„The Entire History of You“ – Some Images</vt:lpstr>
      <vt:lpstr>„The Entire History of You“ – Some Images</vt:lpstr>
      <vt:lpstr>„The Entire History of You“ – Some Images</vt:lpstr>
      <vt:lpstr>„The Entire History of You“ – Some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Mirror“</dc:title>
  <dc:creator>Slawney, James</dc:creator>
  <cp:lastModifiedBy>Slawney, James</cp:lastModifiedBy>
  <cp:revision>4</cp:revision>
  <dcterms:created xsi:type="dcterms:W3CDTF">2020-11-27T12:37:54Z</dcterms:created>
  <dcterms:modified xsi:type="dcterms:W3CDTF">2020-11-27T13:06:54Z</dcterms:modified>
</cp:coreProperties>
</file>