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277" r:id="rId5"/>
    <p:sldId id="293" r:id="rId6"/>
    <p:sldId id="294" r:id="rId7"/>
    <p:sldId id="295" r:id="rId8"/>
    <p:sldId id="261" r:id="rId9"/>
    <p:sldId id="285" r:id="rId10"/>
    <p:sldId id="286" r:id="rId11"/>
    <p:sldId id="258" r:id="rId12"/>
    <p:sldId id="278" r:id="rId13"/>
    <p:sldId id="289" r:id="rId14"/>
    <p:sldId id="290" r:id="rId15"/>
    <p:sldId id="284" r:id="rId16"/>
    <p:sldId id="259" r:id="rId17"/>
    <p:sldId id="279" r:id="rId18"/>
    <p:sldId id="260" r:id="rId19"/>
    <p:sldId id="287" r:id="rId20"/>
    <p:sldId id="291" r:id="rId21"/>
    <p:sldId id="288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71" d="100"/>
          <a:sy n="71" d="100"/>
        </p:scale>
        <p:origin x="8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51684-60E8-4A0C-A7E7-7099B1B82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DA6D64-32F1-46A1-8D65-AD3C37E82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D07C1C-9CD7-41A2-A4E5-14D440CE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73E6-B733-4D85-8C84-16F498F22E85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7BBB61-6A89-4C1C-9433-50ACFB34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54B3D1-13D9-4765-B9F5-A1D67CC7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4BD8-41F7-42F8-ABF4-1576A4DA19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91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8438C-C352-47C1-90D2-B174E30A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F05BEE-5808-47F6-8AC6-BBB9C6DE9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BD5BF1-2205-4B8A-8671-CA1C94950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73E6-B733-4D85-8C84-16F498F22E85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6E3F36-F3F4-41F0-8735-03E7DCE4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0770EE-932E-4B46-A838-57EF5C8B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4BD8-41F7-42F8-ABF4-1576A4DA19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07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9FFAF59-F653-422B-9CEF-B977E8AE5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F4DE122-E3B0-492F-A5D0-2EACA7D34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64DB08-09E5-4D10-83CF-F835C920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73E6-B733-4D85-8C84-16F498F22E85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61859D-4360-4DD8-8198-4BEFC39E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66BAD0-70B8-4788-9E83-86F3CCEA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4BD8-41F7-42F8-ABF4-1576A4DA19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92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848621-38ED-410C-9BF2-1E8B2725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5C6B1A-F9C9-4B3C-925F-BB0BD190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8D84C6-ABC6-45AE-BAE3-D429C8799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73E6-B733-4D85-8C84-16F498F22E85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92000B-4FDC-4056-829B-6D5060DF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537204-BEFB-4EB5-B82A-8787CB21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4BD8-41F7-42F8-ABF4-1576A4DA19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13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97052-5039-41A5-887C-73D1E857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860708-504E-4FCA-9B5B-4CE3C53D5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30D1C0-DA42-4309-879B-BF75DF08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73E6-B733-4D85-8C84-16F498F22E85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D3BFF-CA45-4C92-BD65-1D2C2CA5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29E965-BE7D-4724-A359-DA00509F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4BD8-41F7-42F8-ABF4-1576A4DA19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3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44B14-5C72-456B-977B-506356AE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5752D1-D35B-434A-86C4-8BD0B0627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C17442-912D-4D0E-917B-5DC929682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410875-FA9E-4D3B-884D-24E1D7AD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73E6-B733-4D85-8C84-16F498F22E85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E2889C-25A6-47A7-982F-4E3DBEF5F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DD39BA-3CAD-491B-AF50-53F032C3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4BD8-41F7-42F8-ABF4-1576A4DA19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12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12543-1F22-4DEC-8C7A-BD7CB26B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32A2E9-7802-461D-B5D1-0E39AAA2C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28CC16-70A5-4A28-85C9-79051E7FB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B76602-21CB-43C6-B1DD-BAD1B653F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E34448-237D-4C90-ACA2-207F8B07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7557898-108F-4DAE-8330-C83F69E2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73E6-B733-4D85-8C84-16F498F22E85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8398E9C-8DD8-476A-955E-6530706B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AE8F04-BD63-4EA6-AD44-4C86206F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4BD8-41F7-42F8-ABF4-1576A4DA19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87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7DE58-F431-4459-8FC3-71ACD413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5F6F8C-60D7-4301-9FA8-435BAD2F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73E6-B733-4D85-8C84-16F498F22E85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A0483D-EC2C-48C9-B10A-2A0F11F8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73EC25-FB3F-45D4-87B1-58832F37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4BD8-41F7-42F8-ABF4-1576A4DA19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40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28E66B-D712-43FE-9A00-7B43B94A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73E6-B733-4D85-8C84-16F498F22E85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E530F17-FA8B-4614-859E-D466AF238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FD7FD4-89FA-4B25-A6B1-AAC41265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4BD8-41F7-42F8-ABF4-1576A4DA19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9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BD158-5239-4D34-874B-EAD2A8EA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69A3AA-3416-4724-AC15-324421262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FF7D69-8894-4EB3-83D8-73FF12873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1EC306-1F67-4C6F-B29F-22E811AB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73E6-B733-4D85-8C84-16F498F22E85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37B4E7-68CE-4850-B17D-41A39704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616366-FE6B-4F21-9FA9-395E5CC4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4BD8-41F7-42F8-ABF4-1576A4DA19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50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5713C-AF34-4122-91D1-06658690C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4EE9B-D9F5-4D0C-B331-2EBFD0347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27B2BB-D7A5-41DC-91D9-6B3BEF620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C21112-F549-48EC-A3E5-153AAD84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73E6-B733-4D85-8C84-16F498F22E85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F2ED3F-187C-49B1-838A-371B1944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282A43-9DA3-474E-84CD-B425B298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4BD8-41F7-42F8-ABF4-1576A4DA19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73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10C658E-26C9-48C1-8B64-422A53AC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937B95-07D0-4175-8B16-274DCA45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B181EE-BA06-48D5-A526-0AC00ED7E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673E6-B733-4D85-8C84-16F498F22E85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1F3A4E-5D56-48D8-A549-99BB80310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02AD3E-CCFC-4398-8493-89F3972E9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94BD8-41F7-42F8-ABF4-1576A4DA19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00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EC2E2-7711-450C-B500-D5C6E348D9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Breaking Bad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966F79-3797-4FDA-8D20-2234AF2CD9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Zoom Session Use &amp; </a:t>
            </a:r>
            <a:r>
              <a:rPr lang="de-DE" dirty="0" err="1"/>
              <a:t>Discussion</a:t>
            </a:r>
            <a:endParaRPr lang="de-DE" dirty="0"/>
          </a:p>
          <a:p>
            <a:r>
              <a:rPr lang="de-DE" dirty="0"/>
              <a:t>J Slawney</a:t>
            </a:r>
          </a:p>
        </p:txBody>
      </p:sp>
    </p:spTree>
    <p:extLst>
      <p:ext uri="{BB962C8B-B14F-4D97-AF65-F5344CB8AC3E}">
        <p14:creationId xmlns:p14="http://schemas.microsoft.com/office/powerpoint/2010/main" val="2517718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E0830-4980-4E41-A8FA-F996C878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Award </a:t>
            </a:r>
            <a:r>
              <a:rPr lang="de-DE" dirty="0" err="1"/>
              <a:t>for</a:t>
            </a:r>
            <a:r>
              <a:rPr lang="de-DE" dirty="0"/>
              <a:t> Work </a:t>
            </a:r>
            <a:r>
              <a:rPr lang="de-DE" dirty="0" err="1"/>
              <a:t>that</a:t>
            </a:r>
            <a:r>
              <a:rPr lang="de-DE" dirty="0"/>
              <a:t> Led </a:t>
            </a:r>
            <a:r>
              <a:rPr lang="de-DE" dirty="0" err="1"/>
              <a:t>to</a:t>
            </a:r>
            <a:r>
              <a:rPr lang="de-DE" dirty="0"/>
              <a:t> Nobel Prize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BE38937-CB6D-4DE0-83E9-5F7393AA8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57" y="1947134"/>
            <a:ext cx="7415390" cy="4152618"/>
          </a:xfrm>
        </p:spPr>
      </p:pic>
    </p:spTree>
    <p:extLst>
      <p:ext uri="{BB962C8B-B14F-4D97-AF65-F5344CB8AC3E}">
        <p14:creationId xmlns:p14="http://schemas.microsoft.com/office/powerpoint/2010/main" val="1309411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D1B26-C214-4491-BCAD-69DD76160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becoming</a:t>
            </a:r>
            <a:r>
              <a:rPr lang="de-DE" dirty="0"/>
              <a:t> a </a:t>
            </a:r>
            <a:r>
              <a:rPr lang="de-DE" dirty="0" err="1"/>
              <a:t>criminal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DFC162-7A8D-4E06-99E8-9CD536E45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 </a:t>
            </a:r>
            <a:r>
              <a:rPr lang="en-GB" dirty="0"/>
              <a:t>What motivates Walter to become a criminal and manufacture methamphetamine?  </a:t>
            </a:r>
            <a:endParaRPr lang="de-DE" dirty="0"/>
          </a:p>
          <a:p>
            <a:r>
              <a:rPr lang="en-GB" dirty="0"/>
              <a:t> 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86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B53BC5BA-1BF2-4A66-92AA-F98D41033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800" dirty="0"/>
              <a:t>… </a:t>
            </a:r>
            <a:r>
              <a:rPr lang="de-DE" altLang="de-DE" sz="2800" dirty="0" err="1"/>
              <a:t>by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End </a:t>
            </a:r>
            <a:r>
              <a:rPr lang="de-DE" altLang="de-DE" sz="2800" dirty="0" err="1"/>
              <a:t>of</a:t>
            </a:r>
            <a:r>
              <a:rPr lang="de-DE" altLang="de-DE" sz="2800" dirty="0"/>
              <a:t> Episode 1 … Walter White </a:t>
            </a:r>
            <a:r>
              <a:rPr lang="de-DE" altLang="de-DE" sz="2800" dirty="0" err="1"/>
              <a:t>is</a:t>
            </a:r>
            <a:r>
              <a:rPr lang="de-DE" altLang="de-DE" sz="2800" dirty="0"/>
              <a:t> a </a:t>
            </a:r>
            <a:r>
              <a:rPr lang="de-DE" altLang="de-DE" sz="2800" dirty="0" err="1"/>
              <a:t>Criminal</a:t>
            </a:r>
            <a:endParaRPr lang="de-DE" altLang="de-DE" sz="2800" dirty="0"/>
          </a:p>
        </p:txBody>
      </p:sp>
      <p:pic>
        <p:nvPicPr>
          <p:cNvPr id="17411" name="Inhaltsplatzhalter 4">
            <a:extLst>
              <a:ext uri="{FF2B5EF4-FFF2-40B4-BE49-F238E27FC236}">
                <a16:creationId xmlns:a16="http://schemas.microsoft.com/office/drawing/2014/main" id="{356A9FE7-5714-46CE-A3B2-D0C5463ECF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275" y="1600201"/>
            <a:ext cx="8045450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0F944-0435-408D-BBE0-2D3B41E4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Death Toll in Breaking Bad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BD51F94-36F4-495E-B74C-659121BDC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29" y="1825625"/>
            <a:ext cx="1832142" cy="4351338"/>
          </a:xfrm>
        </p:spPr>
      </p:pic>
    </p:spTree>
    <p:extLst>
      <p:ext uri="{BB962C8B-B14F-4D97-AF65-F5344CB8AC3E}">
        <p14:creationId xmlns:p14="http://schemas.microsoft.com/office/powerpoint/2010/main" val="75315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67CD7-FCD1-40A9-A502-28E63CBF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Walter </a:t>
            </a:r>
            <a:r>
              <a:rPr lang="de-DE" dirty="0" err="1"/>
              <a:t>White‘s</a:t>
            </a:r>
            <a:r>
              <a:rPr lang="de-DE" dirty="0"/>
              <a:t> Development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AB60CB2-34ED-44CF-AA7D-7FB3E6D79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4" y="1839260"/>
            <a:ext cx="3195021" cy="4098663"/>
          </a:xfrm>
        </p:spPr>
      </p:pic>
    </p:spTree>
    <p:extLst>
      <p:ext uri="{BB962C8B-B14F-4D97-AF65-F5344CB8AC3E}">
        <p14:creationId xmlns:p14="http://schemas.microsoft.com/office/powerpoint/2010/main" val="27589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D3DB1745-DE6B-4A75-A1DB-8DDB03F20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Character</a:t>
            </a:r>
            <a:r>
              <a:rPr lang="de-DE" altLang="de-DE" dirty="0"/>
              <a:t> Development: </a:t>
            </a:r>
            <a:r>
              <a:rPr lang="de-DE" altLang="de-DE" dirty="0" err="1"/>
              <a:t>What</a:t>
            </a:r>
            <a:r>
              <a:rPr lang="de-DE" altLang="de-DE" dirty="0"/>
              <a:t> </a:t>
            </a:r>
            <a:r>
              <a:rPr lang="de-DE" altLang="de-DE" dirty="0" err="1"/>
              <a:t>are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Key Elements?</a:t>
            </a:r>
          </a:p>
        </p:txBody>
      </p:sp>
      <p:pic>
        <p:nvPicPr>
          <p:cNvPr id="18435" name="Inhaltsplatzhalter 4">
            <a:extLst>
              <a:ext uri="{FF2B5EF4-FFF2-40B4-BE49-F238E27FC236}">
                <a16:creationId xmlns:a16="http://schemas.microsoft.com/office/drawing/2014/main" id="{1C31FFBA-B786-452B-9978-D417C7BE96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9464" y="1600201"/>
            <a:ext cx="3013075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D231F-B45C-40B7-874F-3BEDB07A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Partnership </a:t>
            </a:r>
            <a:r>
              <a:rPr lang="de-DE" dirty="0" err="1"/>
              <a:t>between</a:t>
            </a:r>
            <a:r>
              <a:rPr lang="de-DE" dirty="0"/>
              <a:t> Mr. White and Jesse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7E883-00BC-41F5-B511-59137377F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the partnership between Walter White and Jesse </a:t>
            </a:r>
            <a:r>
              <a:rPr lang="en-GB" dirty="0" err="1"/>
              <a:t>Pinkman</a:t>
            </a:r>
            <a:r>
              <a:rPr lang="en-GB" dirty="0"/>
              <a:t> like?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7310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CC0CFC94-DEE1-4AF3-8C5E-2D3B62DFD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Jesse And Mr. White</a:t>
            </a:r>
          </a:p>
        </p:txBody>
      </p:sp>
      <p:pic>
        <p:nvPicPr>
          <p:cNvPr id="19459" name="Inhaltsplatzhalter 4">
            <a:extLst>
              <a:ext uri="{FF2B5EF4-FFF2-40B4-BE49-F238E27FC236}">
                <a16:creationId xmlns:a16="http://schemas.microsoft.com/office/drawing/2014/main" id="{A6863440-D117-4A5B-ABC6-C2361190AC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2301" y="2205039"/>
            <a:ext cx="5597525" cy="316388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3BDDE-1A58-4DAA-B617-C879EE22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Sympathy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Walter White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23E3AE-3D2E-488C-9F34-6E934798F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sympathize with Walter White?  If so, why?  If not, why not?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5787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AD6F2-9B3A-4ADB-858F-F276AFC8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Walter White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totally</a:t>
            </a:r>
            <a:r>
              <a:rPr lang="de-DE" dirty="0"/>
              <a:t> </a:t>
            </a:r>
            <a:r>
              <a:rPr lang="de-DE" dirty="0" err="1"/>
              <a:t>unlikeable</a:t>
            </a:r>
            <a:r>
              <a:rPr lang="de-DE" dirty="0"/>
              <a:t>?  (Reddit </a:t>
            </a:r>
            <a:r>
              <a:rPr lang="de-DE" dirty="0" err="1"/>
              <a:t>debate</a:t>
            </a:r>
            <a:r>
              <a:rPr lang="de-DE" dirty="0"/>
              <a:t>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78105E7-84BC-48C7-AE44-14C89132A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4" y="1988626"/>
            <a:ext cx="7918765" cy="4605812"/>
          </a:xfrm>
        </p:spPr>
      </p:pic>
    </p:spTree>
    <p:extLst>
      <p:ext uri="{BB962C8B-B14F-4D97-AF65-F5344CB8AC3E}">
        <p14:creationId xmlns:p14="http://schemas.microsoft.com/office/powerpoint/2010/main" val="204877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C33D0-6E2A-4030-979E-2A0D6108C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Attendance</a:t>
            </a:r>
            <a:r>
              <a:rPr lang="de-DE" dirty="0"/>
              <a:t>: Type </a:t>
            </a:r>
            <a:r>
              <a:rPr lang="de-DE" dirty="0" err="1"/>
              <a:t>Your</a:t>
            </a:r>
            <a:r>
              <a:rPr lang="de-DE" dirty="0"/>
              <a:t> Name in </a:t>
            </a:r>
            <a:r>
              <a:rPr lang="de-DE" dirty="0" err="1"/>
              <a:t>the</a:t>
            </a:r>
            <a:r>
              <a:rPr lang="de-DE" dirty="0"/>
              <a:t> Chat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AD61F3-0FA4-406B-B212-602945774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/>
              <a:t>In </a:t>
            </a:r>
            <a:r>
              <a:rPr lang="de-DE" sz="4000" dirty="0" err="1"/>
              <a:t>order</a:t>
            </a:r>
            <a:r>
              <a:rPr lang="de-DE" sz="4000" dirty="0"/>
              <a:t> </a:t>
            </a:r>
            <a:r>
              <a:rPr lang="de-DE" sz="4000" dirty="0" err="1"/>
              <a:t>to</a:t>
            </a:r>
            <a:r>
              <a:rPr lang="de-DE" sz="4000" dirty="0"/>
              <a:t> </a:t>
            </a:r>
            <a:r>
              <a:rPr lang="de-DE" sz="4000" dirty="0" err="1"/>
              <a:t>keep</a:t>
            </a:r>
            <a:r>
              <a:rPr lang="de-DE" sz="4000" dirty="0"/>
              <a:t> track </a:t>
            </a:r>
            <a:r>
              <a:rPr lang="de-DE" sz="4000" dirty="0" err="1"/>
              <a:t>of</a:t>
            </a:r>
            <a:r>
              <a:rPr lang="de-DE" sz="4000" dirty="0"/>
              <a:t> </a:t>
            </a:r>
            <a:r>
              <a:rPr lang="de-DE" sz="4000" dirty="0" err="1"/>
              <a:t>attendance</a:t>
            </a:r>
            <a:r>
              <a:rPr lang="de-DE" sz="4000" dirty="0"/>
              <a:t>, I </a:t>
            </a:r>
            <a:r>
              <a:rPr lang="de-DE" sz="4000" dirty="0" err="1"/>
              <a:t>ask</a:t>
            </a:r>
            <a:r>
              <a:rPr lang="de-DE" sz="4000" dirty="0"/>
              <a:t> </a:t>
            </a:r>
            <a:r>
              <a:rPr lang="de-DE" sz="4000" dirty="0" err="1"/>
              <a:t>you</a:t>
            </a:r>
            <a:r>
              <a:rPr lang="de-DE" sz="4000" dirty="0"/>
              <a:t> </a:t>
            </a:r>
            <a:r>
              <a:rPr lang="de-DE" sz="4000" dirty="0" err="1"/>
              <a:t>kindly</a:t>
            </a:r>
            <a:r>
              <a:rPr lang="de-DE" sz="4000" dirty="0"/>
              <a:t> </a:t>
            </a:r>
            <a:r>
              <a:rPr lang="de-DE" sz="4000" dirty="0" err="1"/>
              <a:t>to</a:t>
            </a:r>
            <a:r>
              <a:rPr lang="de-DE" sz="4000" dirty="0"/>
              <a:t> type </a:t>
            </a:r>
            <a:r>
              <a:rPr lang="de-DE" sz="4000" dirty="0" err="1"/>
              <a:t>your</a:t>
            </a:r>
            <a:r>
              <a:rPr lang="de-DE" sz="4000" dirty="0"/>
              <a:t> </a:t>
            </a:r>
            <a:r>
              <a:rPr lang="de-DE" sz="4000" dirty="0" err="1"/>
              <a:t>name</a:t>
            </a:r>
            <a:r>
              <a:rPr lang="de-DE" sz="4000" dirty="0"/>
              <a:t> in </a:t>
            </a:r>
            <a:r>
              <a:rPr lang="de-DE" sz="4000" dirty="0" err="1"/>
              <a:t>the</a:t>
            </a:r>
            <a:r>
              <a:rPr lang="de-DE" sz="4000" dirty="0"/>
              <a:t> </a:t>
            </a:r>
            <a:r>
              <a:rPr lang="de-DE" sz="4000" dirty="0" err="1"/>
              <a:t>chat</a:t>
            </a:r>
            <a:r>
              <a:rPr lang="de-DE" sz="4000" dirty="0"/>
              <a:t> </a:t>
            </a:r>
            <a:r>
              <a:rPr lang="de-DE" sz="4000" dirty="0" err="1"/>
              <a:t>system</a:t>
            </a:r>
            <a:r>
              <a:rPr lang="de-DE" sz="4000" dirty="0"/>
              <a:t> </a:t>
            </a:r>
            <a:r>
              <a:rPr lang="de-DE" sz="4000" dirty="0" err="1"/>
              <a:t>of</a:t>
            </a:r>
            <a:r>
              <a:rPr lang="de-DE" sz="4000" dirty="0"/>
              <a:t> </a:t>
            </a:r>
            <a:r>
              <a:rPr lang="de-DE" sz="4000" dirty="0" err="1"/>
              <a:t>this</a:t>
            </a:r>
            <a:r>
              <a:rPr lang="de-DE" sz="4000" dirty="0"/>
              <a:t> Zoom Room.  I will </a:t>
            </a:r>
            <a:r>
              <a:rPr lang="de-DE" sz="4000" dirty="0" err="1"/>
              <a:t>cut</a:t>
            </a:r>
            <a:r>
              <a:rPr lang="de-DE" sz="4000" dirty="0"/>
              <a:t> and </a:t>
            </a:r>
            <a:r>
              <a:rPr lang="de-DE" sz="4000" dirty="0" err="1"/>
              <a:t>paste</a:t>
            </a:r>
            <a:r>
              <a:rPr lang="de-DE" sz="4000" dirty="0"/>
              <a:t> </a:t>
            </a:r>
            <a:r>
              <a:rPr lang="de-DE" sz="4000" dirty="0" err="1"/>
              <a:t>the</a:t>
            </a:r>
            <a:r>
              <a:rPr lang="de-DE" sz="4000" dirty="0"/>
              <a:t> </a:t>
            </a:r>
            <a:r>
              <a:rPr lang="de-DE" sz="4000" dirty="0" err="1"/>
              <a:t>names</a:t>
            </a:r>
            <a:r>
              <a:rPr lang="de-DE" sz="4000" dirty="0"/>
              <a:t> </a:t>
            </a:r>
            <a:r>
              <a:rPr lang="de-DE" sz="4000" dirty="0" err="1"/>
              <a:t>that</a:t>
            </a:r>
            <a:r>
              <a:rPr lang="de-DE" sz="4000" dirty="0"/>
              <a:t> </a:t>
            </a:r>
            <a:r>
              <a:rPr lang="de-DE" sz="4000" dirty="0" err="1"/>
              <a:t>appear</a:t>
            </a:r>
            <a:r>
              <a:rPr lang="de-DE" sz="4000" dirty="0"/>
              <a:t> </a:t>
            </a:r>
            <a:r>
              <a:rPr lang="de-DE" sz="4000" dirty="0" err="1"/>
              <a:t>there</a:t>
            </a:r>
            <a:r>
              <a:rPr lang="de-DE" sz="4000" dirty="0"/>
              <a:t> in </a:t>
            </a:r>
            <a:r>
              <a:rPr lang="de-DE" sz="4000" dirty="0" err="1"/>
              <a:t>the</a:t>
            </a:r>
            <a:r>
              <a:rPr lang="de-DE" sz="4000" dirty="0"/>
              <a:t> </a:t>
            </a:r>
            <a:r>
              <a:rPr lang="de-DE" sz="4000" dirty="0" err="1"/>
              <a:t>chat</a:t>
            </a:r>
            <a:r>
              <a:rPr lang="de-DE" sz="4000" dirty="0"/>
              <a:t> </a:t>
            </a:r>
            <a:r>
              <a:rPr lang="de-DE" sz="4000" dirty="0" err="1"/>
              <a:t>into</a:t>
            </a:r>
            <a:r>
              <a:rPr lang="de-DE" sz="4000" dirty="0"/>
              <a:t> </a:t>
            </a:r>
            <a:r>
              <a:rPr lang="de-DE" sz="4000" dirty="0" err="1"/>
              <a:t>my</a:t>
            </a:r>
            <a:r>
              <a:rPr lang="de-DE" sz="4000" dirty="0"/>
              <a:t> </a:t>
            </a:r>
            <a:r>
              <a:rPr lang="de-DE" sz="4000" dirty="0" err="1"/>
              <a:t>attendance</a:t>
            </a:r>
            <a:r>
              <a:rPr lang="de-DE" sz="4000" dirty="0"/>
              <a:t> </a:t>
            </a:r>
            <a:r>
              <a:rPr lang="de-DE" sz="4000" dirty="0" err="1"/>
              <a:t>list</a:t>
            </a:r>
            <a:r>
              <a:rPr lang="de-DE" sz="4000" dirty="0"/>
              <a:t> </a:t>
            </a:r>
            <a:r>
              <a:rPr lang="de-DE" sz="4000" dirty="0" err="1"/>
              <a:t>for</a:t>
            </a:r>
            <a:r>
              <a:rPr lang="de-DE" sz="4000" dirty="0"/>
              <a:t> </a:t>
            </a:r>
            <a:r>
              <a:rPr lang="de-DE" sz="4000" dirty="0" err="1"/>
              <a:t>this</a:t>
            </a:r>
            <a:r>
              <a:rPr lang="de-DE" sz="4000" dirty="0"/>
              <a:t> </a:t>
            </a:r>
            <a:r>
              <a:rPr lang="de-DE" sz="4000" dirty="0" err="1"/>
              <a:t>week</a:t>
            </a:r>
            <a:r>
              <a:rPr lang="de-DE" sz="4000" dirty="0"/>
              <a:t>.</a:t>
            </a:r>
          </a:p>
          <a:p>
            <a:pPr marL="0" indent="0">
              <a:buNone/>
            </a:pPr>
            <a:r>
              <a:rPr lang="de-DE" sz="4000" dirty="0" err="1"/>
              <a:t>Thank</a:t>
            </a:r>
            <a:r>
              <a:rPr lang="de-DE" sz="4000" dirty="0"/>
              <a:t> </a:t>
            </a:r>
            <a:r>
              <a:rPr lang="de-DE" sz="4000" dirty="0" err="1"/>
              <a:t>you</a:t>
            </a:r>
            <a:r>
              <a:rPr lang="de-DE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537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4E913-8F1E-4D2F-B0E4-14BDE812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Spoiler Alert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66CE16-CCF5-4B05-ABF1-2894E625A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The Last Slide </a:t>
            </a:r>
            <a:r>
              <a:rPr lang="de-DE" dirty="0" err="1"/>
              <a:t>Contains</a:t>
            </a:r>
            <a:r>
              <a:rPr lang="de-DE" dirty="0"/>
              <a:t> a Spoiler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Series Ends</a:t>
            </a:r>
          </a:p>
        </p:txBody>
      </p:sp>
    </p:spTree>
    <p:extLst>
      <p:ext uri="{BB962C8B-B14F-4D97-AF65-F5344CB8AC3E}">
        <p14:creationId xmlns:p14="http://schemas.microsoft.com/office/powerpoint/2010/main" val="99686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7E25F-5767-4317-BD1A-15171CE7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Death </a:t>
            </a:r>
            <a:r>
              <a:rPr lang="de-DE" dirty="0" err="1"/>
              <a:t>Notice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D10BBC3-D944-434D-BF53-10A333356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04" y="2398955"/>
            <a:ext cx="8962378" cy="3345629"/>
          </a:xfrm>
        </p:spPr>
      </p:pic>
    </p:spTree>
    <p:extLst>
      <p:ext uri="{BB962C8B-B14F-4D97-AF65-F5344CB8AC3E}">
        <p14:creationId xmlns:p14="http://schemas.microsoft.com/office/powerpoint/2010/main" val="142099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64711-D874-4B56-932E-93E2F5CA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Walter White: </a:t>
            </a:r>
            <a:r>
              <a:rPr lang="de-DE" dirty="0" err="1"/>
              <a:t>Character</a:t>
            </a:r>
            <a:r>
              <a:rPr lang="de-DE" dirty="0"/>
              <a:t>, Life, Type </a:t>
            </a:r>
            <a:r>
              <a:rPr lang="de-DE" dirty="0" err="1"/>
              <a:t>of</a:t>
            </a:r>
            <a:r>
              <a:rPr lang="de-DE" dirty="0"/>
              <a:t> Man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88FBD5-7E2F-442E-882D-26391E6DD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What type of life does Walter White have?  What kind of man does he seem like?</a:t>
            </a:r>
            <a:endParaRPr lang="de-DE" dirty="0"/>
          </a:p>
          <a:p>
            <a:r>
              <a:rPr lang="en-GB" dirty="0"/>
              <a:t>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07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93E33CAC-5EE5-417D-B3F1-905B6C0E8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/>
              <a:t>The White Family: An Ordinary Lower Middle Class American Family…</a:t>
            </a:r>
          </a:p>
        </p:txBody>
      </p:sp>
      <p:pic>
        <p:nvPicPr>
          <p:cNvPr id="16387" name="Inhaltsplatzhalter 4">
            <a:extLst>
              <a:ext uri="{FF2B5EF4-FFF2-40B4-BE49-F238E27FC236}">
                <a16:creationId xmlns:a16="http://schemas.microsoft.com/office/drawing/2014/main" id="{6F5F11C2-BC43-4F3E-99B0-96DDA3A402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275" y="1600201"/>
            <a:ext cx="804545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606A1-956C-423B-81DF-FD5ABE68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White Home: 308 Negra Arroyo </a:t>
            </a:r>
            <a:r>
              <a:rPr lang="de-DE" dirty="0" err="1"/>
              <a:t>Lane,Albu</a:t>
            </a:r>
            <a:r>
              <a:rPr lang="de-DE" dirty="0"/>
              <a:t> Albuquerque, New Mexico 87104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7C26158-E473-468F-B4AE-04D4E216B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77" y="1968649"/>
            <a:ext cx="7613638" cy="4263637"/>
          </a:xfrm>
        </p:spPr>
      </p:pic>
    </p:spTree>
    <p:extLst>
      <p:ext uri="{BB962C8B-B14F-4D97-AF65-F5344CB8AC3E}">
        <p14:creationId xmlns:p14="http://schemas.microsoft.com/office/powerpoint/2010/main" val="81739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24A00-198A-44E7-A30D-BE4E998B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Floor Plan </a:t>
            </a:r>
            <a:r>
              <a:rPr lang="de-DE" dirty="0" err="1"/>
              <a:t>of</a:t>
            </a:r>
            <a:r>
              <a:rPr lang="de-DE" dirty="0"/>
              <a:t> White Home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49035D0-2DDC-4034-A63B-AED638E35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41" y="2223658"/>
            <a:ext cx="2876917" cy="4351338"/>
          </a:xfrm>
        </p:spPr>
      </p:pic>
    </p:spTree>
    <p:extLst>
      <p:ext uri="{BB962C8B-B14F-4D97-AF65-F5344CB8AC3E}">
        <p14:creationId xmlns:p14="http://schemas.microsoft.com/office/powerpoint/2010/main" val="338339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DA97D-4595-46C1-BB07-551B3F63B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 Yard </a:t>
            </a:r>
            <a:r>
              <a:rPr lang="de-DE" dirty="0" err="1"/>
              <a:t>of</a:t>
            </a:r>
            <a:r>
              <a:rPr lang="de-DE" dirty="0"/>
              <a:t> White House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A4EE627-ECFD-4903-8585-3D299D65F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63" y="2370722"/>
            <a:ext cx="6712771" cy="3759152"/>
          </a:xfrm>
        </p:spPr>
      </p:pic>
    </p:spTree>
    <p:extLst>
      <p:ext uri="{BB962C8B-B14F-4D97-AF65-F5344CB8AC3E}">
        <p14:creationId xmlns:p14="http://schemas.microsoft.com/office/powerpoint/2010/main" val="107613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B1AA8-8B54-4DE0-BBCF-2E3598ED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Walter White at Work: Chemistry Teacher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1E0154A-64DE-480D-9461-C3147D847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4" y="1825625"/>
            <a:ext cx="6648452" cy="4351338"/>
          </a:xfrm>
        </p:spPr>
      </p:pic>
    </p:spTree>
    <p:extLst>
      <p:ext uri="{BB962C8B-B14F-4D97-AF65-F5344CB8AC3E}">
        <p14:creationId xmlns:p14="http://schemas.microsoft.com/office/powerpoint/2010/main" val="371339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4C9E2-77F7-4D90-A55A-BDC903CC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Walter at Second Job: </a:t>
            </a:r>
            <a:br>
              <a:rPr lang="de-DE" dirty="0"/>
            </a:br>
            <a:r>
              <a:rPr lang="de-DE" dirty="0"/>
              <a:t>Car </a:t>
            </a:r>
            <a:r>
              <a:rPr lang="de-DE" dirty="0" err="1"/>
              <a:t>Wash</a:t>
            </a:r>
            <a:r>
              <a:rPr lang="de-DE" dirty="0"/>
              <a:t> </a:t>
            </a:r>
            <a:r>
              <a:rPr lang="de-DE" dirty="0" err="1"/>
              <a:t>Cashier</a:t>
            </a:r>
            <a:r>
              <a:rPr lang="de-DE" dirty="0"/>
              <a:t> &amp; </a:t>
            </a:r>
            <a:r>
              <a:rPr lang="de-DE" dirty="0" err="1"/>
              <a:t>Washer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6D55FF7-6B4F-4FCC-BD4E-1B83C4771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1761013"/>
            <a:ext cx="5723068" cy="4292301"/>
          </a:xfrm>
        </p:spPr>
      </p:pic>
    </p:spTree>
    <p:extLst>
      <p:ext uri="{BB962C8B-B14F-4D97-AF65-F5344CB8AC3E}">
        <p14:creationId xmlns:p14="http://schemas.microsoft.com/office/powerpoint/2010/main" val="378557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Breitbild</PresentationFormat>
  <Paragraphs>33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Breaking Bad</vt:lpstr>
      <vt:lpstr>Attendance: Type Your Name in the Chat</vt:lpstr>
      <vt:lpstr>Walter White: Character, Life, Type of Man</vt:lpstr>
      <vt:lpstr>The White Family: An Ordinary Lower Middle Class American Family…</vt:lpstr>
      <vt:lpstr>The White Home: 308 Negra Arroyo Lane,Albu Albuquerque, New Mexico 87104</vt:lpstr>
      <vt:lpstr>Floor Plan of White Home</vt:lpstr>
      <vt:lpstr>Back Yard of White House</vt:lpstr>
      <vt:lpstr>Walter White at Work: Chemistry Teacher</vt:lpstr>
      <vt:lpstr>Walter at Second Job:  Car Wash Cashier &amp; Washer</vt:lpstr>
      <vt:lpstr>Award for Work that Led to Nobel Prize</vt:lpstr>
      <vt:lpstr>Motivation for becoming a criminal</vt:lpstr>
      <vt:lpstr>… by the End of Episode 1 … Walter White is a Criminal</vt:lpstr>
      <vt:lpstr>Death Toll in Breaking Bad</vt:lpstr>
      <vt:lpstr>Walter White‘s Development</vt:lpstr>
      <vt:lpstr>Character Development: What are the Key Elements?</vt:lpstr>
      <vt:lpstr>Partnership between Mr. White and Jesse</vt:lpstr>
      <vt:lpstr>Jesse And Mr. White</vt:lpstr>
      <vt:lpstr>Sympathy for Walter White</vt:lpstr>
      <vt:lpstr>When Does Walter White become totally unlikeable?  (Reddit debate)</vt:lpstr>
      <vt:lpstr>Spoiler Alert</vt:lpstr>
      <vt:lpstr>Death Notice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Bad</dc:title>
  <dc:creator>Slawney, James</dc:creator>
  <cp:lastModifiedBy>Slawney, James</cp:lastModifiedBy>
  <cp:revision>5</cp:revision>
  <dcterms:created xsi:type="dcterms:W3CDTF">2021-04-27T07:23:26Z</dcterms:created>
  <dcterms:modified xsi:type="dcterms:W3CDTF">2021-04-27T07:52:31Z</dcterms:modified>
</cp:coreProperties>
</file>