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110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118"/>
  </p:normalViewPr>
  <p:slideViewPr>
    <p:cSldViewPr snapToGrid="0" snapToObjects="1">
      <p:cViewPr varScale="1">
        <p:scale>
          <a:sx n="95" d="100"/>
          <a:sy n="95" d="100"/>
        </p:scale>
        <p:origin x="6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698E0-85A7-6C43-A4BB-BFC2402655F7}" type="datetimeFigureOut">
              <a:rPr lang="de-DE" smtClean="0"/>
              <a:t>21.10.23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B6BCE-4AB0-DD49-9E91-E26C292B92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272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>
            <a:extLst>
              <a:ext uri="{FF2B5EF4-FFF2-40B4-BE49-F238E27FC236}">
                <a16:creationId xmlns:a16="http://schemas.microsoft.com/office/drawing/2014/main" id="{112B309A-25C0-344A-B910-C9634001F45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>
            <a:extLst>
              <a:ext uri="{FF2B5EF4-FFF2-40B4-BE49-F238E27FC236}">
                <a16:creationId xmlns:a16="http://schemas.microsoft.com/office/drawing/2014/main" id="{131DE2EB-EC8D-594D-A3BA-DDFD7582C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  <p:sp>
        <p:nvSpPr>
          <p:cNvPr id="97284" name="Slide Number Placeholder 3">
            <a:extLst>
              <a:ext uri="{FF2B5EF4-FFF2-40B4-BE49-F238E27FC236}">
                <a16:creationId xmlns:a16="http://schemas.microsoft.com/office/drawing/2014/main" id="{E223DEB5-0A67-D549-BE67-04B3B4D546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 eaLnBrk="0" hangingPunct="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F0DFD8E-9469-D94A-9CD3-BAAADA838C9A}" type="slidenum">
              <a:rPr lang="en-US" altLang="de-DE" sz="120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fld>
            <a:endParaRPr lang="en-US" altLang="de-DE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419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594E7F-AF36-E14C-8F74-2339566C6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555D80F-A659-0A40-9163-77D6124BFA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1E0D49-6F35-844C-9CC4-416785393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A9F7-AB48-B746-9FB6-2472D9517C79}" type="datetimeFigureOut">
              <a:rPr lang="de-DE" smtClean="0"/>
              <a:t>21.10.23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612EB6-B724-B04D-877A-FBC50E271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68266B-5E12-7F4C-8504-C806114B9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8D88-34D6-4F4F-A465-D586B36CA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691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95AA22-91A1-0B4E-B7A9-29E49E903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7F0D2B5-DB7C-684F-9BAC-C989B6464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9D9570-939B-1F4D-888D-91E738D89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A9F7-AB48-B746-9FB6-2472D9517C79}" type="datetimeFigureOut">
              <a:rPr lang="de-DE" smtClean="0"/>
              <a:t>21.10.23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33299B-F9D2-1243-8E50-5106B325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173E2C-ED98-334C-9AB6-151511268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8D88-34D6-4F4F-A465-D586B36CA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80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83CF5F2-27A8-D641-B60C-D6E7FCA57B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96C49A3-5F0E-C846-A84D-45AADD637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B9D2C2-5C49-124F-9BD7-E5B1B73CD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A9F7-AB48-B746-9FB6-2472D9517C79}" type="datetimeFigureOut">
              <a:rPr lang="de-DE" smtClean="0"/>
              <a:t>21.10.23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858A6B-E16C-634B-9E63-5DA8CA682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44F876-A550-9940-8706-4F7319437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8D88-34D6-4F4F-A465-D586B36CA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550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41BE0-B54E-EA4A-9920-F10B6539F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3D09A2-8394-B54D-88C6-FF077069B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7464B3-D20A-7046-BBCD-A6BB4CA7C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A9F7-AB48-B746-9FB6-2472D9517C79}" type="datetimeFigureOut">
              <a:rPr lang="de-DE" smtClean="0"/>
              <a:t>21.10.23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CDE7E3-D4A1-E045-851D-A71EB26AB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07170C-A6A4-E943-8017-3A6D48DFF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8D88-34D6-4F4F-A465-D586B36CA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659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C3AA3B-7C80-BE4D-AA83-6796FF5C5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8A2A669-B5E4-2548-89E2-8964D8617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30AE1F-8995-F04E-97A3-36AD8D7BB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A9F7-AB48-B746-9FB6-2472D9517C79}" type="datetimeFigureOut">
              <a:rPr lang="de-DE" smtClean="0"/>
              <a:t>21.10.23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1E0E8D-7528-C942-BD64-40A4F5B55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542028E-1D21-5C46-80B6-6E55C2705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8D88-34D6-4F4F-A465-D586B36CA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784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D53CBF-1471-1F4F-98A3-08671F55D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D11AEC-55A7-744D-9E91-239E0AA566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2E84ED-10B5-F94F-B72D-30067F286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803206-BB11-1D40-BFCB-D8DD9EC67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A9F7-AB48-B746-9FB6-2472D9517C79}" type="datetimeFigureOut">
              <a:rPr lang="de-DE" smtClean="0"/>
              <a:t>21.10.23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63350F6-5F2D-EB4B-AD8B-4657F1D25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6A7ECE-B224-FA4D-8279-3AE0A035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8D88-34D6-4F4F-A465-D586B36CA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882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0723E8-4AEA-D941-B180-B6B91897C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380F580-463E-534E-A797-D7042D25B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0D7D37F-4F7C-DD42-97BD-0101D5277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26DD62E-CDC8-F844-829B-4EECB31CB9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F3FFCDB-03E2-284F-949B-47BDCA775A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28E1530-F569-AA44-8A42-D81B76191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A9F7-AB48-B746-9FB6-2472D9517C79}" type="datetimeFigureOut">
              <a:rPr lang="de-DE" smtClean="0"/>
              <a:t>21.10.23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E2D5554-8191-CE47-9937-781EBD43D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DAE01D8-4B9D-1547-9C5F-E77A88679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8D88-34D6-4F4F-A465-D586B36CA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36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BECA5B-44F6-614C-87BA-2FE4C5311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8CF465B-F7BB-C04C-A2FB-6C4B6EEB4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A9F7-AB48-B746-9FB6-2472D9517C79}" type="datetimeFigureOut">
              <a:rPr lang="de-DE" smtClean="0"/>
              <a:t>21.10.23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C4F7E6-C745-4747-8AF1-E51847389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F0338B-F48D-AA4C-894F-65F278918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8D88-34D6-4F4F-A465-D586B36CA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592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2331310-FF74-9947-8B7D-5569CF901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A9F7-AB48-B746-9FB6-2472D9517C79}" type="datetimeFigureOut">
              <a:rPr lang="de-DE" smtClean="0"/>
              <a:t>21.10.23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58AFBE4-E21B-004B-8601-09E78101E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ECDDFB-1450-BD44-A3C0-D5C05DADC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8D88-34D6-4F4F-A465-D586B36CA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2390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D3A603-B25D-754F-9AB8-4616208E3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A1C07B-4C21-9342-9D55-D7678828B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99B2267-FED2-CB4F-AFBE-C0A77ADB87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9AD124F-D890-BE49-B14C-0234DD37D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A9F7-AB48-B746-9FB6-2472D9517C79}" type="datetimeFigureOut">
              <a:rPr lang="de-DE" smtClean="0"/>
              <a:t>21.10.23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69E3B8-50CA-C74C-87D0-DFC14108D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BB1D716-4173-154E-8063-4F307E8B3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8D88-34D6-4F4F-A465-D586B36CA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681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1B6B2-4F74-534C-8546-61D1ECE48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475F467-6E52-1D4B-A13F-2364F10EE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21009D3-317F-8D44-AEAA-64A7CBDA8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370742A-72B4-5845-9C09-A894369C1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A9F7-AB48-B746-9FB6-2472D9517C79}" type="datetimeFigureOut">
              <a:rPr lang="de-DE" smtClean="0"/>
              <a:t>21.10.23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20A9820-0755-8E4F-B202-EC021F7EC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9E6A1FB-931B-4F44-82D4-397AAA28F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8D88-34D6-4F4F-A465-D586B36CA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73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F21E71F-BD41-8A4F-8720-6DD32C19E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A5F6C4-62E1-0748-984A-9C9AF4E56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AC27E4-FCCC-3E4B-94E6-5EA14DB24A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A9F7-AB48-B746-9FB6-2472D9517C79}" type="datetimeFigureOut">
              <a:rPr lang="de-DE" smtClean="0"/>
              <a:t>21.10.23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EAE54E-09E5-944F-9147-162AD5FBAA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DFD641-33FB-6146-B2B6-B7204D97D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98D88-34D6-4F4F-A465-D586B36CA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738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34241478-836F-2E4D-A6E3-B562D0988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3754" y="656059"/>
            <a:ext cx="10515600" cy="1325563"/>
          </a:xfrm>
        </p:spPr>
        <p:txBody>
          <a:bodyPr>
            <a:noAutofit/>
          </a:bodyPr>
          <a:lstStyle/>
          <a:p>
            <a:r>
              <a:rPr lang="en-US" altLang="de-DE" sz="3200" dirty="0" err="1">
                <a:solidFill>
                  <a:srgbClr val="C00000"/>
                </a:solidFill>
              </a:rPr>
              <a:t>Literatur</a:t>
            </a:r>
            <a:endParaRPr lang="en-US" altLang="de-DE" sz="3200" dirty="0">
              <a:solidFill>
                <a:srgbClr val="C00000"/>
              </a:solidFill>
            </a:endParaRP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9314BADC-D21E-FC40-8D89-A422BB67CF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2187574"/>
            <a:ext cx="10515600" cy="4351338"/>
          </a:xfrm>
        </p:spPr>
        <p:txBody>
          <a:bodyPr>
            <a:normAutofit/>
          </a:bodyPr>
          <a:lstStyle/>
          <a:p>
            <a:r>
              <a:rPr lang="de-DE" b="1" dirty="0"/>
              <a:t>Personalmanagement, Christiana Nicolai </a:t>
            </a:r>
            <a:r>
              <a:rPr lang="de-DE" b="1" dirty="0" err="1"/>
              <a:t>utb</a:t>
            </a:r>
            <a:r>
              <a:rPr lang="de-DE" b="1" dirty="0"/>
              <a:t>, 7. Auflage </a:t>
            </a:r>
          </a:p>
          <a:p>
            <a:pPr marL="0" indent="0">
              <a:buNone/>
            </a:pPr>
            <a:endParaRPr lang="de-DE" b="1" dirty="0"/>
          </a:p>
          <a:p>
            <a:r>
              <a:rPr lang="de-DE" b="1" dirty="0"/>
              <a:t>Organisation</a:t>
            </a:r>
            <a:br>
              <a:rPr lang="de-DE" b="1" dirty="0"/>
            </a:br>
            <a:r>
              <a:rPr lang="de-DE" b="1" dirty="0"/>
              <a:t>Management im </a:t>
            </a:r>
            <a:r>
              <a:rPr lang="de-DE" b="1" dirty="0" err="1"/>
              <a:t>öffentlichen</a:t>
            </a:r>
            <a:r>
              <a:rPr lang="de-DE" b="1" dirty="0"/>
              <a:t> Sektor, Gourmelon/</a:t>
            </a:r>
            <a:r>
              <a:rPr lang="de-DE" b="1" dirty="0" err="1"/>
              <a:t>Mroß</a:t>
            </a:r>
            <a:r>
              <a:rPr lang="de-DE" b="1" dirty="0"/>
              <a:t>/Seidel </a:t>
            </a:r>
          </a:p>
          <a:p>
            <a:pPr marL="0" indent="0">
              <a:buNone/>
            </a:pPr>
            <a:r>
              <a:rPr lang="de-DE" b="1" dirty="0"/>
              <a:t>   </a:t>
            </a:r>
            <a:r>
              <a:rPr lang="de-DE" dirty="0" err="1"/>
              <a:t>rehm</a:t>
            </a:r>
            <a:r>
              <a:rPr lang="de-DE" dirty="0"/>
              <a:t>, 4. Auflage</a:t>
            </a:r>
            <a:br>
              <a:rPr lang="de-DE" dirty="0"/>
            </a:br>
            <a:endParaRPr lang="de-DE" dirty="0"/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endParaRPr lang="de-DE" dirty="0">
              <a:effectLst/>
            </a:endParaRPr>
          </a:p>
          <a:p>
            <a:endParaRPr lang="de-DE" dirty="0">
              <a:effectLst/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en-US" altLang="de-D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82913A-102F-CA44-BB41-A2262DD259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8D7A04-F184-D34A-911D-AB7A7CF76D87}" type="slidenum">
              <a:rPr lang="en-US" altLang="de-DE" sz="1400">
                <a:solidFill>
                  <a:srgbClr val="045C75"/>
                </a:solidFill>
              </a:rPr>
              <a:t>1</a:t>
            </a:fld>
            <a:endParaRPr lang="en-US" altLang="de-DE" sz="1400">
              <a:solidFill>
                <a:srgbClr val="045C75"/>
              </a:solidFill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2F319F3-9D52-CB40-9AEC-0D455FD23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" y="67096"/>
            <a:ext cx="1286809" cy="658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3247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Macintosh PowerPoint</Application>
  <PresentationFormat>Breitbild</PresentationFormat>
  <Paragraphs>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Literatur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Microsoft Office User</cp:lastModifiedBy>
  <cp:revision>7</cp:revision>
  <dcterms:created xsi:type="dcterms:W3CDTF">2022-11-27T13:00:17Z</dcterms:created>
  <dcterms:modified xsi:type="dcterms:W3CDTF">2023-10-21T10:13:42Z</dcterms:modified>
</cp:coreProperties>
</file>