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8" r:id="rId2"/>
  </p:sldMasterIdLst>
  <p:notesMasterIdLst>
    <p:notesMasterId r:id="rId6"/>
  </p:notesMasterIdLst>
  <p:handoutMasterIdLst>
    <p:handoutMasterId r:id="rId7"/>
  </p:handoutMasterIdLst>
  <p:sldIdLst>
    <p:sldId id="256" r:id="rId3"/>
    <p:sldId id="260" r:id="rId4"/>
    <p:sldId id="259" r:id="rId5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201">
          <p15:clr>
            <a:srgbClr val="A4A3A4"/>
          </p15:clr>
        </p15:guide>
        <p15:guide id="2" orient="horz" pos="727">
          <p15:clr>
            <a:srgbClr val="A4A3A4"/>
          </p15:clr>
        </p15:guide>
        <p15:guide id="3" orient="horz" pos="1298">
          <p15:clr>
            <a:srgbClr val="A4A3A4"/>
          </p15:clr>
        </p15:guide>
        <p15:guide id="4" orient="horz" pos="4020">
          <p15:clr>
            <a:srgbClr val="A4A3A4"/>
          </p15:clr>
        </p15:guide>
        <p15:guide id="5" orient="horz" pos="1162">
          <p15:clr>
            <a:srgbClr val="A4A3A4"/>
          </p15:clr>
        </p15:guide>
        <p15:guide id="6" orient="horz" pos="618">
          <p15:clr>
            <a:srgbClr val="A4A3A4"/>
          </p15:clr>
        </p15:guide>
        <p15:guide id="7" pos="338">
          <p15:clr>
            <a:srgbClr val="A4A3A4"/>
          </p15:clr>
        </p15:guide>
        <p15:guide id="8" pos="5465">
          <p15:clr>
            <a:srgbClr val="A4A3A4"/>
          </p15:clr>
        </p15:guide>
        <p15:guide id="9" pos="2835">
          <p15:clr>
            <a:srgbClr val="A4A3A4"/>
          </p15:clr>
        </p15:guide>
        <p15:guide id="10" pos="297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D89CC"/>
    <a:srgbClr val="CDE4F5"/>
    <a:srgbClr val="E6F5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Helle Formatvorlage 1 - Akz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771" autoAdjust="0"/>
    <p:restoredTop sz="99417" autoAdjust="0"/>
  </p:normalViewPr>
  <p:slideViewPr>
    <p:cSldViewPr>
      <p:cViewPr varScale="1">
        <p:scale>
          <a:sx n="69" d="100"/>
          <a:sy n="69" d="100"/>
        </p:scale>
        <p:origin x="1616" y="32"/>
      </p:cViewPr>
      <p:guideLst>
        <p:guide orient="horz" pos="4201"/>
        <p:guide orient="horz" pos="727"/>
        <p:guide orient="horz" pos="1298"/>
        <p:guide orient="horz" pos="4020"/>
        <p:guide orient="horz" pos="1162"/>
        <p:guide orient="horz" pos="618"/>
        <p:guide pos="338"/>
        <p:guide pos="5465"/>
        <p:guide pos="2835"/>
        <p:guide pos="2977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84" d="100"/>
          <a:sy n="84" d="100"/>
        </p:scale>
        <p:origin x="-3084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CF4BB4-FFB3-467D-A3DF-61EBD3745EB8}" type="datetimeFigureOut">
              <a:rPr lang="de-DE" smtClean="0">
                <a:latin typeface="Calibri" pitchFamily="34" charset="0"/>
                <a:cs typeface="Calibri" pitchFamily="34" charset="0"/>
              </a:rPr>
              <a:t>14.10.2021</a:t>
            </a:fld>
            <a:endParaRPr lang="de-DE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1851EA-2F88-4F16-8DCC-11040A3161EF}" type="slidenum">
              <a:rPr lang="de-DE" smtClean="0">
                <a:latin typeface="Calibri" pitchFamily="34" charset="0"/>
                <a:cs typeface="Calibri" pitchFamily="34" charset="0"/>
              </a:rPr>
              <a:t>‹Nr.›</a:t>
            </a:fld>
            <a:endParaRPr lang="de-DE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51378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Calibri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Calibri" pitchFamily="34" charset="0"/>
              </a:defRPr>
            </a:lvl1pPr>
          </a:lstStyle>
          <a:p>
            <a:fld id="{78471588-D8A4-4A88-8784-48DD0BDEE5C4}" type="datetimeFigureOut">
              <a:rPr lang="de-DE" smtClean="0"/>
              <a:pPr/>
              <a:t>14.10.2021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Calibri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Calibri" pitchFamily="34" charset="0"/>
              </a:defRPr>
            </a:lvl1pPr>
          </a:lstStyle>
          <a:p>
            <a:fld id="{A35AB168-8E05-4229-BDA0-03024AB665B7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924474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 userDrawn="1"/>
        </p:nvSpPr>
        <p:spPr>
          <a:xfrm>
            <a:off x="1588" y="1151730"/>
            <a:ext cx="9132887" cy="570626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noProof="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Rechteck 1"/>
          <p:cNvSpPr>
            <a:spLocks noChangeArrowheads="1"/>
          </p:cNvSpPr>
          <p:nvPr userDrawn="1"/>
        </p:nvSpPr>
        <p:spPr bwMode="auto">
          <a:xfrm flipH="1">
            <a:off x="0" y="1154112"/>
            <a:ext cx="9162000" cy="5724000"/>
          </a:xfrm>
          <a:prstGeom prst="corner">
            <a:avLst>
              <a:gd name="adj1" fmla="val 4943"/>
              <a:gd name="adj2" fmla="val 5009"/>
            </a:avLst>
          </a:prstGeom>
          <a:solidFill>
            <a:schemeClr val="accent1"/>
          </a:solidFill>
          <a:ln>
            <a:noFill/>
          </a:ln>
          <a:extLst/>
        </p:spPr>
        <p:txBody>
          <a:bodyPr/>
          <a:lstStyle/>
          <a:p>
            <a:endParaRPr lang="de-DE" noProof="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31316" y="1412776"/>
            <a:ext cx="8163422" cy="643241"/>
          </a:xfrm>
        </p:spPr>
        <p:txBody>
          <a:bodyPr wrap="square">
            <a:noAutofit/>
          </a:bodyPr>
          <a:lstStyle>
            <a:lvl1pPr>
              <a:defRPr sz="3200" b="0">
                <a:solidFill>
                  <a:srgbClr val="2D89CC"/>
                </a:solidFill>
                <a:latin typeface="+mj-lt"/>
                <a:cs typeface="Calibri" pitchFamily="34" charset="0"/>
              </a:defRPr>
            </a:lvl1pPr>
          </a:lstStyle>
          <a:p>
            <a:r>
              <a:rPr lang="de-DE" noProof="0" dirty="0" smtClean="0"/>
              <a:t>Titelmasterformat durch Klicken bearbeiten</a:t>
            </a:r>
            <a:endParaRPr lang="de-DE" noProof="0" dirty="0"/>
          </a:p>
        </p:txBody>
      </p:sp>
      <p:sp>
        <p:nvSpPr>
          <p:cNvPr id="10" name="Textplatzhalter 2"/>
          <p:cNvSpPr>
            <a:spLocks noGrp="1"/>
          </p:cNvSpPr>
          <p:nvPr>
            <p:ph type="body" idx="1"/>
          </p:nvPr>
        </p:nvSpPr>
        <p:spPr>
          <a:xfrm>
            <a:off x="539999" y="2060848"/>
            <a:ext cx="8154739" cy="246221"/>
          </a:xfrm>
        </p:spPr>
        <p:txBody>
          <a:bodyPr wrap="square" anchor="t" anchorCtr="0">
            <a:spAutoFit/>
          </a:bodyPr>
          <a:lstStyle>
            <a:lvl1pPr marL="0" indent="0">
              <a:buNone/>
              <a:defRPr sz="1600" b="1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14" name="Textplatzhalter 13"/>
          <p:cNvSpPr>
            <a:spLocks noGrp="1"/>
          </p:cNvSpPr>
          <p:nvPr>
            <p:ph type="body" sz="quarter" idx="15"/>
          </p:nvPr>
        </p:nvSpPr>
        <p:spPr>
          <a:xfrm>
            <a:off x="4725988" y="6195148"/>
            <a:ext cx="3968750" cy="186601"/>
          </a:xfrm>
        </p:spPr>
        <p:txBody>
          <a:bodyPr wrap="square" anchor="b" anchorCtr="0">
            <a:spAutoFit/>
          </a:bodyPr>
          <a:lstStyle>
            <a:lvl1pPr algn="r">
              <a:defRPr sz="1200">
                <a:latin typeface="+mj-lt"/>
              </a:defRPr>
            </a:lvl1pPr>
            <a:lvl2pPr>
              <a:defRPr sz="1600">
                <a:latin typeface="+mj-lt"/>
              </a:defRPr>
            </a:lvl2pPr>
            <a:lvl3pPr>
              <a:defRPr sz="1600">
                <a:latin typeface="+mj-lt"/>
              </a:defRPr>
            </a:lvl3pPr>
            <a:lvl4pPr>
              <a:defRPr sz="1600">
                <a:latin typeface="+mj-lt"/>
              </a:defRPr>
            </a:lvl4pPr>
            <a:lvl5pPr>
              <a:defRPr sz="1600">
                <a:latin typeface="+mj-lt"/>
              </a:defRPr>
            </a:lvl5pPr>
          </a:lstStyle>
          <a:p>
            <a:pPr lvl="0"/>
            <a:r>
              <a:rPr lang="de-DE" dirty="0" smtClean="0"/>
              <a:t>Textmasterformat bearbeiten</a:t>
            </a:r>
          </a:p>
        </p:txBody>
      </p:sp>
      <p:sp>
        <p:nvSpPr>
          <p:cNvPr id="8" name="Inhaltsplatzhalter 7"/>
          <p:cNvSpPr>
            <a:spLocks noGrp="1"/>
          </p:cNvSpPr>
          <p:nvPr>
            <p:ph sz="quarter" idx="16" hasCustomPrompt="1"/>
          </p:nvPr>
        </p:nvSpPr>
        <p:spPr>
          <a:xfrm>
            <a:off x="536575" y="5517232"/>
            <a:ext cx="3963988" cy="864518"/>
          </a:xfrm>
        </p:spPr>
        <p:txBody>
          <a:bodyPr wrap="none" anchor="b" anchorCtr="0"/>
          <a:lstStyle>
            <a:lvl1pPr>
              <a:defRPr sz="1050"/>
            </a:lvl1pPr>
          </a:lstStyle>
          <a:p>
            <a:r>
              <a:rPr lang="de-DE" dirty="0" smtClean="0"/>
              <a:t>Für Zusatzlogo auf das Bild-Symbol klicken</a:t>
            </a:r>
            <a:endParaRPr lang="de-DE" dirty="0"/>
          </a:p>
        </p:txBody>
      </p:sp>
      <p:sp>
        <p:nvSpPr>
          <p:cNvPr id="17" name="Foliennummernplatzhalter 3"/>
          <p:cNvSpPr>
            <a:spLocks noGrp="1"/>
          </p:cNvSpPr>
          <p:nvPr>
            <p:ph type="sldNum" sz="quarter" idx="11"/>
          </p:nvPr>
        </p:nvSpPr>
        <p:spPr>
          <a:xfrm>
            <a:off x="2545361" y="6637413"/>
            <a:ext cx="504946" cy="180000"/>
          </a:xfrm>
        </p:spPr>
        <p:txBody>
          <a:bodyPr vert="horz" anchor="b" anchorCtr="0">
            <a:noAutofit/>
          </a:bodyPr>
          <a:lstStyle>
            <a:lvl1pPr algn="l">
              <a:defRPr sz="90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de-DE" dirty="0" smtClean="0">
                <a:cs typeface="Calibri" pitchFamily="34" charset="0"/>
              </a:rPr>
              <a:t>Seite  </a:t>
            </a:r>
            <a:fld id="{3733AE7F-6935-469B-B7EA-A7DFC1F0D075}" type="slidenum">
              <a:rPr lang="de-DE" smtClean="0">
                <a:cs typeface="Calibri" pitchFamily="34" charset="0"/>
              </a:rPr>
              <a:pPr/>
              <a:t>‹Nr.›</a:t>
            </a:fld>
            <a:endParaRPr lang="de-DE" dirty="0">
              <a:cs typeface="Calibri" pitchFamily="34" charset="0"/>
            </a:endParaRPr>
          </a:p>
        </p:txBody>
      </p:sp>
      <p:sp>
        <p:nvSpPr>
          <p:cNvPr id="18" name="Datumsplatzhalter 4"/>
          <p:cNvSpPr>
            <a:spLocks noGrp="1"/>
          </p:cNvSpPr>
          <p:nvPr>
            <p:ph type="dt" sz="half" idx="12"/>
          </p:nvPr>
        </p:nvSpPr>
        <p:spPr>
          <a:xfrm>
            <a:off x="3276256" y="6637413"/>
            <a:ext cx="3527992" cy="180000"/>
          </a:xfrm>
          <a:prstGeom prst="rect">
            <a:avLst/>
          </a:prstGeom>
        </p:spPr>
        <p:txBody>
          <a:bodyPr vert="horz" anchor="b" anchorCtr="0">
            <a:noAutofit/>
          </a:bodyPr>
          <a:lstStyle>
            <a:lvl1pPr>
              <a:defRPr sz="900">
                <a:solidFill>
                  <a:schemeClr val="bg1"/>
                </a:solidFill>
                <a:latin typeface="+mj-lt"/>
                <a:cs typeface="Calibri" pitchFamily="34" charset="0"/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9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 pitchFamily="34" charset="0"/>
              </a:rPr>
              <a:t>Max Mustermann | Musterbezeichnung</a:t>
            </a:r>
            <a:endParaRPr kumimoji="0" lang="de-DE" sz="9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cs typeface="Calibri" pitchFamily="34" charset="0"/>
            </a:endParaRPr>
          </a:p>
        </p:txBody>
      </p:sp>
      <p:sp>
        <p:nvSpPr>
          <p:cNvPr id="19" name="Fußzeilenplatzhalter 2"/>
          <p:cNvSpPr>
            <a:spLocks noGrp="1"/>
          </p:cNvSpPr>
          <p:nvPr>
            <p:ph type="ftr" sz="quarter" idx="13"/>
          </p:nvPr>
        </p:nvSpPr>
        <p:spPr>
          <a:xfrm>
            <a:off x="7092280" y="6637413"/>
            <a:ext cx="1602458" cy="180000"/>
          </a:xfrm>
          <a:prstGeom prst="rect">
            <a:avLst/>
          </a:prstGeom>
        </p:spPr>
        <p:txBody>
          <a:bodyPr vert="horz" anchor="b" anchorCtr="0">
            <a:noAutofit/>
          </a:bodyPr>
          <a:lstStyle>
            <a:lvl1pPr algn="r">
              <a:defRPr sz="900" b="0">
                <a:solidFill>
                  <a:schemeClr val="bg1"/>
                </a:solidFill>
                <a:latin typeface="+mj-lt"/>
                <a:cs typeface="Calibri" pitchFamily="34" charset="0"/>
              </a:defRPr>
            </a:lvl1pPr>
          </a:lstStyle>
          <a:p>
            <a:pPr marL="0" marR="0" lvl="0" indent="0" algn="r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9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 pitchFamily="34" charset="0"/>
              </a:rPr>
              <a:t>Datum </a:t>
            </a:r>
            <a:r>
              <a:rPr kumimoji="0" lang="de-DE" sz="9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cs typeface="Calibri" pitchFamily="34" charset="0"/>
              </a:rPr>
              <a:t>xx.xx.xxxx</a:t>
            </a:r>
            <a:endParaRPr kumimoji="0" lang="de-DE" sz="9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cs typeface="Calibri" pitchFamily="34" charset="0"/>
            </a:endParaRPr>
          </a:p>
        </p:txBody>
      </p:sp>
      <p:sp>
        <p:nvSpPr>
          <p:cNvPr id="20" name="Textfeld 19"/>
          <p:cNvSpPr txBox="1"/>
          <p:nvPr userDrawn="1"/>
        </p:nvSpPr>
        <p:spPr>
          <a:xfrm>
            <a:off x="539899" y="6637413"/>
            <a:ext cx="1875185" cy="18000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rtlCol="0" anchor="b" anchorCtr="0"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Arial" pitchFamily="34" charset="0"/>
              </a:rPr>
              <a:t>Wissen durch Praxis stärkt </a:t>
            </a:r>
          </a:p>
        </p:txBody>
      </p:sp>
    </p:spTree>
    <p:extLst>
      <p:ext uri="{BB962C8B-B14F-4D97-AF65-F5344CB8AC3E}">
        <p14:creationId xmlns:p14="http://schemas.microsoft.com/office/powerpoint/2010/main" val="41217032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D89CC"/>
                </a:solidFill>
                <a:latin typeface="+mj-lt"/>
                <a:cs typeface="Calibri" pitchFamily="34" charset="0"/>
              </a:defRPr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+mn-lt"/>
                <a:cs typeface="Calibri" pitchFamily="34" charset="0"/>
              </a:defRPr>
            </a:lvl1pPr>
            <a:lvl2pPr>
              <a:buClr>
                <a:srgbClr val="2D89CC"/>
              </a:buClr>
              <a:defRPr>
                <a:latin typeface="+mn-lt"/>
                <a:cs typeface="Calibri" pitchFamily="34" charset="0"/>
              </a:defRPr>
            </a:lvl2pPr>
            <a:lvl3pPr>
              <a:buClr>
                <a:srgbClr val="2D89CC"/>
              </a:buClr>
              <a:defRPr sz="1800">
                <a:latin typeface="+mn-lt"/>
                <a:cs typeface="Calibri" pitchFamily="34" charset="0"/>
              </a:defRPr>
            </a:lvl3pPr>
            <a:lvl4pPr marL="809625" indent="-266700">
              <a:buClr>
                <a:srgbClr val="2D89CC"/>
              </a:buClr>
              <a:buFont typeface="Arial" pitchFamily="34" charset="0"/>
              <a:buChar char="•"/>
              <a:defRPr sz="1600">
                <a:latin typeface="+mn-lt"/>
                <a:cs typeface="Calibri" pitchFamily="34" charset="0"/>
              </a:defRPr>
            </a:lvl4pPr>
            <a:lvl5pPr marL="1076325" indent="-266700">
              <a:buClr>
                <a:srgbClr val="2D89CC"/>
              </a:buClr>
              <a:buFont typeface="Arial" pitchFamily="34" charset="0"/>
              <a:buChar char="•"/>
              <a:defRPr sz="1600">
                <a:latin typeface="+mn-lt"/>
                <a:cs typeface="Calibri" pitchFamily="34" charset="0"/>
              </a:defRPr>
            </a:lvl5pPr>
          </a:lstStyle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l">
              <a:defRPr>
                <a:latin typeface="+mj-lt"/>
                <a:cs typeface="Arial" pitchFamily="34" charset="0"/>
              </a:defRPr>
            </a:lvl1pPr>
          </a:lstStyle>
          <a:p>
            <a:r>
              <a:rPr lang="de-DE" dirty="0" smtClean="0">
                <a:cs typeface="Calibri" pitchFamily="34" charset="0"/>
              </a:rPr>
              <a:t>Seite  </a:t>
            </a:r>
            <a:fld id="{3733AE7F-6935-469B-B7EA-A7DFC1F0D075}" type="slidenum">
              <a:rPr lang="de-DE" smtClean="0">
                <a:cs typeface="Calibri" pitchFamily="34" charset="0"/>
              </a:rPr>
              <a:pPr/>
              <a:t>‹Nr.›</a:t>
            </a:fld>
            <a:endParaRPr lang="de-DE" dirty="0">
              <a:cs typeface="Calibri" pitchFamily="34" charset="0"/>
            </a:endParaRP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latin typeface="+mj-lt"/>
                <a:cs typeface="Calibri" pitchFamily="34" charset="0"/>
              </a:defRPr>
            </a:lvl1pPr>
          </a:lstStyle>
          <a:p>
            <a:pPr>
              <a:lnSpc>
                <a:spcPct val="120000"/>
              </a:lnSpc>
            </a:pPr>
            <a:r>
              <a:rPr lang="de-DE" dirty="0" smtClean="0"/>
              <a:t>Max Mustermann | Musterbezeichnung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latin typeface="+mj-lt"/>
                <a:cs typeface="Calibri" pitchFamily="34" charset="0"/>
              </a:defRPr>
            </a:lvl1pPr>
          </a:lstStyle>
          <a:p>
            <a:pPr>
              <a:lnSpc>
                <a:spcPct val="120000"/>
              </a:lnSpc>
            </a:pPr>
            <a:r>
              <a:rPr lang="de-DE" dirty="0" smtClean="0"/>
              <a:t>Datum </a:t>
            </a:r>
            <a:r>
              <a:rPr lang="de-DE" dirty="0" err="1" smtClean="0"/>
              <a:t>xx.xx.xxxx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436191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>
          <a:xfrm>
            <a:off x="529382" y="6659276"/>
            <a:ext cx="504946" cy="138499"/>
          </a:xfrm>
        </p:spPr>
        <p:txBody>
          <a:bodyPr/>
          <a:lstStyle>
            <a:lvl1pPr algn="l">
              <a:defRPr>
                <a:latin typeface="+mj-lt"/>
                <a:cs typeface="Arial" pitchFamily="34" charset="0"/>
              </a:defRPr>
            </a:lvl1pPr>
          </a:lstStyle>
          <a:p>
            <a:r>
              <a:rPr lang="de-DE" dirty="0" smtClean="0">
                <a:cs typeface="Calibri" pitchFamily="34" charset="0"/>
              </a:rPr>
              <a:t>Seite  </a:t>
            </a:r>
            <a:fld id="{3733AE7F-6935-469B-B7EA-A7DFC1F0D075}" type="slidenum">
              <a:rPr lang="de-DE" smtClean="0">
                <a:cs typeface="Calibri" pitchFamily="34" charset="0"/>
              </a:rPr>
              <a:pPr/>
              <a:t>‹Nr.›</a:t>
            </a:fld>
            <a:endParaRPr lang="de-DE" dirty="0">
              <a:cs typeface="Calibri" pitchFamily="34" charset="0"/>
            </a:endParaRP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2"/>
          </p:nvPr>
        </p:nvSpPr>
        <p:spPr>
          <a:xfrm>
            <a:off x="1404048" y="6642668"/>
            <a:ext cx="3600000" cy="155107"/>
          </a:xfrm>
        </p:spPr>
        <p:txBody>
          <a:bodyPr/>
          <a:lstStyle>
            <a:lvl1pPr>
              <a:defRPr>
                <a:latin typeface="+mj-lt"/>
                <a:cs typeface="Calibri" pitchFamily="34" charset="0"/>
              </a:defRPr>
            </a:lvl1pPr>
          </a:lstStyle>
          <a:p>
            <a:pPr>
              <a:lnSpc>
                <a:spcPct val="120000"/>
              </a:lnSpc>
            </a:pPr>
            <a:r>
              <a:rPr lang="de-DE" dirty="0" smtClean="0"/>
              <a:t>Max Mustermann | Musterbezeichnung</a:t>
            </a:r>
            <a:endParaRPr lang="de-DE" dirty="0"/>
          </a:p>
        </p:txBody>
      </p:sp>
      <p:sp>
        <p:nvSpPr>
          <p:cNvPr id="2" name="Fußzeilenplatzhalter 1"/>
          <p:cNvSpPr>
            <a:spLocks noGrp="1"/>
          </p:cNvSpPr>
          <p:nvPr>
            <p:ph type="ftr" sz="quarter" idx="13"/>
          </p:nvPr>
        </p:nvSpPr>
        <p:spPr>
          <a:xfrm>
            <a:off x="5152147" y="6642668"/>
            <a:ext cx="1800000" cy="155107"/>
          </a:xfrm>
        </p:spPr>
        <p:txBody>
          <a:bodyPr/>
          <a:lstStyle>
            <a:lvl1pPr>
              <a:defRPr>
                <a:latin typeface="+mj-lt"/>
                <a:cs typeface="Calibri" pitchFamily="34" charset="0"/>
              </a:defRPr>
            </a:lvl1pPr>
          </a:lstStyle>
          <a:p>
            <a:pPr>
              <a:lnSpc>
                <a:spcPct val="120000"/>
              </a:lnSpc>
            </a:pPr>
            <a:r>
              <a:rPr lang="de-DE" dirty="0" smtClean="0"/>
              <a:t>Datum </a:t>
            </a:r>
            <a:r>
              <a:rPr lang="de-DE" dirty="0" err="1" smtClean="0"/>
              <a:t>xx.xx.xxxx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124193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 - Mehr Plat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+mj-lt"/>
                <a:cs typeface="Calibri" pitchFamily="34" charset="0"/>
              </a:defRPr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+mn-lt"/>
                <a:cs typeface="Calibri" pitchFamily="34" charset="0"/>
              </a:defRPr>
            </a:lvl1pPr>
            <a:lvl2pPr>
              <a:buClr>
                <a:srgbClr val="2D89CC"/>
              </a:buClr>
              <a:defRPr>
                <a:latin typeface="+mn-lt"/>
                <a:cs typeface="Calibri" pitchFamily="34" charset="0"/>
              </a:defRPr>
            </a:lvl2pPr>
            <a:lvl3pPr>
              <a:buClr>
                <a:srgbClr val="2D89CC"/>
              </a:buClr>
              <a:defRPr sz="1800">
                <a:latin typeface="+mn-lt"/>
                <a:cs typeface="Calibri" pitchFamily="34" charset="0"/>
              </a:defRPr>
            </a:lvl3pPr>
            <a:lvl4pPr marL="809625" indent="-266700">
              <a:buClr>
                <a:srgbClr val="2D89CC"/>
              </a:buClr>
              <a:buFont typeface="Arial" pitchFamily="34" charset="0"/>
              <a:buChar char="•"/>
              <a:defRPr sz="1600">
                <a:latin typeface="+mn-lt"/>
                <a:cs typeface="Calibri" pitchFamily="34" charset="0"/>
              </a:defRPr>
            </a:lvl4pPr>
            <a:lvl5pPr marL="1076325" indent="-266700">
              <a:buClr>
                <a:srgbClr val="2D89CC"/>
              </a:buClr>
              <a:buFont typeface="Arial" pitchFamily="34" charset="0"/>
              <a:buChar char="•"/>
              <a:defRPr sz="1600">
                <a:latin typeface="+mn-lt"/>
                <a:cs typeface="Calibri" pitchFamily="34" charset="0"/>
              </a:defRPr>
            </a:lvl5pPr>
          </a:lstStyle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l">
              <a:defRPr>
                <a:latin typeface="+mj-lt"/>
                <a:cs typeface="Arial" pitchFamily="34" charset="0"/>
              </a:defRPr>
            </a:lvl1pPr>
          </a:lstStyle>
          <a:p>
            <a:r>
              <a:rPr lang="de-DE" dirty="0" smtClean="0">
                <a:cs typeface="Calibri" pitchFamily="34" charset="0"/>
              </a:rPr>
              <a:t>Seite  </a:t>
            </a:r>
            <a:fld id="{3733AE7F-6935-469B-B7EA-A7DFC1F0D075}" type="slidenum">
              <a:rPr lang="de-DE" smtClean="0">
                <a:cs typeface="Calibri" pitchFamily="34" charset="0"/>
              </a:rPr>
              <a:pPr/>
              <a:t>‹Nr.›</a:t>
            </a:fld>
            <a:endParaRPr lang="de-DE" dirty="0">
              <a:cs typeface="Calibri" pitchFamily="34" charset="0"/>
            </a:endParaRP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latin typeface="+mj-lt"/>
                <a:cs typeface="Calibri" pitchFamily="34" charset="0"/>
              </a:defRPr>
            </a:lvl1pPr>
          </a:lstStyle>
          <a:p>
            <a:pPr>
              <a:lnSpc>
                <a:spcPct val="120000"/>
              </a:lnSpc>
            </a:pPr>
            <a:r>
              <a:rPr lang="de-DE" dirty="0" smtClean="0"/>
              <a:t>Max Mustermann | Musterbezeichnung</a:t>
            </a:r>
            <a:endParaRPr lang="de-DE" dirty="0"/>
          </a:p>
        </p:txBody>
      </p:sp>
      <p:sp>
        <p:nvSpPr>
          <p:cNvPr id="8" name="Fußzeilenplatzhalter 3"/>
          <p:cNvSpPr>
            <a:spLocks noGrp="1"/>
          </p:cNvSpPr>
          <p:nvPr>
            <p:ph type="ftr" sz="quarter" idx="3"/>
          </p:nvPr>
        </p:nvSpPr>
        <p:spPr>
          <a:xfrm>
            <a:off x="5436096" y="6642668"/>
            <a:ext cx="1800000" cy="155107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 algn="r">
              <a:defRPr lang="de-DE" sz="900" smtClean="0">
                <a:solidFill>
                  <a:srgbClr val="000000"/>
                </a:solidFill>
                <a:latin typeface="+mj-lt"/>
                <a:cs typeface="Arial" pitchFamily="34" charset="0"/>
              </a:defRPr>
            </a:lvl1pPr>
          </a:lstStyle>
          <a:p>
            <a:pPr>
              <a:lnSpc>
                <a:spcPct val="120000"/>
              </a:lnSpc>
            </a:pPr>
            <a:r>
              <a:rPr lang="de-DE" dirty="0" smtClean="0">
                <a:cs typeface="Calibri" pitchFamily="34" charset="0"/>
              </a:rPr>
              <a:t>Datum </a:t>
            </a:r>
            <a:r>
              <a:rPr lang="de-DE" dirty="0" err="1" smtClean="0">
                <a:cs typeface="Calibri" pitchFamily="34" charset="0"/>
              </a:rPr>
              <a:t>xx.xx.xxxx</a:t>
            </a:r>
            <a:endParaRPr lang="de-DE" dirty="0"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12358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 Blanko - Mehr Plat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l">
              <a:defRPr>
                <a:latin typeface="+mj-lt"/>
                <a:cs typeface="Arial" pitchFamily="34" charset="0"/>
              </a:defRPr>
            </a:lvl1pPr>
          </a:lstStyle>
          <a:p>
            <a:r>
              <a:rPr lang="de-DE" dirty="0" smtClean="0">
                <a:cs typeface="Calibri" pitchFamily="34" charset="0"/>
              </a:rPr>
              <a:t>Seite  </a:t>
            </a:r>
            <a:fld id="{3733AE7F-6935-469B-B7EA-A7DFC1F0D075}" type="slidenum">
              <a:rPr lang="de-DE" smtClean="0">
                <a:cs typeface="Calibri" pitchFamily="34" charset="0"/>
              </a:rPr>
              <a:pPr/>
              <a:t>‹Nr.›</a:t>
            </a:fld>
            <a:endParaRPr lang="de-DE" dirty="0">
              <a:cs typeface="Calibri" pitchFamily="34" charset="0"/>
            </a:endParaRP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latin typeface="+mj-lt"/>
                <a:cs typeface="Calibri" pitchFamily="34" charset="0"/>
              </a:defRPr>
            </a:lvl1pPr>
          </a:lstStyle>
          <a:p>
            <a:pPr>
              <a:lnSpc>
                <a:spcPct val="120000"/>
              </a:lnSpc>
            </a:pPr>
            <a:r>
              <a:rPr lang="de-DE" dirty="0" smtClean="0"/>
              <a:t>Max Mustermann | Musterbezeichnung</a:t>
            </a:r>
            <a:endParaRPr lang="de-DE" dirty="0"/>
          </a:p>
        </p:txBody>
      </p:sp>
      <p:sp>
        <p:nvSpPr>
          <p:cNvPr id="6" name="Fußzeilenplatzhalter 3"/>
          <p:cNvSpPr>
            <a:spLocks noGrp="1"/>
          </p:cNvSpPr>
          <p:nvPr>
            <p:ph type="ftr" sz="quarter" idx="3"/>
          </p:nvPr>
        </p:nvSpPr>
        <p:spPr>
          <a:xfrm>
            <a:off x="5436096" y="6642668"/>
            <a:ext cx="1800000" cy="155107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 algn="r">
              <a:defRPr lang="de-DE" sz="900" smtClean="0">
                <a:solidFill>
                  <a:srgbClr val="000000"/>
                </a:solidFill>
                <a:latin typeface="+mj-lt"/>
                <a:cs typeface="Arial" pitchFamily="34" charset="0"/>
              </a:defRPr>
            </a:lvl1pPr>
          </a:lstStyle>
          <a:p>
            <a:pPr>
              <a:lnSpc>
                <a:spcPct val="120000"/>
              </a:lnSpc>
            </a:pPr>
            <a:r>
              <a:rPr lang="de-DE" dirty="0" smtClean="0">
                <a:cs typeface="Calibri" pitchFamily="34" charset="0"/>
              </a:rPr>
              <a:t>Datum </a:t>
            </a:r>
            <a:r>
              <a:rPr lang="de-DE" dirty="0" err="1" smtClean="0">
                <a:cs typeface="Calibri" pitchFamily="34" charset="0"/>
              </a:rPr>
              <a:t>xx.xx.xxxx</a:t>
            </a:r>
            <a:endParaRPr lang="de-DE" dirty="0"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76629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521999" y="1154113"/>
            <a:ext cx="8173033" cy="6714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de-DE" noProof="0" dirty="0" smtClean="0"/>
              <a:t>Titelmasterformat durch Klicken bearbeiten</a:t>
            </a:r>
            <a:endParaRPr lang="de-DE" noProof="0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36574" y="2060848"/>
            <a:ext cx="8158163" cy="432090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noProof="0" dirty="0" smtClean="0"/>
              <a:t>Textmasterformat bearbeiten</a:t>
            </a:r>
          </a:p>
          <a:p>
            <a:pPr lvl="1"/>
            <a:r>
              <a:rPr lang="de-DE" noProof="0" dirty="0" smtClean="0"/>
              <a:t>Zweite Ebene</a:t>
            </a:r>
          </a:p>
          <a:p>
            <a:pPr lvl="2"/>
            <a:r>
              <a:rPr lang="de-DE" noProof="0" dirty="0" smtClean="0"/>
              <a:t>Dritte Ebene</a:t>
            </a:r>
          </a:p>
          <a:p>
            <a:pPr lvl="3"/>
            <a:r>
              <a:rPr lang="de-DE" noProof="0" dirty="0" smtClean="0"/>
              <a:t>Vierte Ebene</a:t>
            </a:r>
          </a:p>
          <a:p>
            <a:pPr lvl="4"/>
            <a:r>
              <a:rPr lang="de-DE" noProof="0" dirty="0" smtClean="0"/>
              <a:t>Fünfte Ebene</a:t>
            </a:r>
            <a:endParaRPr lang="de-DE" noProof="0" dirty="0"/>
          </a:p>
        </p:txBody>
      </p:sp>
      <p:sp>
        <p:nvSpPr>
          <p:cNvPr id="17" name="Rechteck 1"/>
          <p:cNvSpPr>
            <a:spLocks noChangeArrowheads="1"/>
          </p:cNvSpPr>
          <p:nvPr userDrawn="1"/>
        </p:nvSpPr>
        <p:spPr bwMode="auto">
          <a:xfrm flipH="1">
            <a:off x="7068129" y="4778102"/>
            <a:ext cx="2088000" cy="2088000"/>
          </a:xfrm>
          <a:prstGeom prst="corner">
            <a:avLst>
              <a:gd name="adj1" fmla="val 9651"/>
              <a:gd name="adj2" fmla="val 9141"/>
            </a:avLst>
          </a:prstGeom>
          <a:solidFill>
            <a:schemeClr val="accent1"/>
          </a:solidFill>
          <a:ln>
            <a:noFill/>
          </a:ln>
          <a:extLst/>
        </p:spPr>
        <p:txBody>
          <a:bodyPr/>
          <a:lstStyle/>
          <a:p>
            <a:endParaRPr lang="de-DE" noProof="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2" name="Foliennummernplatzhalter 21"/>
          <p:cNvSpPr>
            <a:spLocks noGrp="1"/>
          </p:cNvSpPr>
          <p:nvPr>
            <p:ph type="sldNum" sz="quarter" idx="4"/>
          </p:nvPr>
        </p:nvSpPr>
        <p:spPr>
          <a:xfrm>
            <a:off x="529382" y="6659276"/>
            <a:ext cx="504946" cy="138499"/>
          </a:xfrm>
          <a:prstGeom prst="rect">
            <a:avLst/>
          </a:prstGeom>
        </p:spPr>
        <p:txBody>
          <a:bodyPr vert="horz" wrap="none" lIns="0" tIns="0" rIns="0" bIns="0" rtlCol="0" anchor="b" anchorCtr="0">
            <a:spAutoFit/>
          </a:bodyPr>
          <a:lstStyle>
            <a:lvl1pPr algn="r">
              <a:defRPr sz="900">
                <a:solidFill>
                  <a:schemeClr val="tx1"/>
                </a:solidFill>
                <a:latin typeface="+mj-lt"/>
                <a:cs typeface="Arial" pitchFamily="34" charset="0"/>
              </a:defRPr>
            </a:lvl1pPr>
          </a:lstStyle>
          <a:p>
            <a:pPr algn="l"/>
            <a:r>
              <a:rPr lang="de-DE" dirty="0" smtClean="0">
                <a:cs typeface="Calibri" pitchFamily="34" charset="0"/>
              </a:rPr>
              <a:t>Seite  </a:t>
            </a:r>
            <a:fld id="{3733AE7F-6935-469B-B7EA-A7DFC1F0D075}" type="slidenum">
              <a:rPr lang="de-DE" smtClean="0">
                <a:cs typeface="Calibri" pitchFamily="34" charset="0"/>
              </a:rPr>
              <a:pPr algn="l"/>
              <a:t>‹Nr.›</a:t>
            </a:fld>
            <a:endParaRPr lang="de-DE" dirty="0">
              <a:cs typeface="Calibri" pitchFamily="34" charset="0"/>
            </a:endParaRPr>
          </a:p>
        </p:txBody>
      </p:sp>
      <p:sp>
        <p:nvSpPr>
          <p:cNvPr id="23" name="Datumsplatzhalter 22"/>
          <p:cNvSpPr>
            <a:spLocks noGrp="1"/>
          </p:cNvSpPr>
          <p:nvPr>
            <p:ph type="dt" sz="half" idx="2"/>
          </p:nvPr>
        </p:nvSpPr>
        <p:spPr>
          <a:xfrm>
            <a:off x="1404048" y="6642668"/>
            <a:ext cx="3600000" cy="155107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>
              <a:defRPr lang="de-DE" sz="900" smtClean="0">
                <a:solidFill>
                  <a:srgbClr val="000000"/>
                </a:solidFill>
                <a:latin typeface="+mj-lt"/>
                <a:cs typeface="Calibri" pitchFamily="34" charset="0"/>
              </a:defRPr>
            </a:lvl1pPr>
          </a:lstStyle>
          <a:p>
            <a:pPr>
              <a:lnSpc>
                <a:spcPct val="120000"/>
              </a:lnSpc>
            </a:pPr>
            <a:r>
              <a:rPr lang="de-DE" dirty="0" smtClean="0"/>
              <a:t>Max Mustermann | Musterbezeichnung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3"/>
          </p:nvPr>
        </p:nvSpPr>
        <p:spPr>
          <a:xfrm>
            <a:off x="5152147" y="6642668"/>
            <a:ext cx="1800000" cy="155107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 algn="r">
              <a:defRPr lang="de-DE" sz="900" smtClean="0">
                <a:solidFill>
                  <a:srgbClr val="000000"/>
                </a:solidFill>
                <a:latin typeface="+mj-lt"/>
                <a:cs typeface="Arial" pitchFamily="34" charset="0"/>
              </a:defRPr>
            </a:lvl1pPr>
          </a:lstStyle>
          <a:p>
            <a:pPr>
              <a:lnSpc>
                <a:spcPct val="120000"/>
              </a:lnSpc>
            </a:pPr>
            <a:r>
              <a:rPr lang="de-DE" dirty="0" smtClean="0">
                <a:cs typeface="Calibri" pitchFamily="34" charset="0"/>
              </a:rPr>
              <a:t>Datum </a:t>
            </a:r>
            <a:r>
              <a:rPr lang="de-DE" dirty="0" err="1" smtClean="0">
                <a:cs typeface="Calibri" pitchFamily="34" charset="0"/>
              </a:rPr>
              <a:t>xx.xx.xxxx</a:t>
            </a:r>
            <a:endParaRPr lang="de-DE" dirty="0">
              <a:cs typeface="Calibri" pitchFamily="34" charset="0"/>
            </a:endParaRPr>
          </a:p>
        </p:txBody>
      </p:sp>
      <p:pic>
        <p:nvPicPr>
          <p:cNvPr id="5" name="Grafik 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8372" y="222548"/>
            <a:ext cx="1800000" cy="726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9628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6" r:id="rId3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kern="1200">
          <a:solidFill>
            <a:srgbClr val="2D89CC"/>
          </a:solidFill>
          <a:latin typeface="+mj-lt"/>
          <a:ea typeface="+mj-ea"/>
          <a:cs typeface="Calibri" pitchFamily="34" charset="0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Calibri" pitchFamily="34" charset="0"/>
        </a:defRPr>
      </a:lvl1pPr>
      <a:lvl2pPr marL="266700" indent="-266700" algn="l" defTabSz="914400" rtl="0" eaLnBrk="1" latinLnBrk="0" hangingPunct="1">
        <a:spcBef>
          <a:spcPct val="20000"/>
        </a:spcBef>
        <a:buClr>
          <a:srgbClr val="2D89CC"/>
        </a:buClr>
        <a:buSzPct val="10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Calibri" pitchFamily="34" charset="0"/>
        </a:defRPr>
      </a:lvl2pPr>
      <a:lvl3pPr marL="542925" indent="-266700" algn="l" defTabSz="914400" rtl="0" eaLnBrk="1" latinLnBrk="0" hangingPunct="1">
        <a:spcBef>
          <a:spcPct val="20000"/>
        </a:spcBef>
        <a:buClr>
          <a:srgbClr val="2D89CC"/>
        </a:buClr>
        <a:buSzPct val="100000"/>
        <a:buFont typeface="Arial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Calibri" pitchFamily="34" charset="0"/>
        </a:defRPr>
      </a:lvl3pPr>
      <a:lvl4pPr marL="809625" indent="-266700" algn="l" defTabSz="914400" rtl="0" eaLnBrk="1" latinLnBrk="0" hangingPunct="1">
        <a:spcBef>
          <a:spcPct val="20000"/>
        </a:spcBef>
        <a:buClr>
          <a:srgbClr val="2D89CC"/>
        </a:buClr>
        <a:buSzPct val="10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Calibri" pitchFamily="34" charset="0"/>
        </a:defRPr>
      </a:lvl4pPr>
      <a:lvl5pPr marL="1076325" indent="-266700" algn="l" defTabSz="914400" rtl="0" eaLnBrk="1" latinLnBrk="0" hangingPunct="1">
        <a:spcBef>
          <a:spcPct val="20000"/>
        </a:spcBef>
        <a:buClr>
          <a:srgbClr val="2D89CC"/>
        </a:buClr>
        <a:buSzPct val="100000"/>
        <a:buFont typeface="Arial" pitchFamily="34" charset="0"/>
        <a:buChar char="•"/>
        <a:tabLst/>
        <a:defRPr sz="1600" kern="1200">
          <a:solidFill>
            <a:schemeClr val="tx1"/>
          </a:solidFill>
          <a:latin typeface="+mn-lt"/>
          <a:ea typeface="+mn-ea"/>
          <a:cs typeface="Calibri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521999" y="981075"/>
            <a:ext cx="8173033" cy="844537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/>
          <a:p>
            <a:r>
              <a:rPr lang="de-DE" noProof="0" dirty="0" smtClean="0"/>
              <a:t>Titelmasterformat durch Klicken bearbeiten</a:t>
            </a:r>
            <a:endParaRPr lang="de-DE" noProof="0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36574" y="2060848"/>
            <a:ext cx="8158163" cy="432090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noProof="0" dirty="0" smtClean="0"/>
              <a:t>Textmasterformat bearbeiten</a:t>
            </a:r>
          </a:p>
          <a:p>
            <a:pPr lvl="1"/>
            <a:r>
              <a:rPr lang="de-DE" noProof="0" dirty="0" smtClean="0"/>
              <a:t>Zweite Ebene</a:t>
            </a:r>
          </a:p>
          <a:p>
            <a:pPr lvl="2"/>
            <a:r>
              <a:rPr lang="de-DE" noProof="0" dirty="0" smtClean="0"/>
              <a:t>Dritte Ebene</a:t>
            </a:r>
          </a:p>
          <a:p>
            <a:pPr lvl="3"/>
            <a:r>
              <a:rPr lang="de-DE" noProof="0" dirty="0" smtClean="0"/>
              <a:t>Vierte Ebene</a:t>
            </a:r>
          </a:p>
          <a:p>
            <a:pPr lvl="4"/>
            <a:r>
              <a:rPr lang="de-DE" noProof="0" dirty="0" smtClean="0"/>
              <a:t>Fünfte Ebene</a:t>
            </a:r>
            <a:endParaRPr lang="de-DE" noProof="0" dirty="0"/>
          </a:p>
        </p:txBody>
      </p:sp>
      <p:sp>
        <p:nvSpPr>
          <p:cNvPr id="17" name="Rechteck 1"/>
          <p:cNvSpPr>
            <a:spLocks noChangeArrowheads="1"/>
          </p:cNvSpPr>
          <p:nvPr userDrawn="1"/>
        </p:nvSpPr>
        <p:spPr bwMode="auto">
          <a:xfrm flipH="1">
            <a:off x="7356474" y="5065711"/>
            <a:ext cx="1799653" cy="1800000"/>
          </a:xfrm>
          <a:prstGeom prst="corner">
            <a:avLst>
              <a:gd name="adj1" fmla="val 11472"/>
              <a:gd name="adj2" fmla="val 10808"/>
            </a:avLst>
          </a:prstGeom>
          <a:solidFill>
            <a:schemeClr val="accent1"/>
          </a:solidFill>
          <a:ln>
            <a:noFill/>
          </a:ln>
          <a:extLst/>
        </p:spPr>
        <p:txBody>
          <a:bodyPr/>
          <a:lstStyle/>
          <a:p>
            <a:endParaRPr lang="de-DE" noProof="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2" name="Foliennummernplatzhalter 21"/>
          <p:cNvSpPr>
            <a:spLocks noGrp="1"/>
          </p:cNvSpPr>
          <p:nvPr>
            <p:ph type="sldNum" sz="quarter" idx="4"/>
          </p:nvPr>
        </p:nvSpPr>
        <p:spPr>
          <a:xfrm>
            <a:off x="529382" y="6659276"/>
            <a:ext cx="504946" cy="138499"/>
          </a:xfrm>
          <a:prstGeom prst="rect">
            <a:avLst/>
          </a:prstGeom>
        </p:spPr>
        <p:txBody>
          <a:bodyPr vert="horz" wrap="none" lIns="0" tIns="0" rIns="0" bIns="0" rtlCol="0" anchor="b" anchorCtr="0">
            <a:spAutoFit/>
          </a:bodyPr>
          <a:lstStyle>
            <a:lvl1pPr algn="l">
              <a:defRPr sz="900">
                <a:solidFill>
                  <a:schemeClr val="tx1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de-DE" dirty="0" smtClean="0">
                <a:cs typeface="Calibri" pitchFamily="34" charset="0"/>
              </a:rPr>
              <a:t>Seite  </a:t>
            </a:r>
            <a:fld id="{3733AE7F-6935-469B-B7EA-A7DFC1F0D075}" type="slidenum">
              <a:rPr lang="de-DE" smtClean="0">
                <a:cs typeface="Calibri" pitchFamily="34" charset="0"/>
              </a:rPr>
              <a:pPr/>
              <a:t>‹Nr.›</a:t>
            </a:fld>
            <a:endParaRPr lang="de-DE" dirty="0">
              <a:cs typeface="Calibri" pitchFamily="34" charset="0"/>
            </a:endParaRPr>
          </a:p>
        </p:txBody>
      </p:sp>
      <p:sp>
        <p:nvSpPr>
          <p:cNvPr id="23" name="Datumsplatzhalter 22"/>
          <p:cNvSpPr>
            <a:spLocks noGrp="1"/>
          </p:cNvSpPr>
          <p:nvPr>
            <p:ph type="dt" sz="half" idx="2"/>
          </p:nvPr>
        </p:nvSpPr>
        <p:spPr>
          <a:xfrm>
            <a:off x="1404048" y="6642668"/>
            <a:ext cx="3600000" cy="155107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>
              <a:defRPr lang="de-DE" sz="900" smtClean="0">
                <a:solidFill>
                  <a:srgbClr val="000000"/>
                </a:solidFill>
                <a:latin typeface="+mj-lt"/>
                <a:cs typeface="Calibri" pitchFamily="34" charset="0"/>
              </a:defRPr>
            </a:lvl1pPr>
          </a:lstStyle>
          <a:p>
            <a:pPr>
              <a:lnSpc>
                <a:spcPct val="120000"/>
              </a:lnSpc>
            </a:pPr>
            <a:r>
              <a:rPr lang="de-DE" dirty="0" smtClean="0"/>
              <a:t>Max Mustermann | Musterbezeichnung</a:t>
            </a:r>
            <a:endParaRPr lang="de-DE" dirty="0"/>
          </a:p>
        </p:txBody>
      </p:sp>
      <p:pic>
        <p:nvPicPr>
          <p:cNvPr id="5" name="Grafik 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1897" y="177616"/>
            <a:ext cx="1440000" cy="581250"/>
          </a:xfrm>
          <a:prstGeom prst="rect">
            <a:avLst/>
          </a:prstGeom>
        </p:spPr>
      </p:pic>
      <p:sp>
        <p:nvSpPr>
          <p:cNvPr id="10" name="Fußzeilenplatzhalter 3"/>
          <p:cNvSpPr>
            <a:spLocks noGrp="1"/>
          </p:cNvSpPr>
          <p:nvPr>
            <p:ph type="ftr" sz="quarter" idx="3"/>
          </p:nvPr>
        </p:nvSpPr>
        <p:spPr>
          <a:xfrm>
            <a:off x="5436096" y="6642668"/>
            <a:ext cx="1800000" cy="155107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>
            <a:lvl1pPr algn="r">
              <a:defRPr lang="de-DE" sz="900" smtClean="0">
                <a:solidFill>
                  <a:srgbClr val="000000"/>
                </a:solidFill>
                <a:latin typeface="+mj-lt"/>
                <a:cs typeface="Arial" pitchFamily="34" charset="0"/>
              </a:defRPr>
            </a:lvl1pPr>
          </a:lstStyle>
          <a:p>
            <a:pPr>
              <a:lnSpc>
                <a:spcPct val="120000"/>
              </a:lnSpc>
            </a:pPr>
            <a:r>
              <a:rPr lang="de-DE" dirty="0" smtClean="0">
                <a:cs typeface="Calibri" pitchFamily="34" charset="0"/>
              </a:rPr>
              <a:t>Datum </a:t>
            </a:r>
            <a:r>
              <a:rPr lang="de-DE" dirty="0" err="1" smtClean="0">
                <a:cs typeface="Calibri" pitchFamily="34" charset="0"/>
              </a:rPr>
              <a:t>xx.xx.xxxx</a:t>
            </a:r>
            <a:endParaRPr lang="de-DE" dirty="0"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46621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kern="1200">
          <a:solidFill>
            <a:srgbClr val="2D89CC"/>
          </a:solidFill>
          <a:latin typeface="+mj-lt"/>
          <a:ea typeface="+mj-ea"/>
          <a:cs typeface="Calibri" pitchFamily="34" charset="0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Calibri" pitchFamily="34" charset="0"/>
        </a:defRPr>
      </a:lvl1pPr>
      <a:lvl2pPr marL="266700" indent="-266700" algn="l" defTabSz="914400" rtl="0" eaLnBrk="1" latinLnBrk="0" hangingPunct="1">
        <a:spcBef>
          <a:spcPct val="20000"/>
        </a:spcBef>
        <a:buClr>
          <a:srgbClr val="2D89CC"/>
        </a:buClr>
        <a:buSzPct val="10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Calibri" pitchFamily="34" charset="0"/>
        </a:defRPr>
      </a:lvl2pPr>
      <a:lvl3pPr marL="542925" indent="-266700" algn="l" defTabSz="914400" rtl="0" eaLnBrk="1" latinLnBrk="0" hangingPunct="1">
        <a:spcBef>
          <a:spcPct val="20000"/>
        </a:spcBef>
        <a:buClr>
          <a:srgbClr val="2D89CC"/>
        </a:buClr>
        <a:buSzPct val="100000"/>
        <a:buFont typeface="Arial" pitchFamily="34" charset="0"/>
        <a:buChar char="•"/>
        <a:tabLst/>
        <a:defRPr sz="1800" kern="1200">
          <a:solidFill>
            <a:schemeClr val="tx1"/>
          </a:solidFill>
          <a:latin typeface="+mn-lt"/>
          <a:ea typeface="+mn-ea"/>
          <a:cs typeface="Calibri" pitchFamily="34" charset="0"/>
        </a:defRPr>
      </a:lvl3pPr>
      <a:lvl4pPr marL="809625" indent="-266700" algn="l" defTabSz="914400" rtl="0" eaLnBrk="1" latinLnBrk="0" hangingPunct="1">
        <a:spcBef>
          <a:spcPct val="20000"/>
        </a:spcBef>
        <a:buClr>
          <a:srgbClr val="2D89CC"/>
        </a:buClr>
        <a:buSzPct val="10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Calibri" pitchFamily="34" charset="0"/>
        </a:defRPr>
      </a:lvl4pPr>
      <a:lvl5pPr marL="1076325" indent="-266700" algn="l" defTabSz="914400" rtl="0" eaLnBrk="1" latinLnBrk="0" hangingPunct="1">
        <a:spcBef>
          <a:spcPct val="20000"/>
        </a:spcBef>
        <a:buClr>
          <a:srgbClr val="2D89CC"/>
        </a:buClr>
        <a:buSzPct val="100000"/>
        <a:buFont typeface="Arial" pitchFamily="34" charset="0"/>
        <a:buChar char="•"/>
        <a:tabLst/>
        <a:defRPr sz="1600" kern="1200">
          <a:solidFill>
            <a:schemeClr val="tx1"/>
          </a:solidFill>
          <a:latin typeface="+mn-lt"/>
          <a:ea typeface="+mn-ea"/>
          <a:cs typeface="Calibri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Textplatzhalter 1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Textplatzhalter 15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de-DE" b="1" dirty="0" smtClean="0"/>
              <a:t>Fachbereich 2  </a:t>
            </a:r>
            <a:r>
              <a:rPr lang="de-DE" dirty="0" smtClean="0"/>
              <a:t>Informatik und Ingenieurwissenschaften  </a:t>
            </a:r>
            <a:endParaRPr lang="de-DE" dirty="0"/>
          </a:p>
        </p:txBody>
      </p:sp>
      <p:sp>
        <p:nvSpPr>
          <p:cNvPr id="14" name="Inhaltsplatzhalter 13"/>
          <p:cNvSpPr>
            <a:spLocks noGrp="1"/>
          </p:cNvSpPr>
          <p:nvPr>
            <p:ph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de-DE" smtClean="0"/>
              <a:t>Seite  </a:t>
            </a:r>
            <a:fld id="{3733AE7F-6935-469B-B7EA-A7DFC1F0D075}" type="slidenum">
              <a:rPr lang="de-DE" smtClean="0"/>
              <a:pPr/>
              <a:t>1</a:t>
            </a:fld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de-DE" smtClean="0"/>
              <a:t>Max Mustermann | Musterbezeichnung</a:t>
            </a:r>
            <a:endParaRPr lang="de-DE" dirty="0"/>
          </a:p>
        </p:txBody>
      </p:sp>
      <p:sp>
        <p:nvSpPr>
          <p:cNvPr id="2" name="Fußzeilenplatzhalter 1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de-DE" smtClean="0"/>
              <a:t>Datum xx.xx.xxxx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48089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el 2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17" name="Inhaltsplatzhalter 1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Textebene 1</a:t>
            </a:r>
          </a:p>
          <a:p>
            <a:pPr lvl="1"/>
            <a:r>
              <a:rPr lang="de-DE" dirty="0" smtClean="0"/>
              <a:t>Aufzählungszeichen 1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>
          <a:xfrm>
            <a:off x="529382" y="6659276"/>
            <a:ext cx="343043" cy="138499"/>
          </a:xfrm>
        </p:spPr>
        <p:txBody>
          <a:bodyPr/>
          <a:lstStyle/>
          <a:p>
            <a:r>
              <a:rPr lang="de-DE" dirty="0" smtClean="0">
                <a:cs typeface="Calibri" pitchFamily="34" charset="0"/>
              </a:rPr>
              <a:t>Seite  </a:t>
            </a:r>
            <a:fld id="{3733AE7F-6935-469B-B7EA-A7DFC1F0D075}" type="slidenum">
              <a:rPr lang="de-DE" smtClean="0">
                <a:cs typeface="Calibri" pitchFamily="34" charset="0"/>
              </a:rPr>
              <a:pPr/>
              <a:t>2</a:t>
            </a:fld>
            <a:endParaRPr lang="de-DE" dirty="0">
              <a:cs typeface="Calibri" pitchFamily="34" charset="0"/>
            </a:endParaRP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de-DE" smtClean="0"/>
              <a:t>Max Mustermann | Musterbezeichnung</a:t>
            </a:r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de-DE" smtClean="0"/>
              <a:t>Datum xx.xx.xxxx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46683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Layout mit mehr Platz…</a:t>
            </a:r>
            <a:br>
              <a:rPr lang="de-DE" dirty="0" smtClean="0"/>
            </a:br>
            <a:r>
              <a:rPr lang="de-DE" dirty="0" smtClean="0"/>
              <a:t>… und zwei Zeilen Headline</a:t>
            </a:r>
            <a:endParaRPr lang="de-DE" dirty="0"/>
          </a:p>
        </p:txBody>
      </p:sp>
      <p:sp>
        <p:nvSpPr>
          <p:cNvPr id="18" name="Inhaltsplatzhalter 1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1"/>
          </p:nvPr>
        </p:nvSpPr>
        <p:spPr>
          <a:xfrm>
            <a:off x="529382" y="6659276"/>
            <a:ext cx="343043" cy="138499"/>
          </a:xfrm>
        </p:spPr>
        <p:txBody>
          <a:bodyPr/>
          <a:lstStyle/>
          <a:p>
            <a:r>
              <a:rPr lang="de-DE" dirty="0" smtClean="0">
                <a:cs typeface="Calibri" pitchFamily="34" charset="0"/>
              </a:rPr>
              <a:t>Seite  </a:t>
            </a:r>
            <a:fld id="{3733AE7F-6935-469B-B7EA-A7DFC1F0D075}" type="slidenum">
              <a:rPr lang="de-DE" smtClean="0">
                <a:cs typeface="Calibri" pitchFamily="34" charset="0"/>
              </a:rPr>
              <a:pPr/>
              <a:t>3</a:t>
            </a:fld>
            <a:endParaRPr lang="de-DE" dirty="0">
              <a:cs typeface="Calibri" pitchFamily="34" charset="0"/>
            </a:endParaRP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de-DE" smtClean="0"/>
              <a:t>Max Mustermann | Musterbezeichnung</a:t>
            </a:r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3"/>
          </p:nvPr>
        </p:nvSpPr>
        <p:spPr>
          <a:xfrm>
            <a:off x="5436096" y="6659276"/>
            <a:ext cx="1800000" cy="138499"/>
          </a:xfrm>
        </p:spPr>
        <p:txBody>
          <a:bodyPr/>
          <a:lstStyle/>
          <a:p>
            <a:r>
              <a:rPr lang="de-DE" dirty="0" smtClean="0">
                <a:cs typeface="Calibri" pitchFamily="34" charset="0"/>
              </a:rPr>
              <a:t>Datum </a:t>
            </a:r>
            <a:r>
              <a:rPr lang="de-DE" dirty="0" err="1" smtClean="0">
                <a:cs typeface="Calibri" pitchFamily="34" charset="0"/>
              </a:rPr>
              <a:t>xx.xx.xxxx</a:t>
            </a:r>
            <a:endParaRPr lang="de-DE" dirty="0"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3108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H_blau">
  <a:themeElements>
    <a:clrScheme name="FH_FB2_201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F9E1B"/>
      </a:accent1>
      <a:accent2>
        <a:srgbClr val="FFF1D0"/>
      </a:accent2>
      <a:accent3>
        <a:srgbClr val="FFFFFF"/>
      </a:accent3>
      <a:accent4>
        <a:srgbClr val="FFDDAF"/>
      </a:accent4>
      <a:accent5>
        <a:srgbClr val="FFD88F"/>
      </a:accent5>
      <a:accent6>
        <a:srgbClr val="FFE3AF"/>
      </a:accent6>
      <a:hlink>
        <a:srgbClr val="808080"/>
      </a:hlink>
      <a:folHlink>
        <a:srgbClr val="C8C8C8"/>
      </a:folHlink>
    </a:clrScheme>
    <a:fontScheme name="FH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9525">
          <a:solidFill>
            <a:schemeClr val="accent1"/>
          </a:solidFill>
          <a:round/>
          <a:headEnd/>
          <a:tailEnd/>
        </a:ln>
      </a:spPr>
      <a:bodyPr/>
      <a:lstStyle>
        <a:defPPr>
          <a:defRPr>
            <a:latin typeface="Arial" pitchFamily="34" charset="0"/>
            <a:cs typeface="Arial" pitchFamily="34" charset="0"/>
          </a:defRPr>
        </a:defPPr>
      </a:lstStyle>
    </a:spDef>
    <a:txDef>
      <a:spPr>
        <a:noFill/>
        <a:ln>
          <a:noFill/>
        </a:ln>
      </a:spPr>
      <a:bodyPr wrap="square" lIns="0" tIns="0" rIns="0" bIns="0" rtlCol="0">
        <a:spAutoFit/>
      </a:bodyPr>
      <a:lstStyle>
        <a:defPPr>
          <a:defRPr b="0" dirty="0" smtClean="0">
            <a:latin typeface="Arial" pitchFamily="34" charset="0"/>
            <a:cs typeface="Arial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FH_blau - mehr Platz">
  <a:themeElements>
    <a:clrScheme name="FH_FB2_2014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F9E1B"/>
      </a:accent1>
      <a:accent2>
        <a:srgbClr val="FFF1D0"/>
      </a:accent2>
      <a:accent3>
        <a:srgbClr val="FFFFFF"/>
      </a:accent3>
      <a:accent4>
        <a:srgbClr val="FFDDAF"/>
      </a:accent4>
      <a:accent5>
        <a:srgbClr val="FFD88F"/>
      </a:accent5>
      <a:accent6>
        <a:srgbClr val="FFE3AF"/>
      </a:accent6>
      <a:hlink>
        <a:srgbClr val="808080"/>
      </a:hlink>
      <a:folHlink>
        <a:srgbClr val="C8C8C8"/>
      </a:folHlink>
    </a:clrScheme>
    <a:fontScheme name="FH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9525">
          <a:solidFill>
            <a:schemeClr val="accent1"/>
          </a:solidFill>
          <a:round/>
          <a:headEnd/>
          <a:tailEnd/>
        </a:ln>
      </a:spPr>
      <a:bodyPr/>
      <a:lstStyle>
        <a:defPPr>
          <a:defRPr>
            <a:latin typeface="Arial" pitchFamily="34" charset="0"/>
            <a:cs typeface="Arial" pitchFamily="34" charset="0"/>
          </a:defRPr>
        </a:defPPr>
      </a:lstStyle>
    </a:spDef>
    <a:txDef>
      <a:spPr>
        <a:noFill/>
        <a:ln>
          <a:noFill/>
        </a:ln>
      </a:spPr>
      <a:bodyPr wrap="square" lIns="0" tIns="0" rIns="0" bIns="0" rtlCol="0">
        <a:spAutoFit/>
      </a:bodyPr>
      <a:lstStyle>
        <a:defPPr>
          <a:defRPr b="0" dirty="0" smtClean="0">
            <a:latin typeface="Arial" pitchFamily="34" charset="0"/>
            <a:cs typeface="Arial" pitchFamily="34" charset="0"/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Larissa">
  <a:themeElements>
    <a:clrScheme name="FH blau 15%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81C1"/>
      </a:accent1>
      <a:accent2>
        <a:srgbClr val="D9EAF7"/>
      </a:accent2>
      <a:accent3>
        <a:srgbClr val="FFFFFF"/>
      </a:accent3>
      <a:accent4>
        <a:srgbClr val="000000"/>
      </a:accent4>
      <a:accent5>
        <a:srgbClr val="AAC1DD"/>
      </a:accent5>
      <a:accent6>
        <a:srgbClr val="CDE4F5"/>
      </a:accent6>
      <a:hlink>
        <a:srgbClr val="4DC4FF"/>
      </a:hlink>
      <a:folHlink>
        <a:srgbClr val="C8C8C8"/>
      </a:folHlink>
    </a:clrScheme>
    <a:fontScheme name="F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Larissa">
  <a:themeElements>
    <a:clrScheme name="FH blau 15%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81C1"/>
      </a:accent1>
      <a:accent2>
        <a:srgbClr val="D9EAF7"/>
      </a:accent2>
      <a:accent3>
        <a:srgbClr val="FFFFFF"/>
      </a:accent3>
      <a:accent4>
        <a:srgbClr val="000000"/>
      </a:accent4>
      <a:accent5>
        <a:srgbClr val="AAC1DD"/>
      </a:accent5>
      <a:accent6>
        <a:srgbClr val="CDE4F5"/>
      </a:accent6>
      <a:hlink>
        <a:srgbClr val="4DC4FF"/>
      </a:hlink>
      <a:folHlink>
        <a:srgbClr val="C8C8C8"/>
      </a:folHlink>
    </a:clrScheme>
    <a:fontScheme name="FH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</Words>
  <Application>Microsoft Office PowerPoint</Application>
  <PresentationFormat>Bildschirmpräsentation (4:3)</PresentationFormat>
  <Paragraphs>13</Paragraphs>
  <Slides>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3</vt:i4>
      </vt:variant>
    </vt:vector>
  </HeadingPairs>
  <TitlesOfParts>
    <vt:vector size="7" baseType="lpstr">
      <vt:lpstr>Arial</vt:lpstr>
      <vt:lpstr>Calibri</vt:lpstr>
      <vt:lpstr>FH_blau</vt:lpstr>
      <vt:lpstr>FH_blau - mehr Platz</vt:lpstr>
      <vt:lpstr>PowerPoint-Präsentation</vt:lpstr>
      <vt:lpstr>PowerPoint-Präsentation</vt:lpstr>
      <vt:lpstr>Layout mit mehr Platz… … und zwei Zeilen Headline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Büro</dc:creator>
  <cp:lastModifiedBy>Brändlin</cp:lastModifiedBy>
  <cp:revision>89</cp:revision>
  <dcterms:created xsi:type="dcterms:W3CDTF">2013-05-28T07:58:57Z</dcterms:created>
  <dcterms:modified xsi:type="dcterms:W3CDTF">2021-10-14T14:01:23Z</dcterms:modified>
</cp:coreProperties>
</file>