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8" r:id="rId2"/>
  </p:sldMasterIdLst>
  <p:notesMasterIdLst>
    <p:notesMasterId r:id="rId6"/>
  </p:notesMasterIdLst>
  <p:handoutMasterIdLst>
    <p:handoutMasterId r:id="rId7"/>
  </p:handoutMasterIdLst>
  <p:sldIdLst>
    <p:sldId id="256" r:id="rId3"/>
    <p:sldId id="260" r:id="rId4"/>
    <p:sldId id="259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1">
          <p15:clr>
            <a:srgbClr val="A4A3A4"/>
          </p15:clr>
        </p15:guide>
        <p15:guide id="2" orient="horz" pos="727">
          <p15:clr>
            <a:srgbClr val="A4A3A4"/>
          </p15:clr>
        </p15:guide>
        <p15:guide id="3" orient="horz" pos="1298">
          <p15:clr>
            <a:srgbClr val="A4A3A4"/>
          </p15:clr>
        </p15:guide>
        <p15:guide id="4" orient="horz" pos="4020">
          <p15:clr>
            <a:srgbClr val="A4A3A4"/>
          </p15:clr>
        </p15:guide>
        <p15:guide id="5" orient="horz" pos="1162">
          <p15:clr>
            <a:srgbClr val="A4A3A4"/>
          </p15:clr>
        </p15:guide>
        <p15:guide id="6" orient="horz" pos="618">
          <p15:clr>
            <a:srgbClr val="A4A3A4"/>
          </p15:clr>
        </p15:guide>
        <p15:guide id="7" pos="338">
          <p15:clr>
            <a:srgbClr val="A4A3A4"/>
          </p15:clr>
        </p15:guide>
        <p15:guide id="8" pos="5465">
          <p15:clr>
            <a:srgbClr val="A4A3A4"/>
          </p15:clr>
        </p15:guide>
        <p15:guide id="9" pos="2835">
          <p15:clr>
            <a:srgbClr val="A4A3A4"/>
          </p15:clr>
        </p15:guide>
        <p15:guide id="10" pos="297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89CC"/>
    <a:srgbClr val="CDE4F5"/>
    <a:srgbClr val="E6F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71" autoAdjust="0"/>
    <p:restoredTop sz="99417" autoAdjust="0"/>
  </p:normalViewPr>
  <p:slideViewPr>
    <p:cSldViewPr>
      <p:cViewPr varScale="1">
        <p:scale>
          <a:sx n="69" d="100"/>
          <a:sy n="69" d="100"/>
        </p:scale>
        <p:origin x="1616" y="32"/>
      </p:cViewPr>
      <p:guideLst>
        <p:guide orient="horz" pos="4201"/>
        <p:guide orient="horz" pos="727"/>
        <p:guide orient="horz" pos="1298"/>
        <p:guide orient="horz" pos="4020"/>
        <p:guide orient="horz" pos="1162"/>
        <p:guide orient="horz" pos="618"/>
        <p:guide pos="338"/>
        <p:guide pos="5465"/>
        <p:guide pos="2835"/>
        <p:guide pos="29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4" d="100"/>
          <a:sy n="84" d="100"/>
        </p:scale>
        <p:origin x="-308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F4BB4-FFB3-467D-A3DF-61EBD3745EB8}" type="datetimeFigureOut">
              <a:rPr lang="de-DE" smtClean="0">
                <a:latin typeface="Calibri" pitchFamily="34" charset="0"/>
                <a:cs typeface="Calibri" pitchFamily="34" charset="0"/>
              </a:rPr>
              <a:t>14.10.2021</a:t>
            </a:fld>
            <a:endParaRPr lang="de-D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851EA-2F88-4F16-8DCC-11040A3161EF}" type="slidenum">
              <a:rPr lang="de-DE" smtClean="0">
                <a:latin typeface="Calibri" pitchFamily="34" charset="0"/>
                <a:cs typeface="Calibri" pitchFamily="34" charset="0"/>
              </a:rPr>
              <a:t>‹Nr.›</a:t>
            </a:fld>
            <a:endParaRPr lang="de-DE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137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8471588-D8A4-4A88-8784-48DD0BDEE5C4}" type="datetimeFigureOut">
              <a:rPr lang="de-DE" smtClean="0"/>
              <a:pPr/>
              <a:t>14.10.2021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35AB168-8E05-4229-BDA0-03024AB665B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2447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1588" y="1151730"/>
            <a:ext cx="9132887" cy="570626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hteck 1"/>
          <p:cNvSpPr>
            <a:spLocks noChangeArrowheads="1"/>
          </p:cNvSpPr>
          <p:nvPr userDrawn="1"/>
        </p:nvSpPr>
        <p:spPr bwMode="auto">
          <a:xfrm flipH="1">
            <a:off x="0" y="1154112"/>
            <a:ext cx="9162000" cy="5724000"/>
          </a:xfrm>
          <a:prstGeom prst="corner">
            <a:avLst>
              <a:gd name="adj1" fmla="val 4943"/>
              <a:gd name="adj2" fmla="val 5009"/>
            </a:avLst>
          </a:prstGeom>
          <a:solidFill>
            <a:schemeClr val="accent1"/>
          </a:solidFill>
          <a:ln>
            <a:noFill/>
          </a:ln>
          <a:extLst/>
        </p:spPr>
        <p:txBody>
          <a:bodyPr/>
          <a:lstStyle/>
          <a:p>
            <a:endParaRPr lang="de-DE" noProof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1316" y="1412776"/>
            <a:ext cx="8163422" cy="643241"/>
          </a:xfrm>
        </p:spPr>
        <p:txBody>
          <a:bodyPr wrap="square">
            <a:noAutofit/>
          </a:bodyPr>
          <a:lstStyle>
            <a:lvl1pPr>
              <a:defRPr sz="3200" b="0">
                <a:solidFill>
                  <a:srgbClr val="2D89CC"/>
                </a:solidFill>
                <a:latin typeface="+mj-lt"/>
                <a:cs typeface="Calibri" pitchFamily="34" charset="0"/>
              </a:defRPr>
            </a:lvl1pPr>
          </a:lstStyle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539999" y="2060848"/>
            <a:ext cx="8154739" cy="246221"/>
          </a:xfrm>
        </p:spPr>
        <p:txBody>
          <a:bodyPr wrap="square" anchor="t" anchorCtr="0">
            <a:sp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5"/>
          </p:nvPr>
        </p:nvSpPr>
        <p:spPr>
          <a:xfrm>
            <a:off x="4725988" y="6195148"/>
            <a:ext cx="3968750" cy="186601"/>
          </a:xfrm>
        </p:spPr>
        <p:txBody>
          <a:bodyPr wrap="square" anchor="b" anchorCtr="0">
            <a:spAutoFit/>
          </a:bodyPr>
          <a:lstStyle>
            <a:lvl1pPr algn="r">
              <a:defRPr sz="12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6" hasCustomPrompt="1"/>
          </p:nvPr>
        </p:nvSpPr>
        <p:spPr>
          <a:xfrm>
            <a:off x="536575" y="5517232"/>
            <a:ext cx="3963988" cy="864518"/>
          </a:xfrm>
        </p:spPr>
        <p:txBody>
          <a:bodyPr wrap="none" anchor="b" anchorCtr="0"/>
          <a:lstStyle>
            <a:lvl1pPr>
              <a:defRPr sz="1050"/>
            </a:lvl1pPr>
          </a:lstStyle>
          <a:p>
            <a:r>
              <a:rPr lang="de-DE" dirty="0" smtClean="0"/>
              <a:t>Für Zusatzlogo auf das Bild-Symbol klicken</a:t>
            </a:r>
            <a:endParaRPr lang="de-DE" dirty="0"/>
          </a:p>
        </p:txBody>
      </p:sp>
      <p:sp>
        <p:nvSpPr>
          <p:cNvPr id="17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2545361" y="6637413"/>
            <a:ext cx="504946" cy="180000"/>
          </a:xfrm>
        </p:spPr>
        <p:txBody>
          <a:bodyPr vert="horz" anchor="b" anchorCtr="0">
            <a:noAutofit/>
          </a:bodyPr>
          <a:lstStyle>
            <a:lvl1pPr algn="l">
              <a:defRPr sz="90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18" name="Datumsplatzhalter 4"/>
          <p:cNvSpPr>
            <a:spLocks noGrp="1"/>
          </p:cNvSpPr>
          <p:nvPr>
            <p:ph type="dt" sz="half" idx="12"/>
          </p:nvPr>
        </p:nvSpPr>
        <p:spPr>
          <a:xfrm>
            <a:off x="3276256" y="6637413"/>
            <a:ext cx="3527992" cy="180000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defRPr sz="900">
                <a:solidFill>
                  <a:schemeClr val="bg1"/>
                </a:solidFill>
                <a:latin typeface="+mj-lt"/>
                <a:cs typeface="Calibri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 pitchFamily="34" charset="0"/>
              </a:rPr>
              <a:t>Max Mustermann | Musterbezeichnung</a:t>
            </a:r>
            <a:endParaRPr kumimoji="0" lang="de-DE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cs typeface="Calibri" pitchFamily="34" charset="0"/>
            </a:endParaRPr>
          </a:p>
        </p:txBody>
      </p:sp>
      <p:sp>
        <p:nvSpPr>
          <p:cNvPr id="19" name="Fußzeilenplatzhalter 2"/>
          <p:cNvSpPr>
            <a:spLocks noGrp="1"/>
          </p:cNvSpPr>
          <p:nvPr>
            <p:ph type="ftr" sz="quarter" idx="13"/>
          </p:nvPr>
        </p:nvSpPr>
        <p:spPr>
          <a:xfrm>
            <a:off x="7092280" y="6637413"/>
            <a:ext cx="1602458" cy="180000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r">
              <a:defRPr sz="900" b="0">
                <a:solidFill>
                  <a:schemeClr val="bg1"/>
                </a:solidFill>
                <a:latin typeface="+mj-lt"/>
                <a:cs typeface="Calibri" pitchFamily="34" charset="0"/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 pitchFamily="34" charset="0"/>
              </a:rPr>
              <a:t>Datum </a:t>
            </a:r>
            <a:r>
              <a:rPr kumimoji="0" lang="de-DE" sz="9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 pitchFamily="34" charset="0"/>
              </a:rPr>
              <a:t>xx.xx.xxxx</a:t>
            </a:r>
            <a:endParaRPr kumimoji="0" lang="de-DE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cs typeface="Calibri" pitchFamily="34" charset="0"/>
            </a:endParaRPr>
          </a:p>
        </p:txBody>
      </p:sp>
      <p:sp>
        <p:nvSpPr>
          <p:cNvPr id="20" name="Textfeld 19"/>
          <p:cNvSpPr txBox="1"/>
          <p:nvPr userDrawn="1"/>
        </p:nvSpPr>
        <p:spPr>
          <a:xfrm>
            <a:off x="539899" y="6637413"/>
            <a:ext cx="1875185" cy="18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b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Arial" pitchFamily="34" charset="0"/>
              </a:rPr>
              <a:t>Wissen durch Praxis stärkt </a:t>
            </a:r>
          </a:p>
        </p:txBody>
      </p:sp>
    </p:spTree>
    <p:extLst>
      <p:ext uri="{BB962C8B-B14F-4D97-AF65-F5344CB8AC3E}">
        <p14:creationId xmlns:p14="http://schemas.microsoft.com/office/powerpoint/2010/main" val="412170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89CC"/>
                </a:solidFill>
                <a:latin typeface="+mj-lt"/>
                <a:cs typeface="Calibri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cs typeface="Calibri" pitchFamily="34" charset="0"/>
              </a:defRPr>
            </a:lvl1pPr>
            <a:lvl2pPr>
              <a:buClr>
                <a:srgbClr val="2D89CC"/>
              </a:buClr>
              <a:defRPr>
                <a:latin typeface="+mn-lt"/>
                <a:cs typeface="Calibri" pitchFamily="34" charset="0"/>
              </a:defRPr>
            </a:lvl2pPr>
            <a:lvl3pPr>
              <a:buClr>
                <a:srgbClr val="2D89CC"/>
              </a:buClr>
              <a:defRPr sz="1800">
                <a:latin typeface="+mn-lt"/>
                <a:cs typeface="Calibri" pitchFamily="34" charset="0"/>
              </a:defRPr>
            </a:lvl3pPr>
            <a:lvl4pPr marL="8096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+mn-lt"/>
                <a:cs typeface="Calibri" pitchFamily="34" charset="0"/>
              </a:defRPr>
            </a:lvl4pPr>
            <a:lvl5pPr marL="10763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+mn-lt"/>
                <a:cs typeface="Calibri" pitchFamily="34" charset="0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Max Mustermann | Musterbezeichnung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Datum </a:t>
            </a:r>
            <a:r>
              <a:rPr lang="de-DE" dirty="0" err="1" smtClean="0"/>
              <a:t>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361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529382" y="6659276"/>
            <a:ext cx="504946" cy="138499"/>
          </a:xfrm>
        </p:spPr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>
          <a:xfrm>
            <a:off x="1404048" y="6642668"/>
            <a:ext cx="3600000" cy="155107"/>
          </a:xfrm>
        </p:spPr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Max Mustermann | Musterbezeichnung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>
          <a:xfrm>
            <a:off x="5152147" y="6642668"/>
            <a:ext cx="1800000" cy="155107"/>
          </a:xfrm>
        </p:spPr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Datum </a:t>
            </a:r>
            <a:r>
              <a:rPr lang="de-DE" dirty="0" err="1" smtClean="0"/>
              <a:t>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241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- Mehr Plat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cs typeface="Calibri" pitchFamily="34" charset="0"/>
              </a:defRPr>
            </a:lvl1pPr>
            <a:lvl2pPr>
              <a:buClr>
                <a:srgbClr val="2D89CC"/>
              </a:buClr>
              <a:defRPr>
                <a:latin typeface="+mn-lt"/>
                <a:cs typeface="Calibri" pitchFamily="34" charset="0"/>
              </a:defRPr>
            </a:lvl2pPr>
            <a:lvl3pPr>
              <a:buClr>
                <a:srgbClr val="2D89CC"/>
              </a:buClr>
              <a:defRPr sz="1800">
                <a:latin typeface="+mn-lt"/>
                <a:cs typeface="Calibri" pitchFamily="34" charset="0"/>
              </a:defRPr>
            </a:lvl3pPr>
            <a:lvl4pPr marL="8096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+mn-lt"/>
                <a:cs typeface="Calibri" pitchFamily="34" charset="0"/>
              </a:defRPr>
            </a:lvl4pPr>
            <a:lvl5pPr marL="10763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+mn-lt"/>
                <a:cs typeface="Calibri" pitchFamily="34" charset="0"/>
              </a:defRPr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Max Mustermann | Musterbezeichnung</a:t>
            </a:r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436096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>
                <a:cs typeface="Calibri" pitchFamily="34" charset="0"/>
              </a:rPr>
              <a:t>Datum </a:t>
            </a:r>
            <a:r>
              <a:rPr lang="de-DE" dirty="0" err="1" smtClean="0">
                <a:cs typeface="Calibri" pitchFamily="34" charset="0"/>
              </a:rPr>
              <a:t>xx.xx.xxxx</a:t>
            </a:r>
            <a:endParaRPr lang="de-DE" dirty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23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 Blanko - Mehr Plat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Max Mustermann | Musterbezeichnung</a:t>
            </a:r>
            <a:endParaRPr lang="de-DE" dirty="0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436096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>
                <a:cs typeface="Calibri" pitchFamily="34" charset="0"/>
              </a:rPr>
              <a:t>Datum </a:t>
            </a:r>
            <a:r>
              <a:rPr lang="de-DE" dirty="0" err="1" smtClean="0">
                <a:cs typeface="Calibri" pitchFamily="34" charset="0"/>
              </a:rPr>
              <a:t>xx.xx.xxxx</a:t>
            </a:r>
            <a:endParaRPr lang="de-DE" dirty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766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1999" y="1154113"/>
            <a:ext cx="8173033" cy="67149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6574" y="2060848"/>
            <a:ext cx="8158163" cy="43209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 smtClean="0"/>
              <a:t>Textmasterformat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17" name="Rechteck 1"/>
          <p:cNvSpPr>
            <a:spLocks noChangeArrowheads="1"/>
          </p:cNvSpPr>
          <p:nvPr userDrawn="1"/>
        </p:nvSpPr>
        <p:spPr bwMode="auto">
          <a:xfrm flipH="1">
            <a:off x="7068129" y="4778102"/>
            <a:ext cx="2088000" cy="2088000"/>
          </a:xfrm>
          <a:prstGeom prst="corner">
            <a:avLst>
              <a:gd name="adj1" fmla="val 9651"/>
              <a:gd name="adj2" fmla="val 9141"/>
            </a:avLst>
          </a:prstGeom>
          <a:solidFill>
            <a:schemeClr val="accent1"/>
          </a:solidFill>
          <a:ln>
            <a:noFill/>
          </a:ln>
          <a:extLst/>
        </p:spPr>
        <p:txBody>
          <a:bodyPr/>
          <a:lstStyle/>
          <a:p>
            <a:endParaRPr lang="de-DE" noProof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529382" y="6659276"/>
            <a:ext cx="504946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algn="l"/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 algn="l"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23" name="Datumsplatzhalter 22"/>
          <p:cNvSpPr>
            <a:spLocks noGrp="1"/>
          </p:cNvSpPr>
          <p:nvPr>
            <p:ph type="dt" sz="half" idx="2"/>
          </p:nvPr>
        </p:nvSpPr>
        <p:spPr>
          <a:xfrm>
            <a:off x="1404048" y="6642668"/>
            <a:ext cx="36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lang="de-DE" sz="900" smtClean="0">
                <a:solidFill>
                  <a:srgbClr val="000000"/>
                </a:solidFill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Max Mustermann | Musterbezeichnung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152147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>
                <a:cs typeface="Calibri" pitchFamily="34" charset="0"/>
              </a:rPr>
              <a:t>Datum </a:t>
            </a:r>
            <a:r>
              <a:rPr lang="de-DE" dirty="0" err="1" smtClean="0">
                <a:cs typeface="Calibri" pitchFamily="34" charset="0"/>
              </a:rPr>
              <a:t>xx.xx.xxxx</a:t>
            </a:r>
            <a:endParaRPr lang="de-DE" dirty="0">
              <a:cs typeface="Calibri" pitchFamily="34" charset="0"/>
            </a:endParaRP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372" y="222548"/>
            <a:ext cx="1800000" cy="72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96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rgbClr val="2D89CC"/>
          </a:solidFill>
          <a:latin typeface="+mj-lt"/>
          <a:ea typeface="+mj-ea"/>
          <a:cs typeface="Calibri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1pPr>
      <a:lvl2pPr marL="266700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2pPr>
      <a:lvl3pPr marL="5429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3pPr>
      <a:lvl4pPr marL="8096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Calibri" pitchFamily="34" charset="0"/>
        </a:defRPr>
      </a:lvl4pPr>
      <a:lvl5pPr marL="10763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Calibr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1999" y="981075"/>
            <a:ext cx="8173033" cy="844537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6574" y="2060848"/>
            <a:ext cx="8158163" cy="43209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 smtClean="0"/>
              <a:t>Textmasterformat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17" name="Rechteck 1"/>
          <p:cNvSpPr>
            <a:spLocks noChangeArrowheads="1"/>
          </p:cNvSpPr>
          <p:nvPr userDrawn="1"/>
        </p:nvSpPr>
        <p:spPr bwMode="auto">
          <a:xfrm flipH="1">
            <a:off x="7356474" y="5065711"/>
            <a:ext cx="1799653" cy="1800000"/>
          </a:xfrm>
          <a:prstGeom prst="corner">
            <a:avLst>
              <a:gd name="adj1" fmla="val 11472"/>
              <a:gd name="adj2" fmla="val 10808"/>
            </a:avLst>
          </a:prstGeom>
          <a:solidFill>
            <a:schemeClr val="accent1"/>
          </a:solidFill>
          <a:ln>
            <a:noFill/>
          </a:ln>
          <a:extLst/>
        </p:spPr>
        <p:txBody>
          <a:bodyPr/>
          <a:lstStyle/>
          <a:p>
            <a:endParaRPr lang="de-DE" noProof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529382" y="6659276"/>
            <a:ext cx="504946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l">
              <a:defRPr sz="90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23" name="Datumsplatzhalter 22"/>
          <p:cNvSpPr>
            <a:spLocks noGrp="1"/>
          </p:cNvSpPr>
          <p:nvPr>
            <p:ph type="dt" sz="half" idx="2"/>
          </p:nvPr>
        </p:nvSpPr>
        <p:spPr>
          <a:xfrm>
            <a:off x="1404048" y="6642668"/>
            <a:ext cx="36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lang="de-DE" sz="900" smtClean="0">
                <a:solidFill>
                  <a:srgbClr val="000000"/>
                </a:solidFill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/>
              <a:t>Max Mustermann | Musterbezeichnung</a:t>
            </a:r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1897" y="177616"/>
            <a:ext cx="1440000" cy="581250"/>
          </a:xfrm>
          <a:prstGeom prst="rect">
            <a:avLst/>
          </a:prstGeom>
        </p:spPr>
      </p:pic>
      <p:sp>
        <p:nvSpPr>
          <p:cNvPr id="10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436096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 dirty="0" smtClean="0">
                <a:cs typeface="Calibri" pitchFamily="34" charset="0"/>
              </a:rPr>
              <a:t>Datum </a:t>
            </a:r>
            <a:r>
              <a:rPr lang="de-DE" dirty="0" err="1" smtClean="0">
                <a:cs typeface="Calibri" pitchFamily="34" charset="0"/>
              </a:rPr>
              <a:t>xx.xx.xxxx</a:t>
            </a:r>
            <a:endParaRPr lang="de-DE" dirty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662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rgbClr val="2D89CC"/>
          </a:solidFill>
          <a:latin typeface="+mj-lt"/>
          <a:ea typeface="+mj-ea"/>
          <a:cs typeface="Calibri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1pPr>
      <a:lvl2pPr marL="266700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2pPr>
      <a:lvl3pPr marL="5429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3pPr>
      <a:lvl4pPr marL="8096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Calibri" pitchFamily="34" charset="0"/>
        </a:defRPr>
      </a:lvl4pPr>
      <a:lvl5pPr marL="10763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Calibr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e-DE" b="1" dirty="0" smtClean="0"/>
              <a:t>Fachbereich 2  </a:t>
            </a:r>
            <a:r>
              <a:rPr lang="de-DE" dirty="0" smtClean="0"/>
              <a:t>Informatik und Ingenieurwissenschaften  </a:t>
            </a:r>
            <a:endParaRPr lang="de-DE" dirty="0"/>
          </a:p>
        </p:txBody>
      </p:sp>
      <p:sp>
        <p:nvSpPr>
          <p:cNvPr id="14" name="Inhaltsplatzhalter 13"/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 smtClean="0"/>
              <a:t>Seite  </a:t>
            </a:r>
            <a:fld id="{3733AE7F-6935-469B-B7EA-A7DFC1F0D075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e-DE" smtClean="0"/>
              <a:t>Max Mustermann | Musterbezeichnung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Datum xx.xx.xxxx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8089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el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7" name="Inhaltsplatzhalt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Textebene 1</a:t>
            </a:r>
          </a:p>
          <a:p>
            <a:pPr lvl="1"/>
            <a:r>
              <a:rPr lang="de-DE" dirty="0" smtClean="0"/>
              <a:t>Aufzählungszeichen 1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529382" y="6659276"/>
            <a:ext cx="343043" cy="138499"/>
          </a:xfrm>
        </p:spPr>
        <p:txBody>
          <a:bodyPr/>
          <a:lstStyle/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2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e-DE" smtClean="0"/>
              <a:t>Max Mustermann | Musterbezeichnung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DE" smtClean="0"/>
              <a:t>Datum xx.xx.xxxx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668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Layout mit mehr Platz…</a:t>
            </a:r>
            <a:br>
              <a:rPr lang="de-DE" dirty="0" smtClean="0"/>
            </a:br>
            <a:r>
              <a:rPr lang="de-DE" dirty="0" smtClean="0"/>
              <a:t>… und zwei Zeilen Headline</a:t>
            </a:r>
            <a:endParaRPr lang="de-DE" dirty="0"/>
          </a:p>
        </p:txBody>
      </p:sp>
      <p:sp>
        <p:nvSpPr>
          <p:cNvPr id="18" name="Inhaltsplatzhalter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529382" y="6659276"/>
            <a:ext cx="343043" cy="138499"/>
          </a:xfrm>
        </p:spPr>
        <p:txBody>
          <a:bodyPr/>
          <a:lstStyle/>
          <a:p>
            <a:r>
              <a:rPr lang="de-DE" dirty="0" smtClean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3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e-DE" smtClean="0"/>
              <a:t>Max Mustermann | Musterbezeichnung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3"/>
          </p:nvPr>
        </p:nvSpPr>
        <p:spPr>
          <a:xfrm>
            <a:off x="5436096" y="6659276"/>
            <a:ext cx="1800000" cy="138499"/>
          </a:xfrm>
        </p:spPr>
        <p:txBody>
          <a:bodyPr/>
          <a:lstStyle/>
          <a:p>
            <a:r>
              <a:rPr lang="de-DE" dirty="0" smtClean="0">
                <a:cs typeface="Calibri" pitchFamily="34" charset="0"/>
              </a:rPr>
              <a:t>Datum </a:t>
            </a:r>
            <a:r>
              <a:rPr lang="de-DE" dirty="0" err="1" smtClean="0">
                <a:cs typeface="Calibri" pitchFamily="34" charset="0"/>
              </a:rPr>
              <a:t>xx.xx.xxxx</a:t>
            </a:r>
            <a:endParaRPr lang="de-DE" dirty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10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H_blau">
  <a:themeElements>
    <a:clrScheme name="FH_FB2_20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9E1B"/>
      </a:accent1>
      <a:accent2>
        <a:srgbClr val="FFF1D0"/>
      </a:accent2>
      <a:accent3>
        <a:srgbClr val="FFFFFF"/>
      </a:accent3>
      <a:accent4>
        <a:srgbClr val="FFDDAF"/>
      </a:accent4>
      <a:accent5>
        <a:srgbClr val="FFD88F"/>
      </a:accent5>
      <a:accent6>
        <a:srgbClr val="FFE3AF"/>
      </a:accent6>
      <a:hlink>
        <a:srgbClr val="808080"/>
      </a:hlink>
      <a:folHlink>
        <a:srgbClr val="C8C8C8"/>
      </a:folHlink>
    </a:clrScheme>
    <a:fontScheme name="FH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accent1"/>
          </a:solidFill>
          <a:round/>
          <a:headEnd/>
          <a:tailEnd/>
        </a:ln>
      </a:spPr>
      <a:bodyPr/>
      <a:lstStyle>
        <a:defPPr>
          <a:defRPr>
            <a:latin typeface="Arial" pitchFamily="34" charset="0"/>
            <a:cs typeface="Arial" pitchFamily="34" charset="0"/>
          </a:defRPr>
        </a:defPPr>
      </a:lstStyle>
    </a:sp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b="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FH_blau - mehr Platz">
  <a:themeElements>
    <a:clrScheme name="FH_FB2_20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9E1B"/>
      </a:accent1>
      <a:accent2>
        <a:srgbClr val="FFF1D0"/>
      </a:accent2>
      <a:accent3>
        <a:srgbClr val="FFFFFF"/>
      </a:accent3>
      <a:accent4>
        <a:srgbClr val="FFDDAF"/>
      </a:accent4>
      <a:accent5>
        <a:srgbClr val="FFD88F"/>
      </a:accent5>
      <a:accent6>
        <a:srgbClr val="FFE3AF"/>
      </a:accent6>
      <a:hlink>
        <a:srgbClr val="808080"/>
      </a:hlink>
      <a:folHlink>
        <a:srgbClr val="C8C8C8"/>
      </a:folHlink>
    </a:clrScheme>
    <a:fontScheme name="FH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accent1"/>
          </a:solidFill>
          <a:round/>
          <a:headEnd/>
          <a:tailEnd/>
        </a:ln>
      </a:spPr>
      <a:bodyPr/>
      <a:lstStyle>
        <a:defPPr>
          <a:defRPr>
            <a:latin typeface="Arial" pitchFamily="34" charset="0"/>
            <a:cs typeface="Arial" pitchFamily="34" charset="0"/>
          </a:defRPr>
        </a:defPPr>
      </a:lstStyle>
    </a:sp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b="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Larissa">
  <a:themeElements>
    <a:clrScheme name="FH blau 15%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1"/>
      </a:accent1>
      <a:accent2>
        <a:srgbClr val="D9EAF7"/>
      </a:accent2>
      <a:accent3>
        <a:srgbClr val="FFFFFF"/>
      </a:accent3>
      <a:accent4>
        <a:srgbClr val="000000"/>
      </a:accent4>
      <a:accent5>
        <a:srgbClr val="AAC1DD"/>
      </a:accent5>
      <a:accent6>
        <a:srgbClr val="CDE4F5"/>
      </a:accent6>
      <a:hlink>
        <a:srgbClr val="4DC4FF"/>
      </a:hlink>
      <a:folHlink>
        <a:srgbClr val="C8C8C8"/>
      </a:folHlink>
    </a:clrScheme>
    <a:fontScheme name="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FH blau 15%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1"/>
      </a:accent1>
      <a:accent2>
        <a:srgbClr val="D9EAF7"/>
      </a:accent2>
      <a:accent3>
        <a:srgbClr val="FFFFFF"/>
      </a:accent3>
      <a:accent4>
        <a:srgbClr val="000000"/>
      </a:accent4>
      <a:accent5>
        <a:srgbClr val="AAC1DD"/>
      </a:accent5>
      <a:accent6>
        <a:srgbClr val="CDE4F5"/>
      </a:accent6>
      <a:hlink>
        <a:srgbClr val="4DC4FF"/>
      </a:hlink>
      <a:folHlink>
        <a:srgbClr val="C8C8C8"/>
      </a:folHlink>
    </a:clrScheme>
    <a:fontScheme name="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Bildschirmpräsentation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FH_blau</vt:lpstr>
      <vt:lpstr>FH_blau - mehr Platz</vt:lpstr>
      <vt:lpstr>PowerPoint-Präsentation</vt:lpstr>
      <vt:lpstr>PowerPoint-Präsentation</vt:lpstr>
      <vt:lpstr>Layout mit mehr Platz… … und zwei Zeilen Headline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Büro</dc:creator>
  <cp:lastModifiedBy>Brändlin</cp:lastModifiedBy>
  <cp:revision>89</cp:revision>
  <dcterms:created xsi:type="dcterms:W3CDTF">2013-05-28T07:58:57Z</dcterms:created>
  <dcterms:modified xsi:type="dcterms:W3CDTF">2021-10-14T14:01:23Z</dcterms:modified>
</cp:coreProperties>
</file>