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6" r:id="rId1"/>
  </p:sldMasterIdLst>
  <p:notesMasterIdLst>
    <p:notesMasterId r:id="rId4"/>
  </p:notesMasterIdLst>
  <p:sldIdLst>
    <p:sldId id="3142" r:id="rId2"/>
    <p:sldId id="3134" r:id="rId3"/>
  </p:sldIdLst>
  <p:sldSz cx="9144000" cy="6858000" type="screen4x3"/>
  <p:notesSz cx="6858000" cy="9144000"/>
  <p:defaultTextStyle>
    <a:defPPr>
      <a:defRPr lang="de-DE"/>
    </a:defPPr>
    <a:lvl1pPr algn="l" rtl="0" eaLnBrk="0" fontAlgn="base" hangingPunct="0">
      <a:spcBef>
        <a:spcPct val="0"/>
      </a:spcBef>
      <a:spcAft>
        <a:spcPct val="0"/>
      </a:spcAft>
      <a:defRPr sz="3200" kern="1200">
        <a:solidFill>
          <a:schemeClr val="tx1"/>
        </a:solidFill>
        <a:latin typeface="Polo22KLeicht" pitchFamily="2" charset="0"/>
        <a:ea typeface="ＭＳ Ｐゴシック" panose="020B0600070205080204" pitchFamily="34" charset="-128"/>
        <a:cs typeface="+mn-cs"/>
      </a:defRPr>
    </a:lvl1pPr>
    <a:lvl2pPr marL="457200" algn="l" rtl="0" eaLnBrk="0" fontAlgn="base" hangingPunct="0">
      <a:spcBef>
        <a:spcPct val="0"/>
      </a:spcBef>
      <a:spcAft>
        <a:spcPct val="0"/>
      </a:spcAft>
      <a:defRPr sz="3200" kern="1200">
        <a:solidFill>
          <a:schemeClr val="tx1"/>
        </a:solidFill>
        <a:latin typeface="Polo22KLeicht" pitchFamily="2" charset="0"/>
        <a:ea typeface="ＭＳ Ｐゴシック" panose="020B0600070205080204" pitchFamily="34" charset="-128"/>
        <a:cs typeface="+mn-cs"/>
      </a:defRPr>
    </a:lvl2pPr>
    <a:lvl3pPr marL="914400" algn="l" rtl="0" eaLnBrk="0" fontAlgn="base" hangingPunct="0">
      <a:spcBef>
        <a:spcPct val="0"/>
      </a:spcBef>
      <a:spcAft>
        <a:spcPct val="0"/>
      </a:spcAft>
      <a:defRPr sz="3200" kern="1200">
        <a:solidFill>
          <a:schemeClr val="tx1"/>
        </a:solidFill>
        <a:latin typeface="Polo22KLeicht" pitchFamily="2" charset="0"/>
        <a:ea typeface="ＭＳ Ｐゴシック" panose="020B0600070205080204" pitchFamily="34" charset="-128"/>
        <a:cs typeface="+mn-cs"/>
      </a:defRPr>
    </a:lvl3pPr>
    <a:lvl4pPr marL="1371600" algn="l" rtl="0" eaLnBrk="0" fontAlgn="base" hangingPunct="0">
      <a:spcBef>
        <a:spcPct val="0"/>
      </a:spcBef>
      <a:spcAft>
        <a:spcPct val="0"/>
      </a:spcAft>
      <a:defRPr sz="3200" kern="1200">
        <a:solidFill>
          <a:schemeClr val="tx1"/>
        </a:solidFill>
        <a:latin typeface="Polo22KLeicht" pitchFamily="2" charset="0"/>
        <a:ea typeface="ＭＳ Ｐゴシック" panose="020B0600070205080204" pitchFamily="34" charset="-128"/>
        <a:cs typeface="+mn-cs"/>
      </a:defRPr>
    </a:lvl4pPr>
    <a:lvl5pPr marL="1828800" algn="l" rtl="0" eaLnBrk="0" fontAlgn="base" hangingPunct="0">
      <a:spcBef>
        <a:spcPct val="0"/>
      </a:spcBef>
      <a:spcAft>
        <a:spcPct val="0"/>
      </a:spcAft>
      <a:defRPr sz="3200" kern="1200">
        <a:solidFill>
          <a:schemeClr val="tx1"/>
        </a:solidFill>
        <a:latin typeface="Polo22KLeicht" pitchFamily="2" charset="0"/>
        <a:ea typeface="ＭＳ Ｐゴシック" panose="020B0600070205080204" pitchFamily="34" charset="-128"/>
        <a:cs typeface="+mn-cs"/>
      </a:defRPr>
    </a:lvl5pPr>
    <a:lvl6pPr marL="2286000" algn="l" defTabSz="914400" rtl="0" eaLnBrk="1" latinLnBrk="0" hangingPunct="1">
      <a:defRPr sz="3200" kern="1200">
        <a:solidFill>
          <a:schemeClr val="tx1"/>
        </a:solidFill>
        <a:latin typeface="Polo22KLeicht" pitchFamily="2" charset="0"/>
        <a:ea typeface="ＭＳ Ｐゴシック" panose="020B0600070205080204" pitchFamily="34" charset="-128"/>
        <a:cs typeface="+mn-cs"/>
      </a:defRPr>
    </a:lvl6pPr>
    <a:lvl7pPr marL="2743200" algn="l" defTabSz="914400" rtl="0" eaLnBrk="1" latinLnBrk="0" hangingPunct="1">
      <a:defRPr sz="3200" kern="1200">
        <a:solidFill>
          <a:schemeClr val="tx1"/>
        </a:solidFill>
        <a:latin typeface="Polo22KLeicht" pitchFamily="2" charset="0"/>
        <a:ea typeface="ＭＳ Ｐゴシック" panose="020B0600070205080204" pitchFamily="34" charset="-128"/>
        <a:cs typeface="+mn-cs"/>
      </a:defRPr>
    </a:lvl7pPr>
    <a:lvl8pPr marL="3200400" algn="l" defTabSz="914400" rtl="0" eaLnBrk="1" latinLnBrk="0" hangingPunct="1">
      <a:defRPr sz="3200" kern="1200">
        <a:solidFill>
          <a:schemeClr val="tx1"/>
        </a:solidFill>
        <a:latin typeface="Polo22KLeicht" pitchFamily="2" charset="0"/>
        <a:ea typeface="ＭＳ Ｐゴシック" panose="020B0600070205080204" pitchFamily="34" charset="-128"/>
        <a:cs typeface="+mn-cs"/>
      </a:defRPr>
    </a:lvl8pPr>
    <a:lvl9pPr marL="3657600" algn="l" defTabSz="914400" rtl="0" eaLnBrk="1" latinLnBrk="0" hangingPunct="1">
      <a:defRPr sz="3200" kern="1200">
        <a:solidFill>
          <a:schemeClr val="tx1"/>
        </a:solidFill>
        <a:latin typeface="Polo22KLeicht" pitchFamily="2"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117">
          <p15:clr>
            <a:srgbClr val="A4A3A4"/>
          </p15:clr>
        </p15:guide>
        <p15:guide id="2" pos="10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03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51"/>
    <p:restoredTop sz="93410" autoAdjust="0"/>
  </p:normalViewPr>
  <p:slideViewPr>
    <p:cSldViewPr snapToGrid="0">
      <p:cViewPr varScale="1">
        <p:scale>
          <a:sx n="115" d="100"/>
          <a:sy n="115" d="100"/>
        </p:scale>
        <p:origin x="2080" y="192"/>
      </p:cViewPr>
      <p:guideLst>
        <p:guide orient="horz" pos="1117"/>
        <p:guide pos="10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6" d="100"/>
        <a:sy n="26" d="100"/>
      </p:scale>
      <p:origin x="0" y="0"/>
    </p:cViewPr>
  </p:sorterViewPr>
  <p:notesViewPr>
    <p:cSldViewPr snapToGrid="0">
      <p:cViewPr varScale="1">
        <p:scale>
          <a:sx n="66" d="100"/>
          <a:sy n="66" d="100"/>
        </p:scale>
        <p:origin x="0" y="0"/>
      </p:cViewPr>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374AEC8-7C13-9687-F9B1-AE7AC5458743}"/>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Polo22KLeicht" pitchFamily="2" charset="0"/>
                <a:ea typeface="+mn-ea"/>
                <a:cs typeface="+mn-cs"/>
              </a:defRPr>
            </a:lvl1pPr>
          </a:lstStyle>
          <a:p>
            <a:pPr>
              <a:defRPr/>
            </a:pPr>
            <a:endParaRPr lang="de-DE"/>
          </a:p>
        </p:txBody>
      </p:sp>
      <p:sp>
        <p:nvSpPr>
          <p:cNvPr id="3075" name="Rectangle 3">
            <a:extLst>
              <a:ext uri="{FF2B5EF4-FFF2-40B4-BE49-F238E27FC236}">
                <a16:creationId xmlns:a16="http://schemas.microsoft.com/office/drawing/2014/main" id="{C93221FF-408B-2662-01B4-27E23ACB34DE}"/>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Polo22KLeicht" pitchFamily="2" charset="0"/>
                <a:ea typeface="+mn-ea"/>
                <a:cs typeface="+mn-cs"/>
              </a:defRPr>
            </a:lvl1pPr>
          </a:lstStyle>
          <a:p>
            <a:pPr>
              <a:defRPr/>
            </a:pPr>
            <a:endParaRPr lang="de-DE"/>
          </a:p>
        </p:txBody>
      </p:sp>
      <p:sp>
        <p:nvSpPr>
          <p:cNvPr id="3076" name="Rectangle 4">
            <a:extLst>
              <a:ext uri="{FF2B5EF4-FFF2-40B4-BE49-F238E27FC236}">
                <a16:creationId xmlns:a16="http://schemas.microsoft.com/office/drawing/2014/main" id="{5A18A101-DC3F-7A79-8611-565F79460EE7}"/>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342B6E1C-5170-ACEC-4302-97BC452A6165}"/>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altLang="de-DE" noProof="0"/>
              <a:t>Mastertextformat bearbeiten</a:t>
            </a:r>
          </a:p>
          <a:p>
            <a:pPr lvl="1"/>
            <a:r>
              <a:rPr lang="de-DE" altLang="de-DE" noProof="0"/>
              <a:t>Zweite Ebene</a:t>
            </a:r>
          </a:p>
          <a:p>
            <a:pPr lvl="2"/>
            <a:r>
              <a:rPr lang="de-DE" altLang="de-DE" noProof="0"/>
              <a:t>Dritte Ebene</a:t>
            </a:r>
          </a:p>
          <a:p>
            <a:pPr lvl="3"/>
            <a:r>
              <a:rPr lang="de-DE" altLang="de-DE" noProof="0"/>
              <a:t>Vierte Ebene</a:t>
            </a:r>
          </a:p>
          <a:p>
            <a:pPr lvl="4"/>
            <a:r>
              <a:rPr lang="de-DE" altLang="de-DE" noProof="0"/>
              <a:t>Fünfte Ebene</a:t>
            </a:r>
          </a:p>
        </p:txBody>
      </p:sp>
      <p:sp>
        <p:nvSpPr>
          <p:cNvPr id="3078" name="Rectangle 6">
            <a:extLst>
              <a:ext uri="{FF2B5EF4-FFF2-40B4-BE49-F238E27FC236}">
                <a16:creationId xmlns:a16="http://schemas.microsoft.com/office/drawing/2014/main" id="{B4FB043A-F17F-E397-0AA5-BF57B330A3DC}"/>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Polo22KLeicht" pitchFamily="2" charset="0"/>
                <a:ea typeface="+mn-ea"/>
                <a:cs typeface="+mn-cs"/>
              </a:defRPr>
            </a:lvl1pPr>
          </a:lstStyle>
          <a:p>
            <a:pPr>
              <a:defRPr/>
            </a:pPr>
            <a:endParaRPr lang="de-DE"/>
          </a:p>
        </p:txBody>
      </p:sp>
      <p:sp>
        <p:nvSpPr>
          <p:cNvPr id="3079" name="Rectangle 7">
            <a:extLst>
              <a:ext uri="{FF2B5EF4-FFF2-40B4-BE49-F238E27FC236}">
                <a16:creationId xmlns:a16="http://schemas.microsoft.com/office/drawing/2014/main" id="{61BCD409-7856-BDD7-78B2-F6EF5DC99E97}"/>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Arial" panose="020B0604020202020204" pitchFamily="34" charset="0"/>
              </a:defRPr>
            </a:lvl1pPr>
          </a:lstStyle>
          <a:p>
            <a:pPr>
              <a:defRPr/>
            </a:pPr>
            <a:fld id="{6238A322-B750-E94C-BADF-73110DC0D4DF}"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Polo22KLeicht" pitchFamily="2"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Polo22KLeicht" pitchFamily="2"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Polo22KLeicht" pitchFamily="2"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Polo22KLeicht" pitchFamily="2"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Polo22KLeicht" pitchFamily="2"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9">
            <a:extLst>
              <a:ext uri="{FF2B5EF4-FFF2-40B4-BE49-F238E27FC236}">
                <a16:creationId xmlns:a16="http://schemas.microsoft.com/office/drawing/2014/main" id="{91C725D5-C7E1-B741-8F0C-D5DB2CCC059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Polo22KLeicht" pitchFamily="2" charset="0"/>
                <a:ea typeface="ＭＳ Ｐゴシック" panose="020B0600070205080204" pitchFamily="34" charset="-128"/>
              </a:defRPr>
            </a:lvl1pPr>
            <a:lvl2pPr marL="742950" indent="-285750">
              <a:spcBef>
                <a:spcPct val="30000"/>
              </a:spcBef>
              <a:defRPr sz="1200">
                <a:solidFill>
                  <a:schemeClr val="tx1"/>
                </a:solidFill>
                <a:latin typeface="Polo22KLeicht" pitchFamily="2" charset="0"/>
                <a:ea typeface="ＭＳ Ｐゴシック" panose="020B0600070205080204" pitchFamily="34" charset="-128"/>
              </a:defRPr>
            </a:lvl2pPr>
            <a:lvl3pPr marL="1143000" indent="-228600">
              <a:spcBef>
                <a:spcPct val="30000"/>
              </a:spcBef>
              <a:defRPr sz="1200">
                <a:solidFill>
                  <a:schemeClr val="tx1"/>
                </a:solidFill>
                <a:latin typeface="Polo22KLeicht" pitchFamily="2" charset="0"/>
                <a:ea typeface="ＭＳ Ｐゴシック" panose="020B0600070205080204" pitchFamily="34" charset="-128"/>
              </a:defRPr>
            </a:lvl3pPr>
            <a:lvl4pPr marL="1600200" indent="-228600">
              <a:spcBef>
                <a:spcPct val="30000"/>
              </a:spcBef>
              <a:defRPr sz="1200">
                <a:solidFill>
                  <a:schemeClr val="tx1"/>
                </a:solidFill>
                <a:latin typeface="Polo22KLeicht" pitchFamily="2" charset="0"/>
                <a:ea typeface="ＭＳ Ｐゴシック" panose="020B0600070205080204" pitchFamily="34" charset="-128"/>
              </a:defRPr>
            </a:lvl4pPr>
            <a:lvl5pPr marL="2057400" indent="-228600">
              <a:spcBef>
                <a:spcPct val="30000"/>
              </a:spcBef>
              <a:defRPr sz="1200">
                <a:solidFill>
                  <a:schemeClr val="tx1"/>
                </a:solidFill>
                <a:latin typeface="Polo22KLeicht" pitchFamily="2"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Polo22KLeicht" pitchFamily="2"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Polo22KLeicht" pitchFamily="2"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Polo22KLeicht" pitchFamily="2"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Polo22KLeicht" pitchFamily="2" charset="0"/>
                <a:ea typeface="ＭＳ Ｐゴシック" panose="020B0600070205080204" pitchFamily="34" charset="-128"/>
              </a:defRPr>
            </a:lvl9pPr>
          </a:lstStyle>
          <a:p>
            <a:pPr>
              <a:spcBef>
                <a:spcPct val="0"/>
              </a:spcBef>
            </a:pPr>
            <a:fld id="{E677529D-3E4B-9743-B621-ED92C454AE03}" type="slidenum">
              <a:rPr lang="de-DE" altLang="de-DE" smtClean="0"/>
              <a:pPr>
                <a:spcBef>
                  <a:spcPct val="0"/>
                </a:spcBef>
              </a:pPr>
              <a:t>1</a:t>
            </a:fld>
            <a:endParaRPr lang="de-DE" altLang="de-DE"/>
          </a:p>
        </p:txBody>
      </p:sp>
      <p:sp>
        <p:nvSpPr>
          <p:cNvPr id="13315" name="Rectangle 2">
            <a:extLst>
              <a:ext uri="{FF2B5EF4-FFF2-40B4-BE49-F238E27FC236}">
                <a16:creationId xmlns:a16="http://schemas.microsoft.com/office/drawing/2014/main" id="{B504D869-A862-7D36-77D6-73DBA6B3719E}"/>
              </a:ext>
            </a:extLst>
          </p:cNvPr>
          <p:cNvSpPr>
            <a:spLocks noGrp="1" noRot="1" noChangeAspect="1" noChangeArrowheads="1" noTextEdit="1"/>
          </p:cNvSpPr>
          <p:nvPr>
            <p:ph type="sldImg"/>
          </p:nvPr>
        </p:nvSpPr>
        <p:spPr>
          <a:solidFill>
            <a:srgbClr val="FFFFFF"/>
          </a:solidFill>
          <a:ln/>
        </p:spPr>
      </p:sp>
      <p:sp>
        <p:nvSpPr>
          <p:cNvPr id="13316" name="Rectangle 3">
            <a:extLst>
              <a:ext uri="{FF2B5EF4-FFF2-40B4-BE49-F238E27FC236}">
                <a16:creationId xmlns:a16="http://schemas.microsoft.com/office/drawing/2014/main" id="{B1F42120-514A-EE61-BEC0-6EED5F73751B}"/>
              </a:ext>
            </a:extLst>
          </p:cNvPr>
          <p:cNvSpPr>
            <a:spLocks noGrp="1" noChangeArrowheads="1"/>
          </p:cNvSpPr>
          <p:nvPr>
            <p:ph type="body" idx="1"/>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de-DE" altLang="de-DE">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9">
            <a:extLst>
              <a:ext uri="{FF2B5EF4-FFF2-40B4-BE49-F238E27FC236}">
                <a16:creationId xmlns:a16="http://schemas.microsoft.com/office/drawing/2014/main" id="{12B62E95-3309-BAD9-72B4-303517B125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Polo22KLeicht" pitchFamily="2" charset="0"/>
                <a:ea typeface="ＭＳ Ｐゴシック" panose="020B0600070205080204" pitchFamily="34" charset="-128"/>
              </a:defRPr>
            </a:lvl1pPr>
            <a:lvl2pPr marL="742950" indent="-285750">
              <a:spcBef>
                <a:spcPct val="30000"/>
              </a:spcBef>
              <a:defRPr sz="1200">
                <a:solidFill>
                  <a:schemeClr val="tx1"/>
                </a:solidFill>
                <a:latin typeface="Polo22KLeicht" pitchFamily="2" charset="0"/>
                <a:ea typeface="ＭＳ Ｐゴシック" panose="020B0600070205080204" pitchFamily="34" charset="-128"/>
              </a:defRPr>
            </a:lvl2pPr>
            <a:lvl3pPr marL="1143000" indent="-228600">
              <a:spcBef>
                <a:spcPct val="30000"/>
              </a:spcBef>
              <a:defRPr sz="1200">
                <a:solidFill>
                  <a:schemeClr val="tx1"/>
                </a:solidFill>
                <a:latin typeface="Polo22KLeicht" pitchFamily="2" charset="0"/>
                <a:ea typeface="ＭＳ Ｐゴシック" panose="020B0600070205080204" pitchFamily="34" charset="-128"/>
              </a:defRPr>
            </a:lvl3pPr>
            <a:lvl4pPr marL="1600200" indent="-228600">
              <a:spcBef>
                <a:spcPct val="30000"/>
              </a:spcBef>
              <a:defRPr sz="1200">
                <a:solidFill>
                  <a:schemeClr val="tx1"/>
                </a:solidFill>
                <a:latin typeface="Polo22KLeicht" pitchFamily="2" charset="0"/>
                <a:ea typeface="ＭＳ Ｐゴシック" panose="020B0600070205080204" pitchFamily="34" charset="-128"/>
              </a:defRPr>
            </a:lvl4pPr>
            <a:lvl5pPr marL="2057400" indent="-228600">
              <a:spcBef>
                <a:spcPct val="30000"/>
              </a:spcBef>
              <a:defRPr sz="1200">
                <a:solidFill>
                  <a:schemeClr val="tx1"/>
                </a:solidFill>
                <a:latin typeface="Polo22KLeicht" pitchFamily="2"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Polo22KLeicht" pitchFamily="2"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Polo22KLeicht" pitchFamily="2"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Polo22KLeicht" pitchFamily="2"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Polo22KLeicht" pitchFamily="2" charset="0"/>
                <a:ea typeface="ＭＳ Ｐゴシック" panose="020B0600070205080204" pitchFamily="34" charset="-128"/>
              </a:defRPr>
            </a:lvl9pPr>
          </a:lstStyle>
          <a:p>
            <a:pPr>
              <a:spcBef>
                <a:spcPct val="0"/>
              </a:spcBef>
            </a:pPr>
            <a:fld id="{3D30E514-0950-4143-8C52-DFA34E7A24C6}" type="slidenum">
              <a:rPr lang="de-DE" altLang="de-DE" smtClean="0"/>
              <a:pPr>
                <a:spcBef>
                  <a:spcPct val="0"/>
                </a:spcBef>
              </a:pPr>
              <a:t>2</a:t>
            </a:fld>
            <a:endParaRPr lang="de-DE" altLang="de-DE"/>
          </a:p>
        </p:txBody>
      </p:sp>
      <p:sp>
        <p:nvSpPr>
          <p:cNvPr id="17411" name="Rectangle 2">
            <a:extLst>
              <a:ext uri="{FF2B5EF4-FFF2-40B4-BE49-F238E27FC236}">
                <a16:creationId xmlns:a16="http://schemas.microsoft.com/office/drawing/2014/main" id="{94E2CA47-B8DB-5CCD-1265-6531E5E19DD3}"/>
              </a:ext>
            </a:extLst>
          </p:cNvPr>
          <p:cNvSpPr>
            <a:spLocks noGrp="1" noRot="1" noChangeAspect="1" noChangeArrowheads="1" noTextEdit="1"/>
          </p:cNvSpPr>
          <p:nvPr>
            <p:ph type="sldImg"/>
          </p:nvPr>
        </p:nvSpPr>
        <p:spPr>
          <a:solidFill>
            <a:srgbClr val="FFFFFF"/>
          </a:solidFill>
          <a:ln/>
        </p:spPr>
      </p:sp>
      <p:sp>
        <p:nvSpPr>
          <p:cNvPr id="17412" name="Rectangle 3">
            <a:extLst>
              <a:ext uri="{FF2B5EF4-FFF2-40B4-BE49-F238E27FC236}">
                <a16:creationId xmlns:a16="http://schemas.microsoft.com/office/drawing/2014/main" id="{BF09F5D9-D2C8-43FC-2B7D-A21F1EC08CA8}"/>
              </a:ext>
            </a:extLst>
          </p:cNvPr>
          <p:cNvSpPr>
            <a:spLocks noGrp="1" noChangeArrowheads="1"/>
          </p:cNvSpPr>
          <p:nvPr>
            <p:ph type="body" idx="1"/>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de-DE" altLang="de-DE">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bwMode="gray">
      <p:bgPr>
        <a:solidFill>
          <a:schemeClr val="folHlink"/>
        </a:solidFill>
        <a:effectLst/>
      </p:bgPr>
    </p:bg>
    <p:spTree>
      <p:nvGrpSpPr>
        <p:cNvPr id="1" name=""/>
        <p:cNvGrpSpPr/>
        <p:nvPr/>
      </p:nvGrpSpPr>
      <p:grpSpPr>
        <a:xfrm>
          <a:off x="0" y="0"/>
          <a:ext cx="0" cy="0"/>
          <a:chOff x="0" y="0"/>
          <a:chExt cx="0" cy="0"/>
        </a:xfrm>
      </p:grpSpPr>
      <p:pic>
        <p:nvPicPr>
          <p:cNvPr id="2" name="Picture 4" descr="Elefant_weiss_01">
            <a:extLst>
              <a:ext uri="{FF2B5EF4-FFF2-40B4-BE49-F238E27FC236}">
                <a16:creationId xmlns:a16="http://schemas.microsoft.com/office/drawing/2014/main" id="{B17D2867-3773-C93A-2E97-4A0293E305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7629525" y="5915025"/>
            <a:ext cx="120967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01186" name="Rectangle 2"/>
          <p:cNvSpPr>
            <a:spLocks noGrp="1" noChangeArrowheads="1"/>
          </p:cNvSpPr>
          <p:nvPr>
            <p:ph type="ctrTitle"/>
          </p:nvPr>
        </p:nvSpPr>
        <p:spPr>
          <a:xfrm>
            <a:off x="1601788" y="2681288"/>
            <a:ext cx="7156450" cy="1179512"/>
          </a:xfrm>
        </p:spPr>
        <p:txBody>
          <a:bodyPr/>
          <a:lstStyle>
            <a:lvl1pPr>
              <a:defRPr sz="3000">
                <a:solidFill>
                  <a:schemeClr val="bg1"/>
                </a:solidFill>
              </a:defRPr>
            </a:lvl1pPr>
          </a:lstStyle>
          <a:p>
            <a:r>
              <a:rPr lang="de-DE"/>
              <a:t>Mastertitelformat bearbeiten</a:t>
            </a:r>
          </a:p>
        </p:txBody>
      </p:sp>
      <p:sp>
        <p:nvSpPr>
          <p:cNvPr id="1501187" name="Rectangle 3"/>
          <p:cNvSpPr>
            <a:spLocks noGrp="1" noChangeArrowheads="1"/>
          </p:cNvSpPr>
          <p:nvPr>
            <p:ph type="subTitle" idx="1"/>
          </p:nvPr>
        </p:nvSpPr>
        <p:spPr>
          <a:xfrm>
            <a:off x="1601788" y="4049713"/>
            <a:ext cx="7156450" cy="2528887"/>
          </a:xfrm>
        </p:spPr>
        <p:txBody>
          <a:bodyPr/>
          <a:lstStyle>
            <a:lvl1pPr>
              <a:defRPr>
                <a:solidFill>
                  <a:schemeClr val="accent2"/>
                </a:solidFill>
              </a:defRPr>
            </a:lvl1pPr>
          </a:lstStyle>
          <a:p>
            <a:r>
              <a:rPr lang="de-DE"/>
              <a:t>Master-Untertitelformat bearbeiten</a:t>
            </a:r>
          </a:p>
        </p:txBody>
      </p:sp>
    </p:spTree>
    <p:extLst>
      <p:ext uri="{BB962C8B-B14F-4D97-AF65-F5344CB8AC3E}">
        <p14:creationId xmlns:p14="http://schemas.microsoft.com/office/powerpoint/2010/main" val="219274084"/>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438616530"/>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969125" y="457200"/>
            <a:ext cx="1789113" cy="60960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1601788" y="457200"/>
            <a:ext cx="5214937" cy="60960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31576393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10887101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1626797127"/>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1601788" y="1628775"/>
            <a:ext cx="3502025" cy="4924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256213" y="1628775"/>
            <a:ext cx="3502025" cy="4924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49009185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87319036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2816021094"/>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0814030"/>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256548139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906068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35A51B5-58CF-72A8-6B1A-E3671703C3DD}"/>
              </a:ext>
            </a:extLst>
          </p:cNvPr>
          <p:cNvSpPr>
            <a:spLocks noGrp="1" noChangeArrowheads="1"/>
          </p:cNvSpPr>
          <p:nvPr>
            <p:ph type="title"/>
          </p:nvPr>
        </p:nvSpPr>
        <p:spPr bwMode="gray">
          <a:xfrm>
            <a:off x="1601788" y="457200"/>
            <a:ext cx="7156450"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a:t>Mastertitelformat bearbeiten</a:t>
            </a:r>
          </a:p>
        </p:txBody>
      </p:sp>
      <p:sp>
        <p:nvSpPr>
          <p:cNvPr id="1027" name="Rectangle 3">
            <a:extLst>
              <a:ext uri="{FF2B5EF4-FFF2-40B4-BE49-F238E27FC236}">
                <a16:creationId xmlns:a16="http://schemas.microsoft.com/office/drawing/2014/main" id="{7469691D-3C93-97EE-D9D0-3A659C2CC589}"/>
              </a:ext>
            </a:extLst>
          </p:cNvPr>
          <p:cNvSpPr>
            <a:spLocks noGrp="1" noChangeArrowheads="1"/>
          </p:cNvSpPr>
          <p:nvPr>
            <p:ph type="body" idx="1"/>
          </p:nvPr>
        </p:nvSpPr>
        <p:spPr bwMode="gray">
          <a:xfrm>
            <a:off x="1601788" y="1628775"/>
            <a:ext cx="7156450" cy="492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a:t>Mastertextformat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Tree>
  </p:cSld>
  <p:clrMap bg1="lt1" tx1="dk1" bg2="lt2" tx2="dk2" accent1="accent1" accent2="accent2" accent3="accent3" accent4="accent4" accent5="accent5" accent6="accent6" hlink="hlink" folHlink="folHlink"/>
  <p:sldLayoutIdLst>
    <p:sldLayoutId id="2147487725" r:id="rId1"/>
    <p:sldLayoutId id="2147487715" r:id="rId2"/>
    <p:sldLayoutId id="2147487716" r:id="rId3"/>
    <p:sldLayoutId id="2147487717" r:id="rId4"/>
    <p:sldLayoutId id="2147487718" r:id="rId5"/>
    <p:sldLayoutId id="2147487719" r:id="rId6"/>
    <p:sldLayoutId id="2147487720" r:id="rId7"/>
    <p:sldLayoutId id="2147487721" r:id="rId8"/>
    <p:sldLayoutId id="2147487722" r:id="rId9"/>
    <p:sldLayoutId id="2147487723" r:id="rId10"/>
    <p:sldLayoutId id="2147487724" r:id="rId11"/>
  </p:sldLayoutIdLst>
  <p:transition>
    <p:fade/>
  </p:transition>
  <p:txStyles>
    <p:titleStyle>
      <a:lvl1pPr algn="l" rtl="0" eaLnBrk="0" fontAlgn="base" hangingPunct="0">
        <a:lnSpc>
          <a:spcPct val="90000"/>
        </a:lnSpc>
        <a:spcBef>
          <a:spcPct val="0"/>
        </a:spcBef>
        <a:spcAft>
          <a:spcPct val="0"/>
        </a:spcAft>
        <a:defRPr sz="2500" b="1">
          <a:solidFill>
            <a:schemeClr val="folHlink"/>
          </a:solidFill>
          <a:latin typeface="+mj-lt"/>
          <a:ea typeface="ＭＳ Ｐゴシック" charset="0"/>
          <a:cs typeface="ＭＳ Ｐゴシック" charset="0"/>
        </a:defRPr>
      </a:lvl1pPr>
      <a:lvl2pPr algn="l" rtl="0" eaLnBrk="0" fontAlgn="base" hangingPunct="0">
        <a:lnSpc>
          <a:spcPct val="90000"/>
        </a:lnSpc>
        <a:spcBef>
          <a:spcPct val="0"/>
        </a:spcBef>
        <a:spcAft>
          <a:spcPct val="0"/>
        </a:spcAft>
        <a:defRPr sz="2500" b="1">
          <a:solidFill>
            <a:schemeClr val="folHlink"/>
          </a:solidFill>
          <a:latin typeface="Arial Narrow" pitchFamily="34" charset="0"/>
          <a:ea typeface="ＭＳ Ｐゴシック" charset="0"/>
          <a:cs typeface="ＭＳ Ｐゴシック" charset="0"/>
        </a:defRPr>
      </a:lvl2pPr>
      <a:lvl3pPr algn="l" rtl="0" eaLnBrk="0" fontAlgn="base" hangingPunct="0">
        <a:lnSpc>
          <a:spcPct val="90000"/>
        </a:lnSpc>
        <a:spcBef>
          <a:spcPct val="0"/>
        </a:spcBef>
        <a:spcAft>
          <a:spcPct val="0"/>
        </a:spcAft>
        <a:defRPr sz="2500" b="1">
          <a:solidFill>
            <a:schemeClr val="folHlink"/>
          </a:solidFill>
          <a:latin typeface="Arial Narrow" pitchFamily="34" charset="0"/>
          <a:ea typeface="ＭＳ Ｐゴシック" charset="0"/>
          <a:cs typeface="ＭＳ Ｐゴシック" charset="0"/>
        </a:defRPr>
      </a:lvl3pPr>
      <a:lvl4pPr algn="l" rtl="0" eaLnBrk="0" fontAlgn="base" hangingPunct="0">
        <a:lnSpc>
          <a:spcPct val="90000"/>
        </a:lnSpc>
        <a:spcBef>
          <a:spcPct val="0"/>
        </a:spcBef>
        <a:spcAft>
          <a:spcPct val="0"/>
        </a:spcAft>
        <a:defRPr sz="2500" b="1">
          <a:solidFill>
            <a:schemeClr val="folHlink"/>
          </a:solidFill>
          <a:latin typeface="Arial Narrow" pitchFamily="34" charset="0"/>
          <a:ea typeface="ＭＳ Ｐゴシック" charset="0"/>
          <a:cs typeface="ＭＳ Ｐゴシック" charset="0"/>
        </a:defRPr>
      </a:lvl4pPr>
      <a:lvl5pPr algn="l" rtl="0" eaLnBrk="0" fontAlgn="base" hangingPunct="0">
        <a:lnSpc>
          <a:spcPct val="90000"/>
        </a:lnSpc>
        <a:spcBef>
          <a:spcPct val="0"/>
        </a:spcBef>
        <a:spcAft>
          <a:spcPct val="0"/>
        </a:spcAft>
        <a:defRPr sz="2500" b="1">
          <a:solidFill>
            <a:schemeClr val="folHlink"/>
          </a:solidFill>
          <a:latin typeface="Arial Narrow" pitchFamily="34" charset="0"/>
          <a:ea typeface="ＭＳ Ｐゴシック" charset="0"/>
          <a:cs typeface="ＭＳ Ｐゴシック" charset="0"/>
        </a:defRPr>
      </a:lvl5pPr>
      <a:lvl6pPr marL="457200" algn="l" rtl="0" fontAlgn="base">
        <a:lnSpc>
          <a:spcPct val="90000"/>
        </a:lnSpc>
        <a:spcBef>
          <a:spcPct val="0"/>
        </a:spcBef>
        <a:spcAft>
          <a:spcPct val="0"/>
        </a:spcAft>
        <a:defRPr sz="2500" b="1">
          <a:solidFill>
            <a:schemeClr val="folHlink"/>
          </a:solidFill>
          <a:latin typeface="Arial Narrow" pitchFamily="34" charset="0"/>
        </a:defRPr>
      </a:lvl6pPr>
      <a:lvl7pPr marL="914400" algn="l" rtl="0" fontAlgn="base">
        <a:lnSpc>
          <a:spcPct val="90000"/>
        </a:lnSpc>
        <a:spcBef>
          <a:spcPct val="0"/>
        </a:spcBef>
        <a:spcAft>
          <a:spcPct val="0"/>
        </a:spcAft>
        <a:defRPr sz="2500" b="1">
          <a:solidFill>
            <a:schemeClr val="folHlink"/>
          </a:solidFill>
          <a:latin typeface="Arial Narrow" pitchFamily="34" charset="0"/>
        </a:defRPr>
      </a:lvl7pPr>
      <a:lvl8pPr marL="1371600" algn="l" rtl="0" fontAlgn="base">
        <a:lnSpc>
          <a:spcPct val="90000"/>
        </a:lnSpc>
        <a:spcBef>
          <a:spcPct val="0"/>
        </a:spcBef>
        <a:spcAft>
          <a:spcPct val="0"/>
        </a:spcAft>
        <a:defRPr sz="2500" b="1">
          <a:solidFill>
            <a:schemeClr val="folHlink"/>
          </a:solidFill>
          <a:latin typeface="Arial Narrow" pitchFamily="34" charset="0"/>
        </a:defRPr>
      </a:lvl8pPr>
      <a:lvl9pPr marL="1828800" algn="l" rtl="0" fontAlgn="base">
        <a:lnSpc>
          <a:spcPct val="90000"/>
        </a:lnSpc>
        <a:spcBef>
          <a:spcPct val="0"/>
        </a:spcBef>
        <a:spcAft>
          <a:spcPct val="0"/>
        </a:spcAft>
        <a:defRPr sz="2500" b="1">
          <a:solidFill>
            <a:schemeClr val="folHlink"/>
          </a:solidFill>
          <a:latin typeface="Arial Narrow" pitchFamily="34" charset="0"/>
        </a:defRPr>
      </a:lvl9pPr>
    </p:titleStyle>
    <p:bodyStyle>
      <a:lvl1pPr marL="342900" indent="-342900" algn="l" rtl="0" eaLnBrk="0" fontAlgn="base" hangingPunct="0">
        <a:lnSpc>
          <a:spcPct val="90000"/>
        </a:lnSpc>
        <a:spcBef>
          <a:spcPct val="0"/>
        </a:spcBef>
        <a:spcAft>
          <a:spcPct val="45000"/>
        </a:spcAft>
        <a:tabLst>
          <a:tab pos="280988" algn="l"/>
        </a:tabLst>
        <a:defRPr sz="2000">
          <a:solidFill>
            <a:schemeClr val="tx1"/>
          </a:solidFill>
          <a:latin typeface="+mn-lt"/>
          <a:ea typeface="ＭＳ Ｐゴシック" charset="0"/>
          <a:cs typeface="ＭＳ Ｐゴシック" charset="0"/>
        </a:defRPr>
      </a:lvl1pPr>
      <a:lvl2pPr marL="263525" indent="-261938" algn="l" rtl="0" eaLnBrk="0" fontAlgn="base" hangingPunct="0">
        <a:lnSpc>
          <a:spcPct val="90000"/>
        </a:lnSpc>
        <a:spcBef>
          <a:spcPct val="0"/>
        </a:spcBef>
        <a:spcAft>
          <a:spcPct val="45000"/>
        </a:spcAft>
        <a:buChar char="•"/>
        <a:tabLst>
          <a:tab pos="280988" algn="l"/>
        </a:tabLst>
        <a:defRPr sz="2000">
          <a:solidFill>
            <a:schemeClr val="tx1"/>
          </a:solidFill>
          <a:latin typeface="+mn-lt"/>
          <a:ea typeface="ＭＳ Ｐゴシック" charset="0"/>
        </a:defRPr>
      </a:lvl2pPr>
      <a:lvl3pPr marL="539750" indent="-274638" algn="l" rtl="0" eaLnBrk="0" fontAlgn="base" hangingPunct="0">
        <a:lnSpc>
          <a:spcPct val="90000"/>
        </a:lnSpc>
        <a:spcBef>
          <a:spcPct val="0"/>
        </a:spcBef>
        <a:spcAft>
          <a:spcPct val="45000"/>
        </a:spcAft>
        <a:buChar char="•"/>
        <a:tabLst>
          <a:tab pos="280988" algn="l"/>
        </a:tabLst>
        <a:defRPr sz="2000">
          <a:solidFill>
            <a:schemeClr val="tx1"/>
          </a:solidFill>
          <a:latin typeface="+mn-lt"/>
          <a:ea typeface="ＭＳ Ｐゴシック" charset="0"/>
        </a:defRPr>
      </a:lvl3pPr>
      <a:lvl4pPr marL="806450" indent="-265113" algn="l" rtl="0" eaLnBrk="0" fontAlgn="base" hangingPunct="0">
        <a:lnSpc>
          <a:spcPct val="90000"/>
        </a:lnSpc>
        <a:spcBef>
          <a:spcPct val="0"/>
        </a:spcBef>
        <a:spcAft>
          <a:spcPct val="45000"/>
        </a:spcAft>
        <a:buChar char="•"/>
        <a:tabLst>
          <a:tab pos="280988" algn="l"/>
        </a:tabLst>
        <a:defRPr sz="2000">
          <a:solidFill>
            <a:schemeClr val="tx1"/>
          </a:solidFill>
          <a:latin typeface="+mn-lt"/>
          <a:ea typeface="ＭＳ Ｐゴシック" charset="0"/>
        </a:defRPr>
      </a:lvl4pPr>
      <a:lvl5pPr marL="1073150" indent="-265113" algn="l" rtl="0" eaLnBrk="0" fontAlgn="base" hangingPunct="0">
        <a:lnSpc>
          <a:spcPct val="90000"/>
        </a:lnSpc>
        <a:spcBef>
          <a:spcPct val="0"/>
        </a:spcBef>
        <a:spcAft>
          <a:spcPct val="45000"/>
        </a:spcAft>
        <a:buChar char="•"/>
        <a:tabLst>
          <a:tab pos="280988" algn="l"/>
        </a:tabLst>
        <a:defRPr sz="2000">
          <a:solidFill>
            <a:schemeClr val="tx1"/>
          </a:solidFill>
          <a:latin typeface="+mn-lt"/>
          <a:ea typeface="ＭＳ Ｐゴシック" charset="0"/>
        </a:defRPr>
      </a:lvl5pPr>
      <a:lvl6pPr marL="1530350" indent="-265113" algn="l" rtl="0" fontAlgn="base">
        <a:lnSpc>
          <a:spcPct val="90000"/>
        </a:lnSpc>
        <a:spcBef>
          <a:spcPct val="0"/>
        </a:spcBef>
        <a:spcAft>
          <a:spcPct val="45000"/>
        </a:spcAft>
        <a:buChar char="•"/>
        <a:tabLst>
          <a:tab pos="280988" algn="l"/>
        </a:tabLst>
        <a:defRPr sz="2000">
          <a:solidFill>
            <a:schemeClr val="tx1"/>
          </a:solidFill>
          <a:latin typeface="+mn-lt"/>
        </a:defRPr>
      </a:lvl6pPr>
      <a:lvl7pPr marL="1987550" indent="-265113" algn="l" rtl="0" fontAlgn="base">
        <a:lnSpc>
          <a:spcPct val="90000"/>
        </a:lnSpc>
        <a:spcBef>
          <a:spcPct val="0"/>
        </a:spcBef>
        <a:spcAft>
          <a:spcPct val="45000"/>
        </a:spcAft>
        <a:buChar char="•"/>
        <a:tabLst>
          <a:tab pos="280988" algn="l"/>
        </a:tabLst>
        <a:defRPr sz="2000">
          <a:solidFill>
            <a:schemeClr val="tx1"/>
          </a:solidFill>
          <a:latin typeface="+mn-lt"/>
        </a:defRPr>
      </a:lvl7pPr>
      <a:lvl8pPr marL="2444750" indent="-265113" algn="l" rtl="0" fontAlgn="base">
        <a:lnSpc>
          <a:spcPct val="90000"/>
        </a:lnSpc>
        <a:spcBef>
          <a:spcPct val="0"/>
        </a:spcBef>
        <a:spcAft>
          <a:spcPct val="45000"/>
        </a:spcAft>
        <a:buChar char="•"/>
        <a:tabLst>
          <a:tab pos="280988" algn="l"/>
        </a:tabLst>
        <a:defRPr sz="2000">
          <a:solidFill>
            <a:schemeClr val="tx1"/>
          </a:solidFill>
          <a:latin typeface="+mn-lt"/>
        </a:defRPr>
      </a:lvl8pPr>
      <a:lvl9pPr marL="2901950" indent="-265113" algn="l" rtl="0" fontAlgn="base">
        <a:lnSpc>
          <a:spcPct val="90000"/>
        </a:lnSpc>
        <a:spcBef>
          <a:spcPct val="0"/>
        </a:spcBef>
        <a:spcAft>
          <a:spcPct val="45000"/>
        </a:spcAft>
        <a:buChar char="•"/>
        <a:tabLst>
          <a:tab pos="280988" algn="l"/>
        </a:tabLst>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9C8D4FAB-DE5F-633B-1E00-19D3285FC53D}"/>
              </a:ext>
            </a:extLst>
          </p:cNvPr>
          <p:cNvSpPr>
            <a:spLocks noChangeArrowheads="1"/>
          </p:cNvSpPr>
          <p:nvPr/>
        </p:nvSpPr>
        <p:spPr bwMode="gray">
          <a:xfrm>
            <a:off x="1787525" y="327772"/>
            <a:ext cx="7156450"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nSpc>
                <a:spcPct val="90000"/>
              </a:lnSpc>
              <a:spcAft>
                <a:spcPct val="45000"/>
              </a:spcAft>
              <a:defRPr sz="2000">
                <a:solidFill>
                  <a:schemeClr val="tx1"/>
                </a:solidFill>
                <a:latin typeface="Arial Narrow" panose="020B0604020202020204" pitchFamily="34" charset="0"/>
                <a:ea typeface="ＭＳ Ｐゴシック" panose="020B0600070205080204" pitchFamily="34" charset="-128"/>
              </a:defRPr>
            </a:lvl1pPr>
            <a:lvl2pPr marL="742950" indent="-285750">
              <a:lnSpc>
                <a:spcPct val="90000"/>
              </a:lnSpc>
              <a:spcAft>
                <a:spcPct val="45000"/>
              </a:spcAft>
              <a:buChar char="•"/>
              <a:defRPr sz="2000">
                <a:solidFill>
                  <a:schemeClr val="tx1"/>
                </a:solidFill>
                <a:latin typeface="Arial Narrow" panose="020B0604020202020204" pitchFamily="34" charset="0"/>
                <a:ea typeface="ＭＳ Ｐゴシック" panose="020B0600070205080204" pitchFamily="34" charset="-128"/>
              </a:defRPr>
            </a:lvl2pPr>
            <a:lvl3pPr marL="1143000" indent="-228600">
              <a:lnSpc>
                <a:spcPct val="90000"/>
              </a:lnSpc>
              <a:spcAft>
                <a:spcPct val="45000"/>
              </a:spcAft>
              <a:buChar char="•"/>
              <a:defRPr sz="2000">
                <a:solidFill>
                  <a:schemeClr val="tx1"/>
                </a:solidFill>
                <a:latin typeface="Arial Narrow" panose="020B0604020202020204" pitchFamily="34" charset="0"/>
                <a:ea typeface="ＭＳ Ｐゴシック" panose="020B0600070205080204" pitchFamily="34" charset="-128"/>
              </a:defRPr>
            </a:lvl3pPr>
            <a:lvl4pPr marL="1600200" indent="-228600">
              <a:lnSpc>
                <a:spcPct val="90000"/>
              </a:lnSpc>
              <a:spcAft>
                <a:spcPct val="45000"/>
              </a:spcAft>
              <a:buChar char="•"/>
              <a:defRPr sz="2000">
                <a:solidFill>
                  <a:schemeClr val="tx1"/>
                </a:solidFill>
                <a:latin typeface="Arial Narrow" panose="020B0604020202020204" pitchFamily="34" charset="0"/>
                <a:ea typeface="ＭＳ Ｐゴシック" panose="020B0600070205080204" pitchFamily="34" charset="-128"/>
              </a:defRPr>
            </a:lvl4pPr>
            <a:lvl5pPr marL="2057400" indent="-228600">
              <a:lnSpc>
                <a:spcPct val="90000"/>
              </a:lnSpc>
              <a:spcAft>
                <a:spcPct val="45000"/>
              </a:spcAft>
              <a:buChar char="•"/>
              <a:defRPr sz="20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lnSpc>
                <a:spcPct val="90000"/>
              </a:lnSpc>
              <a:spcBef>
                <a:spcPct val="0"/>
              </a:spcBef>
              <a:spcAft>
                <a:spcPct val="45000"/>
              </a:spcAft>
              <a:buChar char="•"/>
              <a:defRPr sz="20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lnSpc>
                <a:spcPct val="90000"/>
              </a:lnSpc>
              <a:spcBef>
                <a:spcPct val="0"/>
              </a:spcBef>
              <a:spcAft>
                <a:spcPct val="45000"/>
              </a:spcAft>
              <a:buChar char="•"/>
              <a:defRPr sz="20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lnSpc>
                <a:spcPct val="90000"/>
              </a:lnSpc>
              <a:spcBef>
                <a:spcPct val="0"/>
              </a:spcBef>
              <a:spcAft>
                <a:spcPct val="45000"/>
              </a:spcAft>
              <a:buChar char="•"/>
              <a:defRPr sz="20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lnSpc>
                <a:spcPct val="90000"/>
              </a:lnSpc>
              <a:spcBef>
                <a:spcPct val="0"/>
              </a:spcBef>
              <a:spcAft>
                <a:spcPct val="45000"/>
              </a:spcAft>
              <a:buChar char="•"/>
              <a:defRPr sz="2000">
                <a:solidFill>
                  <a:schemeClr val="tx1"/>
                </a:solidFill>
                <a:latin typeface="Arial Narrow" panose="020B0604020202020204" pitchFamily="34" charset="0"/>
                <a:ea typeface="ＭＳ Ｐゴシック" panose="020B0600070205080204" pitchFamily="34" charset="-128"/>
              </a:defRPr>
            </a:lvl9pPr>
          </a:lstStyle>
          <a:p>
            <a:pPr eaLnBrk="1" hangingPunct="1">
              <a:spcAft>
                <a:spcPct val="0"/>
              </a:spcAft>
            </a:pPr>
            <a:r>
              <a:rPr lang="de-DE" altLang="de-DE" sz="2050" dirty="0">
                <a:solidFill>
                  <a:srgbClr val="A40303"/>
                </a:solidFill>
                <a:latin typeface="Arial" panose="020B0604020202020204" pitchFamily="34" charset="0"/>
                <a:cs typeface="Arial" panose="020B0604020202020204" pitchFamily="34" charset="0"/>
              </a:rPr>
              <a:t>Design – Vision und Wirklichkeit.</a:t>
            </a:r>
          </a:p>
          <a:p>
            <a:pPr eaLnBrk="1" hangingPunct="1">
              <a:spcAft>
                <a:spcPct val="0"/>
              </a:spcAft>
            </a:pPr>
            <a:r>
              <a:rPr lang="de-DE" altLang="de-DE" sz="2050" dirty="0">
                <a:latin typeface="Arial" panose="020B0604020202020204" pitchFamily="34" charset="0"/>
                <a:cs typeface="Arial" panose="020B0604020202020204" pitchFamily="34" charset="0"/>
              </a:rPr>
              <a:t>Termine</a:t>
            </a:r>
          </a:p>
          <a:p>
            <a:pPr eaLnBrk="1" hangingPunct="1">
              <a:spcAft>
                <a:spcPct val="0"/>
              </a:spcAft>
            </a:pPr>
            <a:r>
              <a:rPr lang="de-DE" altLang="de-DE" sz="2050" dirty="0">
                <a:latin typeface="Arial" panose="020B0604020202020204" pitchFamily="34" charset="0"/>
                <a:cs typeface="Arial" panose="020B0604020202020204" pitchFamily="34" charset="0"/>
              </a:rPr>
              <a:t>Uhrzeit 14.15 Uhr/ Raum 8/105</a:t>
            </a:r>
          </a:p>
          <a:p>
            <a:pPr eaLnBrk="1" hangingPunct="1">
              <a:spcAft>
                <a:spcPct val="0"/>
              </a:spcAft>
            </a:pPr>
            <a:endParaRPr lang="de-DE" altLang="de-DE" sz="2300" dirty="0">
              <a:solidFill>
                <a:schemeClr val="bg1"/>
              </a:solidFill>
              <a:latin typeface="Polo22KLeicht" pitchFamily="2" charset="0"/>
              <a:cs typeface="Arial" panose="020B0604020202020204" pitchFamily="34" charset="0"/>
            </a:endParaRPr>
          </a:p>
          <a:p>
            <a:pPr eaLnBrk="1" hangingPunct="1">
              <a:spcAft>
                <a:spcPct val="0"/>
              </a:spcAft>
            </a:pPr>
            <a:endParaRPr lang="de-DE" altLang="de-DE" sz="2500" dirty="0">
              <a:solidFill>
                <a:schemeClr val="bg1"/>
              </a:solidFill>
              <a:latin typeface="Polo22KLeicht" pitchFamily="2" charset="0"/>
              <a:cs typeface="Arial" panose="020B0604020202020204" pitchFamily="34" charset="0"/>
            </a:endParaRPr>
          </a:p>
          <a:p>
            <a:pPr eaLnBrk="1" hangingPunct="1">
              <a:spcAft>
                <a:spcPct val="0"/>
              </a:spcAft>
            </a:pPr>
            <a:endParaRPr lang="de-DE" altLang="de-DE" sz="2500" dirty="0">
              <a:solidFill>
                <a:schemeClr val="bg1"/>
              </a:solidFill>
              <a:latin typeface="Polo22KLeicht" pitchFamily="2" charset="0"/>
              <a:cs typeface="Arial" panose="020B0604020202020204" pitchFamily="34" charset="0"/>
            </a:endParaRPr>
          </a:p>
          <a:p>
            <a:pPr eaLnBrk="1" hangingPunct="1">
              <a:spcAft>
                <a:spcPct val="0"/>
              </a:spcAft>
            </a:pPr>
            <a:endParaRPr lang="de-DE" altLang="de-DE" sz="2500" dirty="0">
              <a:solidFill>
                <a:schemeClr val="bg1"/>
              </a:solidFill>
              <a:latin typeface="Polo22KLeicht" pitchFamily="2" charset="0"/>
              <a:cs typeface="Arial" panose="020B0604020202020204" pitchFamily="34" charset="0"/>
            </a:endParaRPr>
          </a:p>
          <a:p>
            <a:pPr eaLnBrk="1" hangingPunct="1">
              <a:spcAft>
                <a:spcPct val="0"/>
              </a:spcAft>
            </a:pPr>
            <a:endParaRPr lang="de-DE" altLang="de-DE" sz="2500" dirty="0">
              <a:solidFill>
                <a:schemeClr val="bg1"/>
              </a:solidFill>
              <a:latin typeface="Polo22KLeicht" pitchFamily="2" charset="0"/>
              <a:cs typeface="Arial" panose="020B0604020202020204" pitchFamily="34" charset="0"/>
            </a:endParaRPr>
          </a:p>
          <a:p>
            <a:pPr eaLnBrk="1" hangingPunct="1">
              <a:spcAft>
                <a:spcPct val="0"/>
              </a:spcAft>
            </a:pPr>
            <a:endParaRPr lang="de-DE" altLang="de-DE" sz="2500" dirty="0">
              <a:solidFill>
                <a:schemeClr val="bg1"/>
              </a:solidFill>
              <a:latin typeface="Polo22KLeicht" pitchFamily="2" charset="0"/>
              <a:cs typeface="Arial" panose="020B0604020202020204" pitchFamily="34" charset="0"/>
            </a:endParaRPr>
          </a:p>
          <a:p>
            <a:pPr eaLnBrk="1" hangingPunct="1">
              <a:spcAft>
                <a:spcPct val="0"/>
              </a:spcAft>
            </a:pPr>
            <a:endParaRPr lang="de-DE" altLang="de-DE" sz="2500" dirty="0">
              <a:solidFill>
                <a:schemeClr val="bg1"/>
              </a:solidFill>
              <a:latin typeface="Polo22KLeicht" pitchFamily="2" charset="0"/>
              <a:cs typeface="Arial" panose="020B0604020202020204" pitchFamily="34" charset="0"/>
            </a:endParaRPr>
          </a:p>
          <a:p>
            <a:pPr eaLnBrk="1" hangingPunct="1">
              <a:spcAft>
                <a:spcPct val="0"/>
              </a:spcAft>
            </a:pPr>
            <a:endParaRPr lang="de-DE" altLang="de-DE" sz="2500" dirty="0">
              <a:solidFill>
                <a:schemeClr val="bg1"/>
              </a:solidFill>
              <a:latin typeface="Polo22KLeicht" pitchFamily="2" charset="0"/>
              <a:cs typeface="Arial" panose="020B0604020202020204" pitchFamily="34" charset="0"/>
            </a:endParaRPr>
          </a:p>
          <a:p>
            <a:pPr eaLnBrk="1" hangingPunct="1">
              <a:spcAft>
                <a:spcPct val="0"/>
              </a:spcAft>
            </a:pPr>
            <a:endParaRPr lang="de-DE" altLang="de-DE" sz="2500" dirty="0">
              <a:solidFill>
                <a:schemeClr val="bg1"/>
              </a:solidFill>
              <a:latin typeface="Polo22KLeicht" pitchFamily="2" charset="0"/>
              <a:cs typeface="Arial" panose="020B0604020202020204" pitchFamily="34" charset="0"/>
            </a:endParaRPr>
          </a:p>
          <a:p>
            <a:pPr eaLnBrk="1" hangingPunct="1">
              <a:spcAft>
                <a:spcPct val="0"/>
              </a:spcAft>
            </a:pPr>
            <a:endParaRPr lang="de-DE" altLang="de-DE" sz="2500" dirty="0">
              <a:solidFill>
                <a:schemeClr val="bg1"/>
              </a:solidFill>
              <a:latin typeface="Polo22KLeicht" pitchFamily="2" charset="0"/>
              <a:cs typeface="Arial" panose="020B0604020202020204" pitchFamily="34" charset="0"/>
            </a:endParaRPr>
          </a:p>
          <a:p>
            <a:pPr eaLnBrk="1" hangingPunct="1">
              <a:spcAft>
                <a:spcPct val="0"/>
              </a:spcAft>
            </a:pPr>
            <a:endParaRPr lang="de-DE" altLang="de-DE" sz="2500" dirty="0">
              <a:solidFill>
                <a:schemeClr val="bg1"/>
              </a:solidFill>
              <a:latin typeface="Polo22KLeicht" pitchFamily="2" charset="0"/>
              <a:cs typeface="Arial" panose="020B0604020202020204" pitchFamily="34" charset="0"/>
            </a:endParaRPr>
          </a:p>
          <a:p>
            <a:pPr eaLnBrk="1" hangingPunct="1">
              <a:spcAft>
                <a:spcPct val="0"/>
              </a:spcAft>
            </a:pPr>
            <a:endParaRPr lang="de-DE" altLang="de-DE" sz="2500" dirty="0">
              <a:solidFill>
                <a:schemeClr val="bg1"/>
              </a:solidFill>
              <a:latin typeface="Polo22KLeicht" pitchFamily="2" charset="0"/>
              <a:cs typeface="Arial" panose="020B0604020202020204" pitchFamily="34" charset="0"/>
            </a:endParaRPr>
          </a:p>
          <a:p>
            <a:pPr eaLnBrk="1" hangingPunct="1">
              <a:spcAft>
                <a:spcPct val="0"/>
              </a:spcAft>
            </a:pPr>
            <a:endParaRPr lang="de-DE" altLang="de-DE" sz="2500" dirty="0">
              <a:solidFill>
                <a:schemeClr val="bg1"/>
              </a:solidFill>
              <a:latin typeface="Polo22KLeicht" pitchFamily="2" charset="0"/>
              <a:cs typeface="Arial" panose="020B0604020202020204" pitchFamily="34" charset="0"/>
            </a:endParaRPr>
          </a:p>
          <a:p>
            <a:pPr eaLnBrk="1" hangingPunct="1">
              <a:spcAft>
                <a:spcPct val="0"/>
              </a:spcAft>
            </a:pPr>
            <a:endParaRPr lang="de-DE" altLang="de-DE" sz="2500" dirty="0">
              <a:solidFill>
                <a:schemeClr val="bg1"/>
              </a:solidFill>
              <a:latin typeface="Polo22KLeicht" pitchFamily="2" charset="0"/>
              <a:cs typeface="Arial" panose="020B0604020202020204" pitchFamily="34" charset="0"/>
            </a:endParaRPr>
          </a:p>
          <a:p>
            <a:pPr eaLnBrk="1" hangingPunct="1">
              <a:spcAft>
                <a:spcPct val="0"/>
              </a:spcAft>
            </a:pPr>
            <a:endParaRPr lang="de-DE" altLang="de-DE" sz="2500" dirty="0">
              <a:solidFill>
                <a:schemeClr val="bg1"/>
              </a:solidFill>
              <a:latin typeface="Polo22KLeicht" pitchFamily="2" charset="0"/>
              <a:cs typeface="Arial" panose="020B0604020202020204" pitchFamily="34" charset="0"/>
            </a:endParaRPr>
          </a:p>
          <a:p>
            <a:pPr eaLnBrk="1" hangingPunct="1">
              <a:spcAft>
                <a:spcPct val="0"/>
              </a:spcAft>
            </a:pPr>
            <a:endParaRPr lang="de-DE" altLang="de-DE" sz="2500" dirty="0">
              <a:solidFill>
                <a:schemeClr val="bg1"/>
              </a:solidFill>
              <a:latin typeface="Polo22KLeicht" pitchFamily="2" charset="0"/>
              <a:cs typeface="Arial" panose="020B0604020202020204" pitchFamily="34" charset="0"/>
            </a:endParaRPr>
          </a:p>
          <a:p>
            <a:pPr eaLnBrk="1" hangingPunct="1">
              <a:spcAft>
                <a:spcPct val="0"/>
              </a:spcAft>
            </a:pPr>
            <a:br>
              <a:rPr lang="de-DE" altLang="de-DE" sz="2500" dirty="0">
                <a:solidFill>
                  <a:srgbClr val="00C9DE"/>
                </a:solidFill>
                <a:latin typeface="Polo22KLeicht" pitchFamily="2" charset="0"/>
                <a:cs typeface="Arial" panose="020B0604020202020204" pitchFamily="34" charset="0"/>
              </a:rPr>
            </a:br>
            <a:endParaRPr lang="de-DE" altLang="de-DE" sz="2500" b="1" dirty="0">
              <a:latin typeface="Polo22KLeicht" pitchFamily="2" charset="0"/>
              <a:cs typeface="Arial" panose="020B0604020202020204" pitchFamily="34" charset="0"/>
            </a:endParaRPr>
          </a:p>
        </p:txBody>
      </p:sp>
      <p:sp>
        <p:nvSpPr>
          <p:cNvPr id="6" name="Text Box 22">
            <a:extLst>
              <a:ext uri="{FF2B5EF4-FFF2-40B4-BE49-F238E27FC236}">
                <a16:creationId xmlns:a16="http://schemas.microsoft.com/office/drawing/2014/main" id="{E94D129E-4CAD-89B4-763B-876E37E66A21}"/>
              </a:ext>
            </a:extLst>
          </p:cNvPr>
          <p:cNvSpPr txBox="1">
            <a:spLocks noChangeArrowheads="1"/>
          </p:cNvSpPr>
          <p:nvPr/>
        </p:nvSpPr>
        <p:spPr bwMode="auto">
          <a:xfrm>
            <a:off x="379413" y="336550"/>
            <a:ext cx="135413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nSpc>
                <a:spcPct val="90000"/>
              </a:lnSpc>
              <a:spcAft>
                <a:spcPct val="45000"/>
              </a:spcAft>
              <a:defRPr sz="2000">
                <a:solidFill>
                  <a:schemeClr val="tx1"/>
                </a:solidFill>
                <a:latin typeface="Arial Narrow" panose="020B0604020202020204" pitchFamily="34" charset="0"/>
                <a:ea typeface="ＭＳ Ｐゴシック" panose="020B0600070205080204" pitchFamily="34" charset="-128"/>
              </a:defRPr>
            </a:lvl1pPr>
            <a:lvl2pPr marL="742950" indent="-285750">
              <a:lnSpc>
                <a:spcPct val="90000"/>
              </a:lnSpc>
              <a:spcAft>
                <a:spcPct val="45000"/>
              </a:spcAft>
              <a:buChar char="•"/>
              <a:defRPr sz="2000">
                <a:solidFill>
                  <a:schemeClr val="tx1"/>
                </a:solidFill>
                <a:latin typeface="Arial Narrow" panose="020B0604020202020204" pitchFamily="34" charset="0"/>
                <a:ea typeface="ＭＳ Ｐゴシック" panose="020B0600070205080204" pitchFamily="34" charset="-128"/>
              </a:defRPr>
            </a:lvl2pPr>
            <a:lvl3pPr marL="1143000" indent="-228600">
              <a:lnSpc>
                <a:spcPct val="90000"/>
              </a:lnSpc>
              <a:spcAft>
                <a:spcPct val="45000"/>
              </a:spcAft>
              <a:buChar char="•"/>
              <a:defRPr sz="2000">
                <a:solidFill>
                  <a:schemeClr val="tx1"/>
                </a:solidFill>
                <a:latin typeface="Arial Narrow" panose="020B0604020202020204" pitchFamily="34" charset="0"/>
                <a:ea typeface="ＭＳ Ｐゴシック" panose="020B0600070205080204" pitchFamily="34" charset="-128"/>
              </a:defRPr>
            </a:lvl3pPr>
            <a:lvl4pPr marL="1600200" indent="-228600">
              <a:lnSpc>
                <a:spcPct val="90000"/>
              </a:lnSpc>
              <a:spcAft>
                <a:spcPct val="45000"/>
              </a:spcAft>
              <a:buChar char="•"/>
              <a:defRPr sz="2000">
                <a:solidFill>
                  <a:schemeClr val="tx1"/>
                </a:solidFill>
                <a:latin typeface="Arial Narrow" panose="020B0604020202020204" pitchFamily="34" charset="0"/>
                <a:ea typeface="ＭＳ Ｐゴシック" panose="020B0600070205080204" pitchFamily="34" charset="-128"/>
              </a:defRPr>
            </a:lvl4pPr>
            <a:lvl5pPr marL="2057400" indent="-228600">
              <a:lnSpc>
                <a:spcPct val="90000"/>
              </a:lnSpc>
              <a:spcAft>
                <a:spcPct val="45000"/>
              </a:spcAft>
              <a:buChar char="•"/>
              <a:defRPr sz="20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lnSpc>
                <a:spcPct val="90000"/>
              </a:lnSpc>
              <a:spcBef>
                <a:spcPct val="0"/>
              </a:spcBef>
              <a:spcAft>
                <a:spcPct val="45000"/>
              </a:spcAft>
              <a:buChar char="•"/>
              <a:defRPr sz="20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lnSpc>
                <a:spcPct val="90000"/>
              </a:lnSpc>
              <a:spcBef>
                <a:spcPct val="0"/>
              </a:spcBef>
              <a:spcAft>
                <a:spcPct val="45000"/>
              </a:spcAft>
              <a:buChar char="•"/>
              <a:defRPr sz="20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lnSpc>
                <a:spcPct val="90000"/>
              </a:lnSpc>
              <a:spcBef>
                <a:spcPct val="0"/>
              </a:spcBef>
              <a:spcAft>
                <a:spcPct val="45000"/>
              </a:spcAft>
              <a:buChar char="•"/>
              <a:defRPr sz="20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lnSpc>
                <a:spcPct val="90000"/>
              </a:lnSpc>
              <a:spcBef>
                <a:spcPct val="0"/>
              </a:spcBef>
              <a:spcAft>
                <a:spcPct val="45000"/>
              </a:spcAft>
              <a:buChar char="•"/>
              <a:defRPr sz="2000">
                <a:solidFill>
                  <a:schemeClr val="tx1"/>
                </a:solidFill>
                <a:latin typeface="Arial Narrow" panose="020B0604020202020204" pitchFamily="34" charset="0"/>
                <a:ea typeface="ＭＳ Ｐゴシック" panose="020B0600070205080204" pitchFamily="34" charset="-128"/>
              </a:defRPr>
            </a:lvl9pPr>
          </a:lstStyle>
          <a:p>
            <a:pPr>
              <a:lnSpc>
                <a:spcPct val="100000"/>
              </a:lnSpc>
              <a:spcAft>
                <a:spcPct val="0"/>
              </a:spcAft>
            </a:pPr>
            <a:r>
              <a:rPr lang="de-DE" altLang="de-DE" sz="1000" dirty="0">
                <a:latin typeface="Polo22KLeicht" pitchFamily="2" charset="0"/>
              </a:rPr>
              <a:t>Prof. Stephan Schupbach</a:t>
            </a:r>
          </a:p>
          <a:p>
            <a:pPr>
              <a:lnSpc>
                <a:spcPct val="100000"/>
              </a:lnSpc>
              <a:spcAft>
                <a:spcPct val="0"/>
              </a:spcAft>
            </a:pPr>
            <a:r>
              <a:rPr lang="de-DE" altLang="de-DE" sz="1000" dirty="0">
                <a:latin typeface="Polo22KLeicht" pitchFamily="2" charset="0"/>
              </a:rPr>
              <a:t>Andreas </a:t>
            </a:r>
            <a:r>
              <a:rPr lang="de-DE" altLang="de-DE" sz="1000" dirty="0" err="1">
                <a:latin typeface="Polo22KLeicht" pitchFamily="2" charset="0"/>
              </a:rPr>
              <a:t>Derkum</a:t>
            </a:r>
            <a:endParaRPr lang="de-DE" altLang="de-DE" sz="1000" dirty="0">
              <a:latin typeface="Polo22KLeicht" pitchFamily="2" charset="0"/>
            </a:endParaRPr>
          </a:p>
          <a:p>
            <a:pPr>
              <a:lnSpc>
                <a:spcPct val="100000"/>
              </a:lnSpc>
              <a:spcAft>
                <a:spcPct val="0"/>
              </a:spcAft>
            </a:pPr>
            <a:r>
              <a:rPr lang="de-DE" altLang="de-DE" sz="1000" dirty="0">
                <a:latin typeface="Polo22KLeicht" pitchFamily="2" charset="0"/>
              </a:rPr>
              <a:t>Maresa Zimmermann</a:t>
            </a:r>
          </a:p>
          <a:p>
            <a:pPr>
              <a:lnSpc>
                <a:spcPct val="100000"/>
              </a:lnSpc>
              <a:spcAft>
                <a:spcPct val="0"/>
              </a:spcAft>
            </a:pPr>
            <a:r>
              <a:rPr lang="de-DE" altLang="de-DE" sz="1000" dirty="0">
                <a:latin typeface="Polo22KLeicht" pitchFamily="2" charset="0"/>
              </a:rPr>
              <a:t>Frankfurt UAS</a:t>
            </a:r>
          </a:p>
          <a:p>
            <a:pPr>
              <a:lnSpc>
                <a:spcPct val="100000"/>
              </a:lnSpc>
              <a:spcAft>
                <a:spcPct val="0"/>
              </a:spcAft>
            </a:pPr>
            <a:r>
              <a:rPr lang="de-DE" altLang="de-DE" sz="1000" dirty="0">
                <a:latin typeface="Polo22KLeicht" pitchFamily="2" charset="0"/>
              </a:rPr>
              <a:t>Studium Generale</a:t>
            </a:r>
          </a:p>
          <a:p>
            <a:pPr>
              <a:lnSpc>
                <a:spcPct val="100000"/>
              </a:lnSpc>
              <a:spcAft>
                <a:spcPct val="0"/>
              </a:spcAft>
            </a:pPr>
            <a:fld id="{9AC5FC9D-DC8A-184D-83BD-48DD4C9FBEBA}" type="datetime1">
              <a:rPr lang="de-DE" altLang="de-DE" sz="1000">
                <a:latin typeface="Polo22KLeicht" pitchFamily="2" charset="0"/>
              </a:rPr>
              <a:pPr>
                <a:lnSpc>
                  <a:spcPct val="100000"/>
                </a:lnSpc>
                <a:spcAft>
                  <a:spcPct val="0"/>
                </a:spcAft>
              </a:pPr>
              <a:t>05.04.25</a:t>
            </a:fld>
            <a:r>
              <a:rPr lang="de-DE" altLang="de-DE" sz="1000" dirty="0">
                <a:latin typeface="Polo22KLeicht" pitchFamily="2" charset="0"/>
              </a:rPr>
              <a:t>, Folie </a:t>
            </a:r>
            <a:fld id="{F4BB554B-C8AA-344B-846A-114C23C3F28A}" type="slidenum">
              <a:rPr lang="de-DE" altLang="de-DE" sz="1000">
                <a:latin typeface="Polo22KLeicht" pitchFamily="2" charset="0"/>
              </a:rPr>
              <a:pPr>
                <a:lnSpc>
                  <a:spcPct val="100000"/>
                </a:lnSpc>
                <a:spcAft>
                  <a:spcPct val="0"/>
                </a:spcAft>
              </a:pPr>
              <a:t>1</a:t>
            </a:fld>
            <a:endParaRPr lang="de-DE" altLang="de-DE" sz="1000" dirty="0">
              <a:latin typeface="Polo22KLeicht" pitchFamily="2" charset="0"/>
            </a:endParaRPr>
          </a:p>
          <a:p>
            <a:pPr>
              <a:lnSpc>
                <a:spcPct val="100000"/>
              </a:lnSpc>
              <a:spcAft>
                <a:spcPct val="0"/>
              </a:spcAft>
            </a:pPr>
            <a:endParaRPr lang="de-DE" altLang="de-DE" sz="1000" dirty="0">
              <a:solidFill>
                <a:schemeClr val="bg1"/>
              </a:solidFill>
              <a:latin typeface="Polo22KLeicht" pitchFamily="2" charset="0"/>
            </a:endParaRPr>
          </a:p>
        </p:txBody>
      </p:sp>
      <p:sp>
        <p:nvSpPr>
          <p:cNvPr id="8" name="Rectangle 41">
            <a:extLst>
              <a:ext uri="{FF2B5EF4-FFF2-40B4-BE49-F238E27FC236}">
                <a16:creationId xmlns:a16="http://schemas.microsoft.com/office/drawing/2014/main" id="{39A8BE84-C1C0-307C-41DE-C22737D16B96}"/>
              </a:ext>
            </a:extLst>
          </p:cNvPr>
          <p:cNvSpPr txBox="1">
            <a:spLocks noChangeArrowheads="1"/>
          </p:cNvSpPr>
          <p:nvPr/>
        </p:nvSpPr>
        <p:spPr>
          <a:xfrm>
            <a:off x="1696180" y="1684846"/>
            <a:ext cx="6948487" cy="4313238"/>
          </a:xfrm>
          <a:prstGeom prst="rect">
            <a:avLst/>
          </a:prstGeom>
        </p:spPr>
        <p:txBody>
          <a:bodyPr/>
          <a:lstStyle>
            <a:lvl1pPr marL="342900" indent="-342900" algn="l" rtl="0" eaLnBrk="0" fontAlgn="base" hangingPunct="0">
              <a:lnSpc>
                <a:spcPct val="90000"/>
              </a:lnSpc>
              <a:spcBef>
                <a:spcPct val="0"/>
              </a:spcBef>
              <a:spcAft>
                <a:spcPct val="45000"/>
              </a:spcAft>
              <a:tabLst>
                <a:tab pos="280988" algn="l"/>
              </a:tabLst>
              <a:defRPr sz="2000">
                <a:solidFill>
                  <a:schemeClr val="tx1"/>
                </a:solidFill>
                <a:latin typeface="+mn-lt"/>
                <a:ea typeface="ＭＳ Ｐゴシック" charset="0"/>
                <a:cs typeface="ＭＳ Ｐゴシック" charset="0"/>
              </a:defRPr>
            </a:lvl1pPr>
            <a:lvl2pPr marL="263525" indent="-261938" algn="l" rtl="0" eaLnBrk="0" fontAlgn="base" hangingPunct="0">
              <a:lnSpc>
                <a:spcPct val="90000"/>
              </a:lnSpc>
              <a:spcBef>
                <a:spcPct val="0"/>
              </a:spcBef>
              <a:spcAft>
                <a:spcPct val="45000"/>
              </a:spcAft>
              <a:buChar char="•"/>
              <a:tabLst>
                <a:tab pos="280988" algn="l"/>
              </a:tabLst>
              <a:defRPr sz="2000">
                <a:solidFill>
                  <a:schemeClr val="tx1"/>
                </a:solidFill>
                <a:latin typeface="+mn-lt"/>
                <a:ea typeface="ＭＳ Ｐゴシック" charset="0"/>
              </a:defRPr>
            </a:lvl2pPr>
            <a:lvl3pPr marL="539750" indent="-274638" algn="l" rtl="0" eaLnBrk="0" fontAlgn="base" hangingPunct="0">
              <a:lnSpc>
                <a:spcPct val="90000"/>
              </a:lnSpc>
              <a:spcBef>
                <a:spcPct val="0"/>
              </a:spcBef>
              <a:spcAft>
                <a:spcPct val="45000"/>
              </a:spcAft>
              <a:buChar char="•"/>
              <a:tabLst>
                <a:tab pos="280988" algn="l"/>
              </a:tabLst>
              <a:defRPr sz="2000">
                <a:solidFill>
                  <a:schemeClr val="tx1"/>
                </a:solidFill>
                <a:latin typeface="+mn-lt"/>
                <a:ea typeface="ＭＳ Ｐゴシック" charset="0"/>
              </a:defRPr>
            </a:lvl3pPr>
            <a:lvl4pPr marL="806450" indent="-265113" algn="l" rtl="0" eaLnBrk="0" fontAlgn="base" hangingPunct="0">
              <a:lnSpc>
                <a:spcPct val="90000"/>
              </a:lnSpc>
              <a:spcBef>
                <a:spcPct val="0"/>
              </a:spcBef>
              <a:spcAft>
                <a:spcPct val="45000"/>
              </a:spcAft>
              <a:buChar char="•"/>
              <a:tabLst>
                <a:tab pos="280988" algn="l"/>
              </a:tabLst>
              <a:defRPr sz="2000">
                <a:solidFill>
                  <a:schemeClr val="tx1"/>
                </a:solidFill>
                <a:latin typeface="+mn-lt"/>
                <a:ea typeface="ＭＳ Ｐゴシック" charset="0"/>
              </a:defRPr>
            </a:lvl4pPr>
            <a:lvl5pPr marL="1073150" indent="-265113" algn="l" rtl="0" eaLnBrk="0" fontAlgn="base" hangingPunct="0">
              <a:lnSpc>
                <a:spcPct val="90000"/>
              </a:lnSpc>
              <a:spcBef>
                <a:spcPct val="0"/>
              </a:spcBef>
              <a:spcAft>
                <a:spcPct val="45000"/>
              </a:spcAft>
              <a:buChar char="•"/>
              <a:tabLst>
                <a:tab pos="280988" algn="l"/>
              </a:tabLst>
              <a:defRPr sz="2000">
                <a:solidFill>
                  <a:schemeClr val="tx1"/>
                </a:solidFill>
                <a:latin typeface="+mn-lt"/>
                <a:ea typeface="ＭＳ Ｐゴシック" charset="0"/>
              </a:defRPr>
            </a:lvl5pPr>
            <a:lvl6pPr marL="1530350" indent="-265113" algn="l" rtl="0" fontAlgn="base">
              <a:lnSpc>
                <a:spcPct val="90000"/>
              </a:lnSpc>
              <a:spcBef>
                <a:spcPct val="0"/>
              </a:spcBef>
              <a:spcAft>
                <a:spcPct val="45000"/>
              </a:spcAft>
              <a:buChar char="•"/>
              <a:tabLst>
                <a:tab pos="280988" algn="l"/>
              </a:tabLst>
              <a:defRPr sz="2000">
                <a:solidFill>
                  <a:schemeClr val="tx1"/>
                </a:solidFill>
                <a:latin typeface="+mn-lt"/>
              </a:defRPr>
            </a:lvl6pPr>
            <a:lvl7pPr marL="1987550" indent="-265113" algn="l" rtl="0" fontAlgn="base">
              <a:lnSpc>
                <a:spcPct val="90000"/>
              </a:lnSpc>
              <a:spcBef>
                <a:spcPct val="0"/>
              </a:spcBef>
              <a:spcAft>
                <a:spcPct val="45000"/>
              </a:spcAft>
              <a:buChar char="•"/>
              <a:tabLst>
                <a:tab pos="280988" algn="l"/>
              </a:tabLst>
              <a:defRPr sz="2000">
                <a:solidFill>
                  <a:schemeClr val="tx1"/>
                </a:solidFill>
                <a:latin typeface="+mn-lt"/>
              </a:defRPr>
            </a:lvl7pPr>
            <a:lvl8pPr marL="2444750" indent="-265113" algn="l" rtl="0" fontAlgn="base">
              <a:lnSpc>
                <a:spcPct val="90000"/>
              </a:lnSpc>
              <a:spcBef>
                <a:spcPct val="0"/>
              </a:spcBef>
              <a:spcAft>
                <a:spcPct val="45000"/>
              </a:spcAft>
              <a:buChar char="•"/>
              <a:tabLst>
                <a:tab pos="280988" algn="l"/>
              </a:tabLst>
              <a:defRPr sz="2000">
                <a:solidFill>
                  <a:schemeClr val="tx1"/>
                </a:solidFill>
                <a:latin typeface="+mn-lt"/>
              </a:defRPr>
            </a:lvl8pPr>
            <a:lvl9pPr marL="2901950" indent="-265113" algn="l" rtl="0" fontAlgn="base">
              <a:lnSpc>
                <a:spcPct val="90000"/>
              </a:lnSpc>
              <a:spcBef>
                <a:spcPct val="0"/>
              </a:spcBef>
              <a:spcAft>
                <a:spcPct val="45000"/>
              </a:spcAft>
              <a:buChar char="•"/>
              <a:tabLst>
                <a:tab pos="280988" algn="l"/>
              </a:tabLst>
              <a:defRPr sz="2000">
                <a:solidFill>
                  <a:schemeClr val="tx1"/>
                </a:solidFill>
                <a:latin typeface="+mn-lt"/>
              </a:defRPr>
            </a:lvl9pPr>
          </a:lstStyle>
          <a:p>
            <a:pPr marL="0" indent="0">
              <a:defRPr/>
            </a:pPr>
            <a:r>
              <a:rPr lang="de-DE" altLang="de-DE" sz="1300" kern="0" dirty="0">
                <a:solidFill>
                  <a:srgbClr val="A40303"/>
                </a:solidFill>
                <a:latin typeface="Arial" panose="020B0604020202020204" pitchFamily="34" charset="0"/>
                <a:ea typeface="ＭＳ Ｐゴシック" panose="020B0600070205080204" pitchFamily="34" charset="-128"/>
                <a:cs typeface="Arial" panose="020B0604020202020204" pitchFamily="34" charset="0"/>
              </a:rPr>
              <a:t>Termine:</a:t>
            </a:r>
          </a:p>
          <a:p>
            <a:pPr marL="0" indent="0">
              <a:defRPr/>
            </a:pPr>
            <a:r>
              <a:rPr lang="de-DE" altLang="de-DE" sz="1300" kern="0" dirty="0">
                <a:latin typeface="Arial" panose="020B0604020202020204" pitchFamily="34" charset="0"/>
                <a:ea typeface="ＭＳ Ｐゴシック" panose="020B0600070205080204" pitchFamily="34" charset="-128"/>
                <a:cs typeface="Arial" panose="020B0604020202020204" pitchFamily="34" charset="0"/>
              </a:rPr>
              <a:t>Die Vorlesungen finden immer um 14.15 Uhr im Präsenzunterricht in Raum 8/105 statt. Die Vorlesungsunterlagen sind auf </a:t>
            </a:r>
            <a:r>
              <a:rPr lang="de-DE" altLang="de-DE" sz="1300" kern="0" dirty="0" err="1">
                <a:latin typeface="Arial" panose="020B0604020202020204" pitchFamily="34" charset="0"/>
                <a:ea typeface="ＭＳ Ｐゴシック" panose="020B0600070205080204" pitchFamily="34" charset="-128"/>
                <a:cs typeface="Arial" panose="020B0604020202020204" pitchFamily="34" charset="0"/>
              </a:rPr>
              <a:t>CampUAS</a:t>
            </a:r>
            <a:r>
              <a:rPr lang="de-DE" altLang="de-DE" sz="1300" kern="0" dirty="0">
                <a:latin typeface="Arial" panose="020B0604020202020204" pitchFamily="34" charset="0"/>
                <a:ea typeface="ＭＳ Ｐゴシック" panose="020B0600070205080204" pitchFamily="34" charset="-128"/>
                <a:cs typeface="Arial" panose="020B0604020202020204" pitchFamily="34" charset="0"/>
              </a:rPr>
              <a:t> hinterlegt; zudem stehen Ihnen die Dozenten an den Vorlesungsterminen für Fragen persönlich zur Verfügung:</a:t>
            </a:r>
          </a:p>
          <a:p>
            <a:pPr marL="0" indent="0">
              <a:defRPr/>
            </a:pPr>
            <a:endParaRPr lang="de-DE" altLang="de-DE" sz="1300" kern="0" dirty="0">
              <a:latin typeface="Arial" panose="020B0604020202020204" pitchFamily="34" charset="0"/>
              <a:ea typeface="ＭＳ Ｐゴシック" panose="020B0600070205080204" pitchFamily="34" charset="-128"/>
              <a:cs typeface="Arial" panose="020B0604020202020204" pitchFamily="34" charset="0"/>
            </a:endParaRPr>
          </a:p>
          <a:p>
            <a:r>
              <a:rPr lang="de-DE" sz="13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16.04. Design Einführungsvorlesung/Gruppeneinteilung</a:t>
            </a:r>
          </a:p>
          <a:p>
            <a:r>
              <a:rPr lang="de-DE" sz="13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23.04. Vorlesung </a:t>
            </a:r>
            <a:r>
              <a:rPr lang="de-DE" sz="1300"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Dualstudierende (Gruppeneinteilung) </a:t>
            </a:r>
          </a:p>
          <a:p>
            <a:r>
              <a:rPr lang="de-DE" sz="13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30.04. Vorlesung </a:t>
            </a:r>
          </a:p>
          <a:p>
            <a:r>
              <a:rPr lang="de-DE" sz="13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07.05. Vorlesung </a:t>
            </a:r>
          </a:p>
          <a:p>
            <a:r>
              <a:rPr lang="de-DE" sz="13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14.05. Vorlesung </a:t>
            </a:r>
          </a:p>
          <a:p>
            <a:r>
              <a:rPr lang="de-DE" sz="13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21.05. Vorlesung </a:t>
            </a:r>
          </a:p>
          <a:p>
            <a:r>
              <a:rPr lang="de-DE" sz="13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28.05. Vorlesung </a:t>
            </a:r>
          </a:p>
          <a:p>
            <a:r>
              <a:rPr lang="de-DE" sz="13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04.06. Gruppenarbeit</a:t>
            </a:r>
            <a:endParaRPr lang="de-DE" sz="1300" kern="100" dirty="0">
              <a:effectLst/>
              <a:latin typeface="Arial" panose="020B0604020202020204" pitchFamily="34" charset="0"/>
              <a:ea typeface="Calibri" panose="020F0502020204030204" pitchFamily="34" charset="0"/>
              <a:cs typeface="Arial" panose="020B0604020202020204" pitchFamily="34" charset="0"/>
            </a:endParaRPr>
          </a:p>
          <a:p>
            <a:r>
              <a:rPr lang="de-DE" sz="13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11.06. Gruppenarbeit</a:t>
            </a:r>
            <a:endParaRPr lang="de-DE" sz="1300" kern="100" dirty="0">
              <a:effectLst/>
              <a:latin typeface="Arial" panose="020B0604020202020204" pitchFamily="34" charset="0"/>
              <a:ea typeface="Calibri" panose="020F0502020204030204" pitchFamily="34" charset="0"/>
              <a:cs typeface="Arial" panose="020B0604020202020204" pitchFamily="34" charset="0"/>
            </a:endParaRPr>
          </a:p>
          <a:p>
            <a:r>
              <a:rPr lang="de-DE" sz="13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18.06. Gruppenarbeit</a:t>
            </a:r>
            <a:endParaRPr lang="de-DE" sz="1300" kern="100" dirty="0">
              <a:effectLst/>
              <a:latin typeface="Arial" panose="020B0604020202020204" pitchFamily="34" charset="0"/>
              <a:ea typeface="Calibri" panose="020F0502020204030204" pitchFamily="34" charset="0"/>
              <a:cs typeface="Arial" panose="020B0604020202020204" pitchFamily="34" charset="0"/>
            </a:endParaRPr>
          </a:p>
          <a:p>
            <a:r>
              <a:rPr lang="de-DE" sz="13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25.06. Gruppenarbeit</a:t>
            </a:r>
            <a:endParaRPr lang="de-DE" sz="1300" kern="100" dirty="0">
              <a:effectLst/>
              <a:latin typeface="Arial" panose="020B0604020202020204" pitchFamily="34" charset="0"/>
              <a:ea typeface="Calibri" panose="020F0502020204030204" pitchFamily="34" charset="0"/>
              <a:cs typeface="Arial" panose="020B0604020202020204" pitchFamily="34" charset="0"/>
            </a:endParaRPr>
          </a:p>
          <a:p>
            <a:r>
              <a:rPr lang="de-DE" sz="13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02.07. Präsentation</a:t>
            </a:r>
            <a:endParaRPr lang="de-DE" altLang="de-DE" sz="1300" kern="0" dirty="0">
              <a:latin typeface="Arial" panose="020B0604020202020204" pitchFamily="34" charset="0"/>
              <a:ea typeface="ＭＳ Ｐゴシック" panose="020B0600070205080204" pitchFamily="34" charset="-128"/>
              <a:cs typeface="Arial" panose="020B0604020202020204" pitchFamily="34" charset="0"/>
            </a:endParaRPr>
          </a:p>
          <a:p>
            <a:pPr marL="0" indent="0">
              <a:defRPr/>
            </a:pPr>
            <a:endParaRPr lang="de-DE" altLang="de-DE" sz="1400" kern="0" dirty="0">
              <a:latin typeface="Arial" panose="020B0604020202020204" pitchFamily="34" charset="0"/>
              <a:ea typeface="ＭＳ Ｐゴシック" panose="020B0600070205080204" pitchFamily="34" charset="-128"/>
              <a:cs typeface="Arial" panose="020B0604020202020204" pitchFamily="34" charset="0"/>
            </a:endParaRPr>
          </a:p>
          <a:p>
            <a:pPr marL="0" indent="0">
              <a:defRPr/>
            </a:pPr>
            <a:endParaRPr lang="de-DE" altLang="de-DE" sz="1400" kern="0" dirty="0">
              <a:latin typeface="Arial" panose="020B0604020202020204" pitchFamily="34" charset="0"/>
              <a:ea typeface="ＭＳ Ｐゴシック" panose="020B0600070205080204" pitchFamily="34" charset="-128"/>
              <a:cs typeface="Arial" panose="020B0604020202020204" pitchFamily="34" charset="0"/>
            </a:endParaRPr>
          </a:p>
          <a:p>
            <a:pPr>
              <a:defRPr/>
            </a:pPr>
            <a:endParaRPr lang="de-DE" altLang="de-DE" sz="1000" kern="0" dirty="0">
              <a:latin typeface="Arial" panose="020B0604020202020204" pitchFamily="34" charset="0"/>
              <a:ea typeface="ＭＳ Ｐゴシック" panose="020B0600070205080204" pitchFamily="34" charset="-128"/>
              <a:cs typeface="Arial" panose="020B0604020202020204" pitchFamily="34" charset="0"/>
            </a:endParaRPr>
          </a:p>
          <a:p>
            <a:pPr>
              <a:defRPr/>
            </a:pPr>
            <a:r>
              <a:rPr lang="de-DE" altLang="de-DE" sz="1000" kern="0" dirty="0">
                <a:latin typeface="Arial" panose="020B0604020202020204" pitchFamily="34" charset="0"/>
                <a:ea typeface="ＭＳ Ｐゴシック" panose="020B0600070205080204" pitchFamily="34" charset="-128"/>
                <a:cs typeface="Arial" panose="020B0604020202020204" pitchFamily="34" charset="0"/>
              </a:rPr>
              <a:t>  </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3">
            <a:extLst>
              <a:ext uri="{FF2B5EF4-FFF2-40B4-BE49-F238E27FC236}">
                <a16:creationId xmlns:a16="http://schemas.microsoft.com/office/drawing/2014/main" id="{795B9F08-8D67-2522-FCB5-9517255A14B1}"/>
              </a:ext>
            </a:extLst>
          </p:cNvPr>
          <p:cNvSpPr txBox="1">
            <a:spLocks noChangeArrowheads="1"/>
          </p:cNvSpPr>
          <p:nvPr/>
        </p:nvSpPr>
        <p:spPr bwMode="auto">
          <a:xfrm>
            <a:off x="1598613" y="1798638"/>
            <a:ext cx="6832600" cy="431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lnSpc>
                <a:spcPct val="90000"/>
              </a:lnSpc>
              <a:spcAft>
                <a:spcPct val="45000"/>
              </a:spcAft>
              <a:defRPr sz="2000">
                <a:solidFill>
                  <a:schemeClr val="tx1"/>
                </a:solidFill>
                <a:latin typeface="Arial Narrow" panose="020B0604020202020204" pitchFamily="34" charset="0"/>
                <a:ea typeface="ＭＳ Ｐゴシック" panose="020B0600070205080204" pitchFamily="34" charset="-128"/>
              </a:defRPr>
            </a:lvl1pPr>
            <a:lvl2pPr marL="742950" indent="-285750" defTabSz="457200">
              <a:lnSpc>
                <a:spcPct val="90000"/>
              </a:lnSpc>
              <a:spcAft>
                <a:spcPct val="45000"/>
              </a:spcAft>
              <a:buChar char="•"/>
              <a:defRPr sz="2000">
                <a:solidFill>
                  <a:schemeClr val="tx1"/>
                </a:solidFill>
                <a:latin typeface="Arial Narrow" panose="020B0604020202020204" pitchFamily="34" charset="0"/>
                <a:ea typeface="ＭＳ Ｐゴシック" panose="020B0600070205080204" pitchFamily="34" charset="-128"/>
              </a:defRPr>
            </a:lvl2pPr>
            <a:lvl3pPr marL="1143000" indent="-228600" defTabSz="457200">
              <a:lnSpc>
                <a:spcPct val="90000"/>
              </a:lnSpc>
              <a:spcAft>
                <a:spcPct val="45000"/>
              </a:spcAft>
              <a:buChar char="•"/>
              <a:defRPr sz="2000">
                <a:solidFill>
                  <a:schemeClr val="tx1"/>
                </a:solidFill>
                <a:latin typeface="Arial Narrow" panose="020B0604020202020204" pitchFamily="34" charset="0"/>
                <a:ea typeface="ＭＳ Ｐゴシック" panose="020B0600070205080204" pitchFamily="34" charset="-128"/>
              </a:defRPr>
            </a:lvl3pPr>
            <a:lvl4pPr marL="1600200" indent="-228600" defTabSz="457200">
              <a:lnSpc>
                <a:spcPct val="90000"/>
              </a:lnSpc>
              <a:spcAft>
                <a:spcPct val="45000"/>
              </a:spcAft>
              <a:buChar char="•"/>
              <a:defRPr sz="2000">
                <a:solidFill>
                  <a:schemeClr val="tx1"/>
                </a:solidFill>
                <a:latin typeface="Arial Narrow" panose="020B0604020202020204" pitchFamily="34" charset="0"/>
                <a:ea typeface="ＭＳ Ｐゴシック" panose="020B0600070205080204" pitchFamily="34" charset="-128"/>
              </a:defRPr>
            </a:lvl4pPr>
            <a:lvl5pPr marL="2057400" indent="-228600" defTabSz="457200">
              <a:lnSpc>
                <a:spcPct val="90000"/>
              </a:lnSpc>
              <a:spcAft>
                <a:spcPct val="45000"/>
              </a:spcAft>
              <a:buChar char="•"/>
              <a:defRPr sz="2000">
                <a:solidFill>
                  <a:schemeClr val="tx1"/>
                </a:solidFill>
                <a:latin typeface="Arial Narrow" panose="020B0604020202020204" pitchFamily="34" charset="0"/>
                <a:ea typeface="ＭＳ Ｐゴシック" panose="020B0600070205080204" pitchFamily="34" charset="-128"/>
              </a:defRPr>
            </a:lvl5pPr>
            <a:lvl6pPr marL="2514600" indent="-228600" defTabSz="457200" eaLnBrk="0" fontAlgn="base" hangingPunct="0">
              <a:lnSpc>
                <a:spcPct val="90000"/>
              </a:lnSpc>
              <a:spcBef>
                <a:spcPct val="0"/>
              </a:spcBef>
              <a:spcAft>
                <a:spcPct val="45000"/>
              </a:spcAft>
              <a:buChar char="•"/>
              <a:defRPr sz="2000">
                <a:solidFill>
                  <a:schemeClr val="tx1"/>
                </a:solidFill>
                <a:latin typeface="Arial Narrow" panose="020B0604020202020204" pitchFamily="34" charset="0"/>
                <a:ea typeface="ＭＳ Ｐゴシック" panose="020B0600070205080204" pitchFamily="34" charset="-128"/>
              </a:defRPr>
            </a:lvl6pPr>
            <a:lvl7pPr marL="2971800" indent="-228600" defTabSz="457200" eaLnBrk="0" fontAlgn="base" hangingPunct="0">
              <a:lnSpc>
                <a:spcPct val="90000"/>
              </a:lnSpc>
              <a:spcBef>
                <a:spcPct val="0"/>
              </a:spcBef>
              <a:spcAft>
                <a:spcPct val="45000"/>
              </a:spcAft>
              <a:buChar char="•"/>
              <a:defRPr sz="2000">
                <a:solidFill>
                  <a:schemeClr val="tx1"/>
                </a:solidFill>
                <a:latin typeface="Arial Narrow" panose="020B0604020202020204" pitchFamily="34" charset="0"/>
                <a:ea typeface="ＭＳ Ｐゴシック" panose="020B0600070205080204" pitchFamily="34" charset="-128"/>
              </a:defRPr>
            </a:lvl7pPr>
            <a:lvl8pPr marL="3429000" indent="-228600" defTabSz="457200" eaLnBrk="0" fontAlgn="base" hangingPunct="0">
              <a:lnSpc>
                <a:spcPct val="90000"/>
              </a:lnSpc>
              <a:spcBef>
                <a:spcPct val="0"/>
              </a:spcBef>
              <a:spcAft>
                <a:spcPct val="45000"/>
              </a:spcAft>
              <a:buChar char="•"/>
              <a:defRPr sz="2000">
                <a:solidFill>
                  <a:schemeClr val="tx1"/>
                </a:solidFill>
                <a:latin typeface="Arial Narrow" panose="020B0604020202020204" pitchFamily="34" charset="0"/>
                <a:ea typeface="ＭＳ Ｐゴシック" panose="020B0600070205080204" pitchFamily="34" charset="-128"/>
              </a:defRPr>
            </a:lvl8pPr>
            <a:lvl9pPr marL="3886200" indent="-228600" defTabSz="457200" eaLnBrk="0" fontAlgn="base" hangingPunct="0">
              <a:lnSpc>
                <a:spcPct val="90000"/>
              </a:lnSpc>
              <a:spcBef>
                <a:spcPct val="0"/>
              </a:spcBef>
              <a:spcAft>
                <a:spcPct val="45000"/>
              </a:spcAft>
              <a:buChar char="•"/>
              <a:defRPr sz="2000">
                <a:solidFill>
                  <a:schemeClr val="tx1"/>
                </a:solidFill>
                <a:latin typeface="Arial Narrow" panose="020B0604020202020204" pitchFamily="34" charset="0"/>
                <a:ea typeface="ＭＳ Ｐゴシック" panose="020B0600070205080204" pitchFamily="34" charset="-128"/>
              </a:defRPr>
            </a:lvl9pPr>
          </a:lstStyle>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r>
              <a:rPr lang="de-DE" altLang="de-DE" sz="900" dirty="0">
                <a:solidFill>
                  <a:srgbClr val="000000"/>
                </a:solidFill>
                <a:latin typeface="Arial" panose="020B0604020202020204" pitchFamily="34" charset="0"/>
                <a:cs typeface="Arial" panose="020B0604020202020204" pitchFamily="34" charset="0"/>
              </a:rPr>
              <a:t>Bei der vorliegenden Vorlesung handelt es sich um ein Dokument von Prof. Stephan Schupbach, welches ausschließlich für hochschulinterne Lehrveranstaltungen an Hochschulen eingesetzt wird, weshalb Abbildungsrechte nicht betroffen werden. Jede Form der Vervielfältigung und Veröffentlichung durch Dritte sind durch den Autor ausdrücklich untersagt.</a:t>
            </a:r>
          </a:p>
          <a:p>
            <a:pPr eaLnBrk="1" hangingPunct="1">
              <a:spcBef>
                <a:spcPct val="20000"/>
              </a:spcBef>
              <a:spcAft>
                <a:spcPct val="0"/>
              </a:spcAft>
            </a:pPr>
            <a:endParaRPr lang="de-DE" altLang="de-DE" sz="9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r>
              <a:rPr lang="de-DE" altLang="de-DE" sz="900" dirty="0">
                <a:solidFill>
                  <a:srgbClr val="000000"/>
                </a:solidFill>
                <a:latin typeface="Arial" panose="020B0604020202020204" pitchFamily="34" charset="0"/>
                <a:cs typeface="Arial" panose="020B0604020202020204" pitchFamily="34" charset="0"/>
              </a:rPr>
              <a:t>Prof. Stephan Schupbach, Frankfurt am Main</a:t>
            </a:r>
            <a:endParaRPr lang="de-DE" altLang="de-DE" sz="1300" dirty="0">
              <a:solidFill>
                <a:srgbClr val="000000"/>
              </a:solidFill>
              <a:latin typeface="Arial" panose="020B0604020202020204" pitchFamily="34" charset="0"/>
              <a:cs typeface="Arial" panose="020B0604020202020204" pitchFamily="34" charset="0"/>
            </a:endParaRPr>
          </a:p>
          <a:p>
            <a:pPr eaLnBrk="1" hangingPunct="1">
              <a:spcBef>
                <a:spcPct val="20000"/>
              </a:spcBef>
              <a:spcAft>
                <a:spcPct val="0"/>
              </a:spcAft>
            </a:pPr>
            <a:endParaRPr lang="de-DE" altLang="de-DE" sz="1300" dirty="0">
              <a:solidFill>
                <a:srgbClr val="000000"/>
              </a:solidFill>
              <a:latin typeface="Arial" panose="020B0604020202020204" pitchFamily="34" charset="0"/>
              <a:cs typeface="Arial" panose="020B0604020202020204" pitchFamily="34" charset="0"/>
            </a:endParaRPr>
          </a:p>
        </p:txBody>
      </p:sp>
      <p:sp>
        <p:nvSpPr>
          <p:cNvPr id="4" name="Text Box 22">
            <a:extLst>
              <a:ext uri="{FF2B5EF4-FFF2-40B4-BE49-F238E27FC236}">
                <a16:creationId xmlns:a16="http://schemas.microsoft.com/office/drawing/2014/main" id="{2EB53346-858B-40AD-CE76-AF1A30B76BF1}"/>
              </a:ext>
            </a:extLst>
          </p:cNvPr>
          <p:cNvSpPr txBox="1">
            <a:spLocks noChangeArrowheads="1"/>
          </p:cNvSpPr>
          <p:nvPr/>
        </p:nvSpPr>
        <p:spPr bwMode="auto">
          <a:xfrm>
            <a:off x="379413" y="336550"/>
            <a:ext cx="135413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nSpc>
                <a:spcPct val="90000"/>
              </a:lnSpc>
              <a:spcAft>
                <a:spcPct val="45000"/>
              </a:spcAft>
              <a:defRPr sz="2000">
                <a:solidFill>
                  <a:schemeClr val="tx1"/>
                </a:solidFill>
                <a:latin typeface="Arial Narrow" panose="020B0604020202020204" pitchFamily="34" charset="0"/>
                <a:ea typeface="ＭＳ Ｐゴシック" panose="020B0600070205080204" pitchFamily="34" charset="-128"/>
              </a:defRPr>
            </a:lvl1pPr>
            <a:lvl2pPr marL="742950" indent="-285750">
              <a:lnSpc>
                <a:spcPct val="90000"/>
              </a:lnSpc>
              <a:spcAft>
                <a:spcPct val="45000"/>
              </a:spcAft>
              <a:buChar char="•"/>
              <a:defRPr sz="2000">
                <a:solidFill>
                  <a:schemeClr val="tx1"/>
                </a:solidFill>
                <a:latin typeface="Arial Narrow" panose="020B0604020202020204" pitchFamily="34" charset="0"/>
                <a:ea typeface="ＭＳ Ｐゴシック" panose="020B0600070205080204" pitchFamily="34" charset="-128"/>
              </a:defRPr>
            </a:lvl2pPr>
            <a:lvl3pPr marL="1143000" indent="-228600">
              <a:lnSpc>
                <a:spcPct val="90000"/>
              </a:lnSpc>
              <a:spcAft>
                <a:spcPct val="45000"/>
              </a:spcAft>
              <a:buChar char="•"/>
              <a:defRPr sz="2000">
                <a:solidFill>
                  <a:schemeClr val="tx1"/>
                </a:solidFill>
                <a:latin typeface="Arial Narrow" panose="020B0604020202020204" pitchFamily="34" charset="0"/>
                <a:ea typeface="ＭＳ Ｐゴシック" panose="020B0600070205080204" pitchFamily="34" charset="-128"/>
              </a:defRPr>
            </a:lvl3pPr>
            <a:lvl4pPr marL="1600200" indent="-228600">
              <a:lnSpc>
                <a:spcPct val="90000"/>
              </a:lnSpc>
              <a:spcAft>
                <a:spcPct val="45000"/>
              </a:spcAft>
              <a:buChar char="•"/>
              <a:defRPr sz="2000">
                <a:solidFill>
                  <a:schemeClr val="tx1"/>
                </a:solidFill>
                <a:latin typeface="Arial Narrow" panose="020B0604020202020204" pitchFamily="34" charset="0"/>
                <a:ea typeface="ＭＳ Ｐゴシック" panose="020B0600070205080204" pitchFamily="34" charset="-128"/>
              </a:defRPr>
            </a:lvl4pPr>
            <a:lvl5pPr marL="2057400" indent="-228600">
              <a:lnSpc>
                <a:spcPct val="90000"/>
              </a:lnSpc>
              <a:spcAft>
                <a:spcPct val="45000"/>
              </a:spcAft>
              <a:buChar char="•"/>
              <a:defRPr sz="2000">
                <a:solidFill>
                  <a:schemeClr val="tx1"/>
                </a:solidFill>
                <a:latin typeface="Arial Narrow" panose="020B0604020202020204" pitchFamily="34" charset="0"/>
                <a:ea typeface="ＭＳ Ｐゴシック" panose="020B0600070205080204" pitchFamily="34" charset="-128"/>
              </a:defRPr>
            </a:lvl5pPr>
            <a:lvl6pPr marL="2514600" indent="-228600" eaLnBrk="0" fontAlgn="base" hangingPunct="0">
              <a:lnSpc>
                <a:spcPct val="90000"/>
              </a:lnSpc>
              <a:spcBef>
                <a:spcPct val="0"/>
              </a:spcBef>
              <a:spcAft>
                <a:spcPct val="45000"/>
              </a:spcAft>
              <a:buChar char="•"/>
              <a:defRPr sz="2000">
                <a:solidFill>
                  <a:schemeClr val="tx1"/>
                </a:solidFill>
                <a:latin typeface="Arial Narrow" panose="020B0604020202020204" pitchFamily="34" charset="0"/>
                <a:ea typeface="ＭＳ Ｐゴシック" panose="020B0600070205080204" pitchFamily="34" charset="-128"/>
              </a:defRPr>
            </a:lvl6pPr>
            <a:lvl7pPr marL="2971800" indent="-228600" eaLnBrk="0" fontAlgn="base" hangingPunct="0">
              <a:lnSpc>
                <a:spcPct val="90000"/>
              </a:lnSpc>
              <a:spcBef>
                <a:spcPct val="0"/>
              </a:spcBef>
              <a:spcAft>
                <a:spcPct val="45000"/>
              </a:spcAft>
              <a:buChar char="•"/>
              <a:defRPr sz="2000">
                <a:solidFill>
                  <a:schemeClr val="tx1"/>
                </a:solidFill>
                <a:latin typeface="Arial Narrow" panose="020B0604020202020204" pitchFamily="34" charset="0"/>
                <a:ea typeface="ＭＳ Ｐゴシック" panose="020B0600070205080204" pitchFamily="34" charset="-128"/>
              </a:defRPr>
            </a:lvl7pPr>
            <a:lvl8pPr marL="3429000" indent="-228600" eaLnBrk="0" fontAlgn="base" hangingPunct="0">
              <a:lnSpc>
                <a:spcPct val="90000"/>
              </a:lnSpc>
              <a:spcBef>
                <a:spcPct val="0"/>
              </a:spcBef>
              <a:spcAft>
                <a:spcPct val="45000"/>
              </a:spcAft>
              <a:buChar char="•"/>
              <a:defRPr sz="2000">
                <a:solidFill>
                  <a:schemeClr val="tx1"/>
                </a:solidFill>
                <a:latin typeface="Arial Narrow" panose="020B0604020202020204" pitchFamily="34" charset="0"/>
                <a:ea typeface="ＭＳ Ｐゴシック" panose="020B0600070205080204" pitchFamily="34" charset="-128"/>
              </a:defRPr>
            </a:lvl8pPr>
            <a:lvl9pPr marL="3886200" indent="-228600" eaLnBrk="0" fontAlgn="base" hangingPunct="0">
              <a:lnSpc>
                <a:spcPct val="90000"/>
              </a:lnSpc>
              <a:spcBef>
                <a:spcPct val="0"/>
              </a:spcBef>
              <a:spcAft>
                <a:spcPct val="45000"/>
              </a:spcAft>
              <a:buChar char="•"/>
              <a:defRPr sz="2000">
                <a:solidFill>
                  <a:schemeClr val="tx1"/>
                </a:solidFill>
                <a:latin typeface="Arial Narrow" panose="020B0604020202020204" pitchFamily="34" charset="0"/>
                <a:ea typeface="ＭＳ Ｐゴシック" panose="020B0600070205080204" pitchFamily="34" charset="-128"/>
              </a:defRPr>
            </a:lvl9pPr>
          </a:lstStyle>
          <a:p>
            <a:pPr>
              <a:lnSpc>
                <a:spcPct val="100000"/>
              </a:lnSpc>
              <a:spcAft>
                <a:spcPct val="0"/>
              </a:spcAft>
            </a:pPr>
            <a:r>
              <a:rPr lang="de-DE" altLang="de-DE" sz="1000" dirty="0">
                <a:latin typeface="Polo22KLeicht" pitchFamily="2" charset="0"/>
              </a:rPr>
              <a:t>Prof. Stephan Schupbach</a:t>
            </a:r>
          </a:p>
          <a:p>
            <a:pPr>
              <a:lnSpc>
                <a:spcPct val="100000"/>
              </a:lnSpc>
              <a:spcAft>
                <a:spcPct val="0"/>
              </a:spcAft>
            </a:pPr>
            <a:r>
              <a:rPr lang="de-DE" altLang="de-DE" sz="1000" dirty="0">
                <a:latin typeface="Polo22KLeicht" pitchFamily="2" charset="0"/>
              </a:rPr>
              <a:t>Andreas </a:t>
            </a:r>
            <a:r>
              <a:rPr lang="de-DE" altLang="de-DE" sz="1000" dirty="0" err="1">
                <a:latin typeface="Polo22KLeicht" pitchFamily="2" charset="0"/>
              </a:rPr>
              <a:t>Derkum</a:t>
            </a:r>
            <a:endParaRPr lang="de-DE" altLang="de-DE" sz="1000" dirty="0">
              <a:latin typeface="Polo22KLeicht" pitchFamily="2" charset="0"/>
            </a:endParaRPr>
          </a:p>
          <a:p>
            <a:pPr>
              <a:lnSpc>
                <a:spcPct val="100000"/>
              </a:lnSpc>
              <a:spcAft>
                <a:spcPct val="0"/>
              </a:spcAft>
            </a:pPr>
            <a:r>
              <a:rPr lang="de-DE" altLang="de-DE" sz="1000" dirty="0">
                <a:latin typeface="Polo22KLeicht" pitchFamily="2" charset="0"/>
              </a:rPr>
              <a:t>Maresa Zimmermann</a:t>
            </a:r>
          </a:p>
          <a:p>
            <a:pPr>
              <a:lnSpc>
                <a:spcPct val="100000"/>
              </a:lnSpc>
              <a:spcAft>
                <a:spcPct val="0"/>
              </a:spcAft>
            </a:pPr>
            <a:r>
              <a:rPr lang="de-DE" altLang="de-DE" sz="1000" dirty="0">
                <a:latin typeface="Polo22KLeicht" pitchFamily="2" charset="0"/>
              </a:rPr>
              <a:t>Frankfurt UAS</a:t>
            </a:r>
          </a:p>
          <a:p>
            <a:pPr>
              <a:lnSpc>
                <a:spcPct val="100000"/>
              </a:lnSpc>
              <a:spcAft>
                <a:spcPct val="0"/>
              </a:spcAft>
            </a:pPr>
            <a:r>
              <a:rPr lang="de-DE" altLang="de-DE" sz="1000" dirty="0">
                <a:latin typeface="Polo22KLeicht" pitchFamily="2" charset="0"/>
              </a:rPr>
              <a:t>Studium Generale</a:t>
            </a:r>
          </a:p>
          <a:p>
            <a:pPr>
              <a:lnSpc>
                <a:spcPct val="100000"/>
              </a:lnSpc>
              <a:spcAft>
                <a:spcPct val="0"/>
              </a:spcAft>
            </a:pPr>
            <a:fld id="{9AC5FC9D-DC8A-184D-83BD-48DD4C9FBEBA}" type="datetime1">
              <a:rPr lang="de-DE" altLang="de-DE" sz="1000">
                <a:latin typeface="Polo22KLeicht" pitchFamily="2" charset="0"/>
              </a:rPr>
              <a:pPr>
                <a:lnSpc>
                  <a:spcPct val="100000"/>
                </a:lnSpc>
                <a:spcAft>
                  <a:spcPct val="0"/>
                </a:spcAft>
              </a:pPr>
              <a:t>05.04.25</a:t>
            </a:fld>
            <a:r>
              <a:rPr lang="de-DE" altLang="de-DE" sz="1000" dirty="0">
                <a:latin typeface="Polo22KLeicht" pitchFamily="2" charset="0"/>
              </a:rPr>
              <a:t>, Folie </a:t>
            </a:r>
            <a:fld id="{F4BB554B-C8AA-344B-846A-114C23C3F28A}" type="slidenum">
              <a:rPr lang="de-DE" altLang="de-DE" sz="1000">
                <a:latin typeface="Polo22KLeicht" pitchFamily="2" charset="0"/>
              </a:rPr>
              <a:pPr>
                <a:lnSpc>
                  <a:spcPct val="100000"/>
                </a:lnSpc>
                <a:spcAft>
                  <a:spcPct val="0"/>
                </a:spcAft>
              </a:pPr>
              <a:t>2</a:t>
            </a:fld>
            <a:endParaRPr lang="de-DE" altLang="de-DE" sz="1000" dirty="0">
              <a:latin typeface="Polo22KLeicht" pitchFamily="2" charset="0"/>
            </a:endParaRPr>
          </a:p>
          <a:p>
            <a:pPr>
              <a:lnSpc>
                <a:spcPct val="100000"/>
              </a:lnSpc>
              <a:spcAft>
                <a:spcPct val="0"/>
              </a:spcAft>
            </a:pPr>
            <a:endParaRPr lang="de-DE" altLang="de-DE" sz="1000" dirty="0">
              <a:solidFill>
                <a:schemeClr val="bg1"/>
              </a:solidFill>
              <a:latin typeface="Polo22KLeicht" pitchFamily="2" charset="0"/>
            </a:endParaRPr>
          </a:p>
        </p:txBody>
      </p:sp>
    </p:spTree>
  </p:cSld>
  <p:clrMapOvr>
    <a:masterClrMapping/>
  </p:clrMapOvr>
  <p:transition>
    <p:fade/>
  </p:transition>
</p:sld>
</file>

<file path=ppt/theme/theme1.xml><?xml version="1.0" encoding="utf-8"?>
<a:theme xmlns:a="http://schemas.openxmlformats.org/drawingml/2006/main" name="2_Leere Präsentation">
  <a:themeElements>
    <a:clrScheme name="2_Leere Präsentation 2">
      <a:dk1>
        <a:srgbClr val="000000"/>
      </a:dk1>
      <a:lt1>
        <a:srgbClr val="FFFFFF"/>
      </a:lt1>
      <a:dk2>
        <a:srgbClr val="000000"/>
      </a:dk2>
      <a:lt2>
        <a:srgbClr val="FFFFFF"/>
      </a:lt2>
      <a:accent1>
        <a:srgbClr val="645D57"/>
      </a:accent1>
      <a:accent2>
        <a:srgbClr val="9F8E84"/>
      </a:accent2>
      <a:accent3>
        <a:srgbClr val="FFFFFF"/>
      </a:accent3>
      <a:accent4>
        <a:srgbClr val="000000"/>
      </a:accent4>
      <a:accent5>
        <a:srgbClr val="B8B6B4"/>
      </a:accent5>
      <a:accent6>
        <a:srgbClr val="908077"/>
      </a:accent6>
      <a:hlink>
        <a:srgbClr val="D6CABF"/>
      </a:hlink>
      <a:folHlink>
        <a:srgbClr val="95112C"/>
      </a:folHlink>
    </a:clrScheme>
    <a:fontScheme name="2_Leere Präsentation">
      <a:majorFont>
        <a:latin typeface="Arial Narrow"/>
        <a:ea typeface=""/>
        <a:cs typeface=""/>
      </a:majorFont>
      <a:minorFont>
        <a:latin typeface="Arial Narrow"/>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Polo22KLeicht"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Polo22KLeicht" pitchFamily="2" charset="0"/>
          </a:defRPr>
        </a:defPPr>
      </a:lstStyle>
    </a:lnDef>
  </a:objectDefaults>
  <a:extraClrSchemeLst>
    <a:extraClrScheme>
      <a:clrScheme name="2_Leere Präsentation 1">
        <a:dk1>
          <a:srgbClr val="000000"/>
        </a:dk1>
        <a:lt1>
          <a:srgbClr val="FFFFFF"/>
        </a:lt1>
        <a:dk2>
          <a:srgbClr val="FFFFFF"/>
        </a:dk2>
        <a:lt2>
          <a:srgbClr val="FFFFFF"/>
        </a:lt2>
        <a:accent1>
          <a:srgbClr val="645D57"/>
        </a:accent1>
        <a:accent2>
          <a:srgbClr val="9F8E84"/>
        </a:accent2>
        <a:accent3>
          <a:srgbClr val="FFFFFF"/>
        </a:accent3>
        <a:accent4>
          <a:srgbClr val="000000"/>
        </a:accent4>
        <a:accent5>
          <a:srgbClr val="B8B6B4"/>
        </a:accent5>
        <a:accent6>
          <a:srgbClr val="908077"/>
        </a:accent6>
        <a:hlink>
          <a:srgbClr val="D6CABF"/>
        </a:hlink>
        <a:folHlink>
          <a:srgbClr val="95112C"/>
        </a:folHlink>
      </a:clrScheme>
      <a:clrMap bg1="lt1" tx1="dk1" bg2="lt2" tx2="dk2" accent1="accent1" accent2="accent2" accent3="accent3" accent4="accent4" accent5="accent5" accent6="accent6" hlink="hlink" folHlink="folHlink"/>
    </a:extraClrScheme>
    <a:extraClrScheme>
      <a:clrScheme name="2_Leere Präsentation 2">
        <a:dk1>
          <a:srgbClr val="000000"/>
        </a:dk1>
        <a:lt1>
          <a:srgbClr val="FFFFFF"/>
        </a:lt1>
        <a:dk2>
          <a:srgbClr val="000000"/>
        </a:dk2>
        <a:lt2>
          <a:srgbClr val="FFFFFF"/>
        </a:lt2>
        <a:accent1>
          <a:srgbClr val="645D57"/>
        </a:accent1>
        <a:accent2>
          <a:srgbClr val="9F8E84"/>
        </a:accent2>
        <a:accent3>
          <a:srgbClr val="FFFFFF"/>
        </a:accent3>
        <a:accent4>
          <a:srgbClr val="000000"/>
        </a:accent4>
        <a:accent5>
          <a:srgbClr val="B8B6B4"/>
        </a:accent5>
        <a:accent6>
          <a:srgbClr val="908077"/>
        </a:accent6>
        <a:hlink>
          <a:srgbClr val="D6CABF"/>
        </a:hlink>
        <a:folHlink>
          <a:srgbClr val="95112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2_Leere Präsentation 1">
    <a:dk1>
      <a:srgbClr val="000000"/>
    </a:dk1>
    <a:lt1>
      <a:srgbClr val="FFFFFF"/>
    </a:lt1>
    <a:dk2>
      <a:srgbClr val="FFFFFF"/>
    </a:dk2>
    <a:lt2>
      <a:srgbClr val="FFFFFF"/>
    </a:lt2>
    <a:accent1>
      <a:srgbClr val="645D57"/>
    </a:accent1>
    <a:accent2>
      <a:srgbClr val="9F8E84"/>
    </a:accent2>
    <a:accent3>
      <a:srgbClr val="FFFFFF"/>
    </a:accent3>
    <a:accent4>
      <a:srgbClr val="000000"/>
    </a:accent4>
    <a:accent5>
      <a:srgbClr val="B8B6B4"/>
    </a:accent5>
    <a:accent6>
      <a:srgbClr val="908077"/>
    </a:accent6>
    <a:hlink>
      <a:srgbClr val="D6CABF"/>
    </a:hlink>
    <a:folHlink>
      <a:srgbClr val="95112C"/>
    </a:folHlink>
  </a:clrScheme>
</a:themeOverride>
</file>

<file path=docProps/app.xml><?xml version="1.0" encoding="utf-8"?>
<Properties xmlns="http://schemas.openxmlformats.org/officeDocument/2006/extended-properties" xmlns:vt="http://schemas.openxmlformats.org/officeDocument/2006/docPropsVTypes">
  <Template>PSG_Beamer</Template>
  <TotalTime>0</TotalTime>
  <Words>184</Words>
  <Application>Microsoft Macintosh PowerPoint</Application>
  <PresentationFormat>Bildschirmpräsentation (4:3)</PresentationFormat>
  <Paragraphs>80</Paragraphs>
  <Slides>2</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vt:i4>
      </vt:variant>
    </vt:vector>
  </HeadingPairs>
  <TitlesOfParts>
    <vt:vector size="7" baseType="lpstr">
      <vt:lpstr>ＭＳ Ｐゴシック</vt:lpstr>
      <vt:lpstr>Arial</vt:lpstr>
      <vt:lpstr>Arial Narrow</vt:lpstr>
      <vt:lpstr>Polo22KLeicht</vt:lpstr>
      <vt:lpstr>2_Leere Präsentation</vt:lpstr>
      <vt:lpstr>PowerPoint-Präsentation</vt:lpstr>
      <vt:lpstr>PowerPoint-Präsentation</vt:lpstr>
    </vt:vector>
  </TitlesOfParts>
  <Company>Peter Schmidt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Günter Lutz-Misof</dc:creator>
  <cp:lastModifiedBy>Microsoft Office User</cp:lastModifiedBy>
  <cp:revision>3518</cp:revision>
  <cp:lastPrinted>2019-03-27T09:12:34Z</cp:lastPrinted>
  <dcterms:created xsi:type="dcterms:W3CDTF">2005-11-02T17:09:20Z</dcterms:created>
  <dcterms:modified xsi:type="dcterms:W3CDTF">2025-04-05T18:15:13Z</dcterms:modified>
</cp:coreProperties>
</file>