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Lst>
  <p:notesMasterIdLst>
    <p:notesMasterId r:id="rId9"/>
  </p:notesMasterIdLst>
  <p:sldIdLst>
    <p:sldId id="3137" r:id="rId2"/>
    <p:sldId id="3129" r:id="rId3"/>
    <p:sldId id="3141" r:id="rId4"/>
    <p:sldId id="3130" r:id="rId5"/>
    <p:sldId id="3142" r:id="rId6"/>
    <p:sldId id="3140" r:id="rId7"/>
    <p:sldId id="3134" r:id="rId8"/>
  </p:sldIdLst>
  <p:sldSz cx="9144000" cy="6858000" type="screen4x3"/>
  <p:notesSz cx="6858000" cy="9144000"/>
  <p:defaultTextStyle>
    <a:defPPr>
      <a:defRPr lang="de-DE"/>
    </a:defPPr>
    <a:lvl1pPr algn="l" rtl="0" eaLnBrk="0" fontAlgn="base" hangingPunct="0">
      <a:spcBef>
        <a:spcPct val="0"/>
      </a:spcBef>
      <a:spcAft>
        <a:spcPct val="0"/>
      </a:spcAft>
      <a:defRPr sz="3200" kern="1200">
        <a:solidFill>
          <a:schemeClr val="tx1"/>
        </a:solidFill>
        <a:latin typeface="Polo22KLeicht" pitchFamily="2" charset="0"/>
        <a:ea typeface="ＭＳ Ｐゴシック" panose="020B0600070205080204" pitchFamily="34" charset="-128"/>
        <a:cs typeface="+mn-cs"/>
      </a:defRPr>
    </a:lvl1pPr>
    <a:lvl2pPr marL="457200" algn="l" rtl="0" eaLnBrk="0" fontAlgn="base" hangingPunct="0">
      <a:spcBef>
        <a:spcPct val="0"/>
      </a:spcBef>
      <a:spcAft>
        <a:spcPct val="0"/>
      </a:spcAft>
      <a:defRPr sz="3200" kern="1200">
        <a:solidFill>
          <a:schemeClr val="tx1"/>
        </a:solidFill>
        <a:latin typeface="Polo22KLeicht" pitchFamily="2" charset="0"/>
        <a:ea typeface="ＭＳ Ｐゴシック" panose="020B0600070205080204" pitchFamily="34" charset="-128"/>
        <a:cs typeface="+mn-cs"/>
      </a:defRPr>
    </a:lvl2pPr>
    <a:lvl3pPr marL="914400" algn="l" rtl="0" eaLnBrk="0" fontAlgn="base" hangingPunct="0">
      <a:spcBef>
        <a:spcPct val="0"/>
      </a:spcBef>
      <a:spcAft>
        <a:spcPct val="0"/>
      </a:spcAft>
      <a:defRPr sz="3200" kern="1200">
        <a:solidFill>
          <a:schemeClr val="tx1"/>
        </a:solidFill>
        <a:latin typeface="Polo22KLeicht"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3200" kern="1200">
        <a:solidFill>
          <a:schemeClr val="tx1"/>
        </a:solidFill>
        <a:latin typeface="Polo22KLeicht"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3200" kern="1200">
        <a:solidFill>
          <a:schemeClr val="tx1"/>
        </a:solidFill>
        <a:latin typeface="Polo22KLeicht" pitchFamily="2" charset="0"/>
        <a:ea typeface="ＭＳ Ｐゴシック" panose="020B0600070205080204" pitchFamily="34" charset="-128"/>
        <a:cs typeface="+mn-cs"/>
      </a:defRPr>
    </a:lvl5pPr>
    <a:lvl6pPr marL="2286000" algn="l" defTabSz="914400" rtl="0" eaLnBrk="1" latinLnBrk="0" hangingPunct="1">
      <a:defRPr sz="3200" kern="1200">
        <a:solidFill>
          <a:schemeClr val="tx1"/>
        </a:solidFill>
        <a:latin typeface="Polo22KLeicht" pitchFamily="2" charset="0"/>
        <a:ea typeface="ＭＳ Ｐゴシック" panose="020B0600070205080204" pitchFamily="34" charset="-128"/>
        <a:cs typeface="+mn-cs"/>
      </a:defRPr>
    </a:lvl6pPr>
    <a:lvl7pPr marL="2743200" algn="l" defTabSz="914400" rtl="0" eaLnBrk="1" latinLnBrk="0" hangingPunct="1">
      <a:defRPr sz="3200" kern="1200">
        <a:solidFill>
          <a:schemeClr val="tx1"/>
        </a:solidFill>
        <a:latin typeface="Polo22KLeicht" pitchFamily="2" charset="0"/>
        <a:ea typeface="ＭＳ Ｐゴシック" panose="020B0600070205080204" pitchFamily="34" charset="-128"/>
        <a:cs typeface="+mn-cs"/>
      </a:defRPr>
    </a:lvl7pPr>
    <a:lvl8pPr marL="3200400" algn="l" defTabSz="914400" rtl="0" eaLnBrk="1" latinLnBrk="0" hangingPunct="1">
      <a:defRPr sz="3200" kern="1200">
        <a:solidFill>
          <a:schemeClr val="tx1"/>
        </a:solidFill>
        <a:latin typeface="Polo22KLeicht" pitchFamily="2" charset="0"/>
        <a:ea typeface="ＭＳ Ｐゴシック" panose="020B0600070205080204" pitchFamily="34" charset="-128"/>
        <a:cs typeface="+mn-cs"/>
      </a:defRPr>
    </a:lvl8pPr>
    <a:lvl9pPr marL="3657600" algn="l" defTabSz="914400" rtl="0" eaLnBrk="1" latinLnBrk="0" hangingPunct="1">
      <a:defRPr sz="3200" kern="1200">
        <a:solidFill>
          <a:schemeClr val="tx1"/>
        </a:solidFill>
        <a:latin typeface="Polo22KLeicht"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17">
          <p15:clr>
            <a:srgbClr val="A4A3A4"/>
          </p15:clr>
        </p15:guide>
        <p15:guide id="2" pos="10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3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1"/>
    <p:restoredTop sz="93410" autoAdjust="0"/>
  </p:normalViewPr>
  <p:slideViewPr>
    <p:cSldViewPr snapToGrid="0">
      <p:cViewPr varScale="1">
        <p:scale>
          <a:sx n="115" d="100"/>
          <a:sy n="115" d="100"/>
        </p:scale>
        <p:origin x="2080" y="192"/>
      </p:cViewPr>
      <p:guideLst>
        <p:guide orient="horz" pos="1117"/>
        <p:guide pos="1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6" d="100"/>
        <a:sy n="26" d="100"/>
      </p:scale>
      <p:origin x="0" y="0"/>
    </p:cViewPr>
  </p:sorterViewPr>
  <p:notesViewPr>
    <p:cSldViewPr snapToGrid="0">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374AEC8-7C13-9687-F9B1-AE7AC545874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Polo22KLeicht" pitchFamily="2" charset="0"/>
                <a:ea typeface="+mn-ea"/>
                <a:cs typeface="+mn-cs"/>
              </a:defRPr>
            </a:lvl1pPr>
          </a:lstStyle>
          <a:p>
            <a:pPr>
              <a:defRPr/>
            </a:pPr>
            <a:endParaRPr lang="de-DE"/>
          </a:p>
        </p:txBody>
      </p:sp>
      <p:sp>
        <p:nvSpPr>
          <p:cNvPr id="3075" name="Rectangle 3">
            <a:extLst>
              <a:ext uri="{FF2B5EF4-FFF2-40B4-BE49-F238E27FC236}">
                <a16:creationId xmlns:a16="http://schemas.microsoft.com/office/drawing/2014/main" id="{C93221FF-408B-2662-01B4-27E23ACB34DE}"/>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Polo22KLeicht" pitchFamily="2" charset="0"/>
                <a:ea typeface="+mn-ea"/>
                <a:cs typeface="+mn-cs"/>
              </a:defRPr>
            </a:lvl1pPr>
          </a:lstStyle>
          <a:p>
            <a:pPr>
              <a:defRPr/>
            </a:pPr>
            <a:endParaRPr lang="de-DE"/>
          </a:p>
        </p:txBody>
      </p:sp>
      <p:sp>
        <p:nvSpPr>
          <p:cNvPr id="3076" name="Rectangle 4">
            <a:extLst>
              <a:ext uri="{FF2B5EF4-FFF2-40B4-BE49-F238E27FC236}">
                <a16:creationId xmlns:a16="http://schemas.microsoft.com/office/drawing/2014/main" id="{5A18A101-DC3F-7A79-8611-565F79460EE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342B6E1C-5170-ACEC-4302-97BC452A6165}"/>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de-DE" noProof="0"/>
              <a:t>Mastertextformat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3078" name="Rectangle 6">
            <a:extLst>
              <a:ext uri="{FF2B5EF4-FFF2-40B4-BE49-F238E27FC236}">
                <a16:creationId xmlns:a16="http://schemas.microsoft.com/office/drawing/2014/main" id="{B4FB043A-F17F-E397-0AA5-BF57B330A3DC}"/>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Polo22KLeicht" pitchFamily="2" charset="0"/>
                <a:ea typeface="+mn-ea"/>
                <a:cs typeface="+mn-cs"/>
              </a:defRPr>
            </a:lvl1pPr>
          </a:lstStyle>
          <a:p>
            <a:pPr>
              <a:defRPr/>
            </a:pPr>
            <a:endParaRPr lang="de-DE"/>
          </a:p>
        </p:txBody>
      </p:sp>
      <p:sp>
        <p:nvSpPr>
          <p:cNvPr id="3079" name="Rectangle 7">
            <a:extLst>
              <a:ext uri="{FF2B5EF4-FFF2-40B4-BE49-F238E27FC236}">
                <a16:creationId xmlns:a16="http://schemas.microsoft.com/office/drawing/2014/main" id="{61BCD409-7856-BDD7-78B2-F6EF5DC99E97}"/>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pPr>
              <a:defRPr/>
            </a:pPr>
            <a:fld id="{6238A322-B750-E94C-BADF-73110DC0D4D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Polo22KLeicht" pitchFamily="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Polo22KLeicht" pitchFamily="2"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Polo22KLeicht" pitchFamily="2"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Polo22KLeicht" pitchFamily="2"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Polo22KLeicht" pitchFamily="2"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15566975-A378-D61B-3A1D-9939ED2683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olo22KLeicht" pitchFamily="2" charset="0"/>
                <a:ea typeface="ＭＳ Ｐゴシック" panose="020B0600070205080204" pitchFamily="34" charset="-128"/>
              </a:defRPr>
            </a:lvl1pPr>
            <a:lvl2pPr marL="742950" indent="-285750">
              <a:spcBef>
                <a:spcPct val="30000"/>
              </a:spcBef>
              <a:defRPr sz="1200">
                <a:solidFill>
                  <a:schemeClr val="tx1"/>
                </a:solidFill>
                <a:latin typeface="Polo22KLeicht" pitchFamily="2" charset="0"/>
                <a:ea typeface="ＭＳ Ｐゴシック" panose="020B0600070205080204" pitchFamily="34" charset="-128"/>
              </a:defRPr>
            </a:lvl2pPr>
            <a:lvl3pPr marL="1143000" indent="-228600">
              <a:spcBef>
                <a:spcPct val="30000"/>
              </a:spcBef>
              <a:defRPr sz="1200">
                <a:solidFill>
                  <a:schemeClr val="tx1"/>
                </a:solidFill>
                <a:latin typeface="Polo22KLeicht" pitchFamily="2" charset="0"/>
                <a:ea typeface="ＭＳ Ｐゴシック" panose="020B0600070205080204" pitchFamily="34" charset="-128"/>
              </a:defRPr>
            </a:lvl3pPr>
            <a:lvl4pPr marL="1600200" indent="-228600">
              <a:spcBef>
                <a:spcPct val="30000"/>
              </a:spcBef>
              <a:defRPr sz="1200">
                <a:solidFill>
                  <a:schemeClr val="tx1"/>
                </a:solidFill>
                <a:latin typeface="Polo22KLeicht" pitchFamily="2" charset="0"/>
                <a:ea typeface="ＭＳ Ｐゴシック" panose="020B0600070205080204" pitchFamily="34" charset="-128"/>
              </a:defRPr>
            </a:lvl4pPr>
            <a:lvl5pPr marL="2057400" indent="-228600">
              <a:spcBef>
                <a:spcPct val="30000"/>
              </a:spcBef>
              <a:defRPr sz="1200">
                <a:solidFill>
                  <a:schemeClr val="tx1"/>
                </a:solidFill>
                <a:latin typeface="Polo22KLeicht"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9pPr>
          </a:lstStyle>
          <a:p>
            <a:pPr>
              <a:spcBef>
                <a:spcPct val="0"/>
              </a:spcBef>
            </a:pPr>
            <a:fld id="{324B71D4-710E-9147-958A-8E4394EBE123}" type="slidenum">
              <a:rPr lang="de-DE" altLang="de-DE" smtClean="0"/>
              <a:pPr>
                <a:spcBef>
                  <a:spcPct val="0"/>
                </a:spcBef>
              </a:pPr>
              <a:t>1</a:t>
            </a:fld>
            <a:endParaRPr lang="de-DE" altLang="de-DE"/>
          </a:p>
        </p:txBody>
      </p:sp>
      <p:sp>
        <p:nvSpPr>
          <p:cNvPr id="5122" name="Rectangle 2">
            <a:extLst>
              <a:ext uri="{FF2B5EF4-FFF2-40B4-BE49-F238E27FC236}">
                <a16:creationId xmlns:a16="http://schemas.microsoft.com/office/drawing/2014/main" id="{8E38C22A-676F-97E7-AD90-D6D74ACE137A}"/>
              </a:ext>
            </a:extLst>
          </p:cNvPr>
          <p:cNvSpPr>
            <a:spLocks noGrp="1" noRot="1" noChangeAspect="1" noChangeArrowheads="1" noTextEdit="1"/>
          </p:cNvSpPr>
          <p:nvPr>
            <p:ph type="sldImg"/>
          </p:nvPr>
        </p:nvSpPr>
        <p:spPr>
          <a:ln/>
        </p:spPr>
      </p:sp>
      <p:sp>
        <p:nvSpPr>
          <p:cNvPr id="5123" name="Rectangle 3">
            <a:extLst>
              <a:ext uri="{FF2B5EF4-FFF2-40B4-BE49-F238E27FC236}">
                <a16:creationId xmlns:a16="http://schemas.microsoft.com/office/drawing/2014/main" id="{CF697D83-1A8B-BEC0-FF85-55FBBB80C5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F65B49E6-B2F5-DFD4-50BE-9BF3FFF186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olo22KLeicht" pitchFamily="2" charset="0"/>
                <a:ea typeface="ＭＳ Ｐゴシック" panose="020B0600070205080204" pitchFamily="34" charset="-128"/>
              </a:defRPr>
            </a:lvl1pPr>
            <a:lvl2pPr marL="742950" indent="-285750">
              <a:spcBef>
                <a:spcPct val="30000"/>
              </a:spcBef>
              <a:defRPr sz="1200">
                <a:solidFill>
                  <a:schemeClr val="tx1"/>
                </a:solidFill>
                <a:latin typeface="Polo22KLeicht" pitchFamily="2" charset="0"/>
                <a:ea typeface="ＭＳ Ｐゴシック" panose="020B0600070205080204" pitchFamily="34" charset="-128"/>
              </a:defRPr>
            </a:lvl2pPr>
            <a:lvl3pPr marL="1143000" indent="-228600">
              <a:spcBef>
                <a:spcPct val="30000"/>
              </a:spcBef>
              <a:defRPr sz="1200">
                <a:solidFill>
                  <a:schemeClr val="tx1"/>
                </a:solidFill>
                <a:latin typeface="Polo22KLeicht" pitchFamily="2" charset="0"/>
                <a:ea typeface="ＭＳ Ｐゴシック" panose="020B0600070205080204" pitchFamily="34" charset="-128"/>
              </a:defRPr>
            </a:lvl3pPr>
            <a:lvl4pPr marL="1600200" indent="-228600">
              <a:spcBef>
                <a:spcPct val="30000"/>
              </a:spcBef>
              <a:defRPr sz="1200">
                <a:solidFill>
                  <a:schemeClr val="tx1"/>
                </a:solidFill>
                <a:latin typeface="Polo22KLeicht" pitchFamily="2" charset="0"/>
                <a:ea typeface="ＭＳ Ｐゴシック" panose="020B0600070205080204" pitchFamily="34" charset="-128"/>
              </a:defRPr>
            </a:lvl4pPr>
            <a:lvl5pPr marL="2057400" indent="-228600">
              <a:spcBef>
                <a:spcPct val="30000"/>
              </a:spcBef>
              <a:defRPr sz="1200">
                <a:solidFill>
                  <a:schemeClr val="tx1"/>
                </a:solidFill>
                <a:latin typeface="Polo22KLeicht"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9pPr>
          </a:lstStyle>
          <a:p>
            <a:pPr>
              <a:spcBef>
                <a:spcPct val="0"/>
              </a:spcBef>
            </a:pPr>
            <a:fld id="{85DE3FD7-C5C6-2449-A1B5-2B2DBFE102F1}" type="slidenum">
              <a:rPr lang="de-DE" altLang="de-DE" smtClean="0"/>
              <a:pPr>
                <a:spcBef>
                  <a:spcPct val="0"/>
                </a:spcBef>
              </a:pPr>
              <a:t>2</a:t>
            </a:fld>
            <a:endParaRPr lang="de-DE" altLang="de-DE"/>
          </a:p>
        </p:txBody>
      </p:sp>
      <p:sp>
        <p:nvSpPr>
          <p:cNvPr id="7170" name="Rectangle 2">
            <a:extLst>
              <a:ext uri="{FF2B5EF4-FFF2-40B4-BE49-F238E27FC236}">
                <a16:creationId xmlns:a16="http://schemas.microsoft.com/office/drawing/2014/main" id="{60E26CA7-EFB1-8DE8-CCDD-F2933442312F}"/>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DE5DAACF-0217-1B3D-FA47-ADE4A1B246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F65B49E6-B2F5-DFD4-50BE-9BF3FFF186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olo22KLeicht" pitchFamily="2" charset="0"/>
                <a:ea typeface="ＭＳ Ｐゴシック" panose="020B0600070205080204" pitchFamily="34" charset="-128"/>
              </a:defRPr>
            </a:lvl1pPr>
            <a:lvl2pPr marL="742950" indent="-285750">
              <a:spcBef>
                <a:spcPct val="30000"/>
              </a:spcBef>
              <a:defRPr sz="1200">
                <a:solidFill>
                  <a:schemeClr val="tx1"/>
                </a:solidFill>
                <a:latin typeface="Polo22KLeicht" pitchFamily="2" charset="0"/>
                <a:ea typeface="ＭＳ Ｐゴシック" panose="020B0600070205080204" pitchFamily="34" charset="-128"/>
              </a:defRPr>
            </a:lvl2pPr>
            <a:lvl3pPr marL="1143000" indent="-228600">
              <a:spcBef>
                <a:spcPct val="30000"/>
              </a:spcBef>
              <a:defRPr sz="1200">
                <a:solidFill>
                  <a:schemeClr val="tx1"/>
                </a:solidFill>
                <a:latin typeface="Polo22KLeicht" pitchFamily="2" charset="0"/>
                <a:ea typeface="ＭＳ Ｐゴシック" panose="020B0600070205080204" pitchFamily="34" charset="-128"/>
              </a:defRPr>
            </a:lvl3pPr>
            <a:lvl4pPr marL="1600200" indent="-228600">
              <a:spcBef>
                <a:spcPct val="30000"/>
              </a:spcBef>
              <a:defRPr sz="1200">
                <a:solidFill>
                  <a:schemeClr val="tx1"/>
                </a:solidFill>
                <a:latin typeface="Polo22KLeicht" pitchFamily="2" charset="0"/>
                <a:ea typeface="ＭＳ Ｐゴシック" panose="020B0600070205080204" pitchFamily="34" charset="-128"/>
              </a:defRPr>
            </a:lvl4pPr>
            <a:lvl5pPr marL="2057400" indent="-228600">
              <a:spcBef>
                <a:spcPct val="30000"/>
              </a:spcBef>
              <a:defRPr sz="1200">
                <a:solidFill>
                  <a:schemeClr val="tx1"/>
                </a:solidFill>
                <a:latin typeface="Polo22KLeicht"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9pPr>
          </a:lstStyle>
          <a:p>
            <a:pPr>
              <a:spcBef>
                <a:spcPct val="0"/>
              </a:spcBef>
            </a:pPr>
            <a:fld id="{85DE3FD7-C5C6-2449-A1B5-2B2DBFE102F1}" type="slidenum">
              <a:rPr lang="de-DE" altLang="de-DE" smtClean="0"/>
              <a:pPr>
                <a:spcBef>
                  <a:spcPct val="0"/>
                </a:spcBef>
              </a:pPr>
              <a:t>3</a:t>
            </a:fld>
            <a:endParaRPr lang="de-DE" altLang="de-DE"/>
          </a:p>
        </p:txBody>
      </p:sp>
      <p:sp>
        <p:nvSpPr>
          <p:cNvPr id="7170" name="Rectangle 2">
            <a:extLst>
              <a:ext uri="{FF2B5EF4-FFF2-40B4-BE49-F238E27FC236}">
                <a16:creationId xmlns:a16="http://schemas.microsoft.com/office/drawing/2014/main" id="{60E26CA7-EFB1-8DE8-CCDD-F2933442312F}"/>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DE5DAACF-0217-1B3D-FA47-ADE4A1B246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ea typeface="ＭＳ Ｐゴシック" panose="020B0600070205080204" pitchFamily="34" charset="-128"/>
            </a:endParaRPr>
          </a:p>
        </p:txBody>
      </p:sp>
    </p:spTree>
    <p:extLst>
      <p:ext uri="{BB962C8B-B14F-4D97-AF65-F5344CB8AC3E}">
        <p14:creationId xmlns:p14="http://schemas.microsoft.com/office/powerpoint/2010/main" val="157207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9">
            <a:extLst>
              <a:ext uri="{FF2B5EF4-FFF2-40B4-BE49-F238E27FC236}">
                <a16:creationId xmlns:a16="http://schemas.microsoft.com/office/drawing/2014/main" id="{CD38D227-B79F-B9FA-A10A-507596CF69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olo22KLeicht" pitchFamily="2" charset="0"/>
                <a:ea typeface="ＭＳ Ｐゴシック" panose="020B0600070205080204" pitchFamily="34" charset="-128"/>
              </a:defRPr>
            </a:lvl1pPr>
            <a:lvl2pPr marL="742950" indent="-285750">
              <a:spcBef>
                <a:spcPct val="30000"/>
              </a:spcBef>
              <a:defRPr sz="1200">
                <a:solidFill>
                  <a:schemeClr val="tx1"/>
                </a:solidFill>
                <a:latin typeface="Polo22KLeicht" pitchFamily="2" charset="0"/>
                <a:ea typeface="ＭＳ Ｐゴシック" panose="020B0600070205080204" pitchFamily="34" charset="-128"/>
              </a:defRPr>
            </a:lvl2pPr>
            <a:lvl3pPr marL="1143000" indent="-228600">
              <a:spcBef>
                <a:spcPct val="30000"/>
              </a:spcBef>
              <a:defRPr sz="1200">
                <a:solidFill>
                  <a:schemeClr val="tx1"/>
                </a:solidFill>
                <a:latin typeface="Polo22KLeicht" pitchFamily="2" charset="0"/>
                <a:ea typeface="ＭＳ Ｐゴシック" panose="020B0600070205080204" pitchFamily="34" charset="-128"/>
              </a:defRPr>
            </a:lvl3pPr>
            <a:lvl4pPr marL="1600200" indent="-228600">
              <a:spcBef>
                <a:spcPct val="30000"/>
              </a:spcBef>
              <a:defRPr sz="1200">
                <a:solidFill>
                  <a:schemeClr val="tx1"/>
                </a:solidFill>
                <a:latin typeface="Polo22KLeicht" pitchFamily="2" charset="0"/>
                <a:ea typeface="ＭＳ Ｐゴシック" panose="020B0600070205080204" pitchFamily="34" charset="-128"/>
              </a:defRPr>
            </a:lvl4pPr>
            <a:lvl5pPr marL="2057400" indent="-228600">
              <a:spcBef>
                <a:spcPct val="30000"/>
              </a:spcBef>
              <a:defRPr sz="1200">
                <a:solidFill>
                  <a:schemeClr val="tx1"/>
                </a:solidFill>
                <a:latin typeface="Polo22KLeicht"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9pPr>
          </a:lstStyle>
          <a:p>
            <a:pPr>
              <a:spcBef>
                <a:spcPct val="0"/>
              </a:spcBef>
            </a:pPr>
            <a:fld id="{ABF2293B-96B1-B944-8232-DF8C2CFFC9F4}" type="slidenum">
              <a:rPr lang="de-DE" altLang="de-DE" smtClean="0"/>
              <a:pPr>
                <a:spcBef>
                  <a:spcPct val="0"/>
                </a:spcBef>
              </a:pPr>
              <a:t>4</a:t>
            </a:fld>
            <a:endParaRPr lang="de-DE" altLang="de-DE"/>
          </a:p>
        </p:txBody>
      </p:sp>
      <p:sp>
        <p:nvSpPr>
          <p:cNvPr id="11267" name="Rectangle 2">
            <a:extLst>
              <a:ext uri="{FF2B5EF4-FFF2-40B4-BE49-F238E27FC236}">
                <a16:creationId xmlns:a16="http://schemas.microsoft.com/office/drawing/2014/main" id="{171EF42A-08F8-3CA5-7C21-EAB27F64DD3A}"/>
              </a:ext>
            </a:extLst>
          </p:cNvPr>
          <p:cNvSpPr>
            <a:spLocks noGrp="1" noRot="1" noChangeAspect="1" noChangeArrowheads="1" noTextEdit="1"/>
          </p:cNvSpPr>
          <p:nvPr>
            <p:ph type="sldImg"/>
          </p:nvPr>
        </p:nvSpPr>
        <p:spPr>
          <a:solidFill>
            <a:srgbClr val="FFFFFF"/>
          </a:solidFill>
          <a:ln/>
        </p:spPr>
      </p:sp>
      <p:sp>
        <p:nvSpPr>
          <p:cNvPr id="11268" name="Rectangle 3">
            <a:extLst>
              <a:ext uri="{FF2B5EF4-FFF2-40B4-BE49-F238E27FC236}">
                <a16:creationId xmlns:a16="http://schemas.microsoft.com/office/drawing/2014/main" id="{97BA960C-3A46-3D69-9EEE-E0BE6B840417}"/>
              </a:ext>
            </a:extLst>
          </p:cNvPr>
          <p:cNvSpPr>
            <a:spLocks noGrp="1" noChangeArrowheads="1"/>
          </p:cNvSpPr>
          <p:nvPr>
            <p:ph type="body" idx="1"/>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9">
            <a:extLst>
              <a:ext uri="{FF2B5EF4-FFF2-40B4-BE49-F238E27FC236}">
                <a16:creationId xmlns:a16="http://schemas.microsoft.com/office/drawing/2014/main" id="{91C725D5-C7E1-B741-8F0C-D5DB2CCC05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olo22KLeicht" pitchFamily="2" charset="0"/>
                <a:ea typeface="ＭＳ Ｐゴシック" panose="020B0600070205080204" pitchFamily="34" charset="-128"/>
              </a:defRPr>
            </a:lvl1pPr>
            <a:lvl2pPr marL="742950" indent="-285750">
              <a:spcBef>
                <a:spcPct val="30000"/>
              </a:spcBef>
              <a:defRPr sz="1200">
                <a:solidFill>
                  <a:schemeClr val="tx1"/>
                </a:solidFill>
                <a:latin typeface="Polo22KLeicht" pitchFamily="2" charset="0"/>
                <a:ea typeface="ＭＳ Ｐゴシック" panose="020B0600070205080204" pitchFamily="34" charset="-128"/>
              </a:defRPr>
            </a:lvl2pPr>
            <a:lvl3pPr marL="1143000" indent="-228600">
              <a:spcBef>
                <a:spcPct val="30000"/>
              </a:spcBef>
              <a:defRPr sz="1200">
                <a:solidFill>
                  <a:schemeClr val="tx1"/>
                </a:solidFill>
                <a:latin typeface="Polo22KLeicht" pitchFamily="2" charset="0"/>
                <a:ea typeface="ＭＳ Ｐゴシック" panose="020B0600070205080204" pitchFamily="34" charset="-128"/>
              </a:defRPr>
            </a:lvl3pPr>
            <a:lvl4pPr marL="1600200" indent="-228600">
              <a:spcBef>
                <a:spcPct val="30000"/>
              </a:spcBef>
              <a:defRPr sz="1200">
                <a:solidFill>
                  <a:schemeClr val="tx1"/>
                </a:solidFill>
                <a:latin typeface="Polo22KLeicht" pitchFamily="2" charset="0"/>
                <a:ea typeface="ＭＳ Ｐゴシック" panose="020B0600070205080204" pitchFamily="34" charset="-128"/>
              </a:defRPr>
            </a:lvl4pPr>
            <a:lvl5pPr marL="2057400" indent="-228600">
              <a:spcBef>
                <a:spcPct val="30000"/>
              </a:spcBef>
              <a:defRPr sz="1200">
                <a:solidFill>
                  <a:schemeClr val="tx1"/>
                </a:solidFill>
                <a:latin typeface="Polo22KLeicht"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9pPr>
          </a:lstStyle>
          <a:p>
            <a:pPr>
              <a:spcBef>
                <a:spcPct val="0"/>
              </a:spcBef>
            </a:pPr>
            <a:fld id="{E677529D-3E4B-9743-B621-ED92C454AE03}" type="slidenum">
              <a:rPr lang="de-DE" altLang="de-DE" smtClean="0"/>
              <a:pPr>
                <a:spcBef>
                  <a:spcPct val="0"/>
                </a:spcBef>
              </a:pPr>
              <a:t>5</a:t>
            </a:fld>
            <a:endParaRPr lang="de-DE" altLang="de-DE"/>
          </a:p>
        </p:txBody>
      </p:sp>
      <p:sp>
        <p:nvSpPr>
          <p:cNvPr id="13315" name="Rectangle 2">
            <a:extLst>
              <a:ext uri="{FF2B5EF4-FFF2-40B4-BE49-F238E27FC236}">
                <a16:creationId xmlns:a16="http://schemas.microsoft.com/office/drawing/2014/main" id="{B504D869-A862-7D36-77D6-73DBA6B3719E}"/>
              </a:ext>
            </a:extLst>
          </p:cNvPr>
          <p:cNvSpPr>
            <a:spLocks noGrp="1" noRot="1" noChangeAspect="1" noChangeArrowheads="1" noTextEdit="1"/>
          </p:cNvSpPr>
          <p:nvPr>
            <p:ph type="sldImg"/>
          </p:nvPr>
        </p:nvSpPr>
        <p:spPr>
          <a:solidFill>
            <a:srgbClr val="FFFFFF"/>
          </a:solidFill>
          <a:ln/>
        </p:spPr>
      </p:sp>
      <p:sp>
        <p:nvSpPr>
          <p:cNvPr id="13316" name="Rectangle 3">
            <a:extLst>
              <a:ext uri="{FF2B5EF4-FFF2-40B4-BE49-F238E27FC236}">
                <a16:creationId xmlns:a16="http://schemas.microsoft.com/office/drawing/2014/main" id="{B1F42120-514A-EE61-BEC0-6EED5F73751B}"/>
              </a:ext>
            </a:extLst>
          </p:cNvPr>
          <p:cNvSpPr>
            <a:spLocks noGrp="1" noChangeArrowheads="1"/>
          </p:cNvSpPr>
          <p:nvPr>
            <p:ph type="body" idx="1"/>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a:extLst>
              <a:ext uri="{FF2B5EF4-FFF2-40B4-BE49-F238E27FC236}">
                <a16:creationId xmlns:a16="http://schemas.microsoft.com/office/drawing/2014/main" id="{F65B49E6-B2F5-DFD4-50BE-9BF3FFF186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olo22KLeicht" pitchFamily="2" charset="0"/>
                <a:ea typeface="ＭＳ Ｐゴシック" panose="020B0600070205080204" pitchFamily="34" charset="-128"/>
              </a:defRPr>
            </a:lvl1pPr>
            <a:lvl2pPr marL="742950" indent="-285750">
              <a:spcBef>
                <a:spcPct val="30000"/>
              </a:spcBef>
              <a:defRPr sz="1200">
                <a:solidFill>
                  <a:schemeClr val="tx1"/>
                </a:solidFill>
                <a:latin typeface="Polo22KLeicht" pitchFamily="2" charset="0"/>
                <a:ea typeface="ＭＳ Ｐゴシック" panose="020B0600070205080204" pitchFamily="34" charset="-128"/>
              </a:defRPr>
            </a:lvl2pPr>
            <a:lvl3pPr marL="1143000" indent="-228600">
              <a:spcBef>
                <a:spcPct val="30000"/>
              </a:spcBef>
              <a:defRPr sz="1200">
                <a:solidFill>
                  <a:schemeClr val="tx1"/>
                </a:solidFill>
                <a:latin typeface="Polo22KLeicht" pitchFamily="2" charset="0"/>
                <a:ea typeface="ＭＳ Ｐゴシック" panose="020B0600070205080204" pitchFamily="34" charset="-128"/>
              </a:defRPr>
            </a:lvl3pPr>
            <a:lvl4pPr marL="1600200" indent="-228600">
              <a:spcBef>
                <a:spcPct val="30000"/>
              </a:spcBef>
              <a:defRPr sz="1200">
                <a:solidFill>
                  <a:schemeClr val="tx1"/>
                </a:solidFill>
                <a:latin typeface="Polo22KLeicht" pitchFamily="2" charset="0"/>
                <a:ea typeface="ＭＳ Ｐゴシック" panose="020B0600070205080204" pitchFamily="34" charset="-128"/>
              </a:defRPr>
            </a:lvl4pPr>
            <a:lvl5pPr marL="2057400" indent="-228600">
              <a:spcBef>
                <a:spcPct val="30000"/>
              </a:spcBef>
              <a:defRPr sz="1200">
                <a:solidFill>
                  <a:schemeClr val="tx1"/>
                </a:solidFill>
                <a:latin typeface="Polo22KLeicht"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9pPr>
          </a:lstStyle>
          <a:p>
            <a:pPr>
              <a:spcBef>
                <a:spcPct val="0"/>
              </a:spcBef>
            </a:pPr>
            <a:fld id="{85DE3FD7-C5C6-2449-A1B5-2B2DBFE102F1}" type="slidenum">
              <a:rPr lang="de-DE" altLang="de-DE" smtClean="0"/>
              <a:pPr>
                <a:spcBef>
                  <a:spcPct val="0"/>
                </a:spcBef>
              </a:pPr>
              <a:t>6</a:t>
            </a:fld>
            <a:endParaRPr lang="de-DE" altLang="de-DE"/>
          </a:p>
        </p:txBody>
      </p:sp>
      <p:sp>
        <p:nvSpPr>
          <p:cNvPr id="7170" name="Rectangle 2">
            <a:extLst>
              <a:ext uri="{FF2B5EF4-FFF2-40B4-BE49-F238E27FC236}">
                <a16:creationId xmlns:a16="http://schemas.microsoft.com/office/drawing/2014/main" id="{60E26CA7-EFB1-8DE8-CCDD-F2933442312F}"/>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DE5DAACF-0217-1B3D-FA47-ADE4A1B246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ea typeface="ＭＳ Ｐゴシック" panose="020B0600070205080204" pitchFamily="34" charset="-128"/>
            </a:endParaRPr>
          </a:p>
        </p:txBody>
      </p:sp>
    </p:spTree>
    <p:extLst>
      <p:ext uri="{BB962C8B-B14F-4D97-AF65-F5344CB8AC3E}">
        <p14:creationId xmlns:p14="http://schemas.microsoft.com/office/powerpoint/2010/main" val="333002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9">
            <a:extLst>
              <a:ext uri="{FF2B5EF4-FFF2-40B4-BE49-F238E27FC236}">
                <a16:creationId xmlns:a16="http://schemas.microsoft.com/office/drawing/2014/main" id="{12B62E95-3309-BAD9-72B4-303517B125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Polo22KLeicht" pitchFamily="2" charset="0"/>
                <a:ea typeface="ＭＳ Ｐゴシック" panose="020B0600070205080204" pitchFamily="34" charset="-128"/>
              </a:defRPr>
            </a:lvl1pPr>
            <a:lvl2pPr marL="742950" indent="-285750">
              <a:spcBef>
                <a:spcPct val="30000"/>
              </a:spcBef>
              <a:defRPr sz="1200">
                <a:solidFill>
                  <a:schemeClr val="tx1"/>
                </a:solidFill>
                <a:latin typeface="Polo22KLeicht" pitchFamily="2" charset="0"/>
                <a:ea typeface="ＭＳ Ｐゴシック" panose="020B0600070205080204" pitchFamily="34" charset="-128"/>
              </a:defRPr>
            </a:lvl2pPr>
            <a:lvl3pPr marL="1143000" indent="-228600">
              <a:spcBef>
                <a:spcPct val="30000"/>
              </a:spcBef>
              <a:defRPr sz="1200">
                <a:solidFill>
                  <a:schemeClr val="tx1"/>
                </a:solidFill>
                <a:latin typeface="Polo22KLeicht" pitchFamily="2" charset="0"/>
                <a:ea typeface="ＭＳ Ｐゴシック" panose="020B0600070205080204" pitchFamily="34" charset="-128"/>
              </a:defRPr>
            </a:lvl3pPr>
            <a:lvl4pPr marL="1600200" indent="-228600">
              <a:spcBef>
                <a:spcPct val="30000"/>
              </a:spcBef>
              <a:defRPr sz="1200">
                <a:solidFill>
                  <a:schemeClr val="tx1"/>
                </a:solidFill>
                <a:latin typeface="Polo22KLeicht" pitchFamily="2" charset="0"/>
                <a:ea typeface="ＭＳ Ｐゴシック" panose="020B0600070205080204" pitchFamily="34" charset="-128"/>
              </a:defRPr>
            </a:lvl4pPr>
            <a:lvl5pPr marL="2057400" indent="-228600">
              <a:spcBef>
                <a:spcPct val="30000"/>
              </a:spcBef>
              <a:defRPr sz="1200">
                <a:solidFill>
                  <a:schemeClr val="tx1"/>
                </a:solidFill>
                <a:latin typeface="Polo22KLeicht" pitchFamily="2"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Polo22KLeicht" pitchFamily="2" charset="0"/>
                <a:ea typeface="ＭＳ Ｐゴシック" panose="020B0600070205080204" pitchFamily="34" charset="-128"/>
              </a:defRPr>
            </a:lvl9pPr>
          </a:lstStyle>
          <a:p>
            <a:pPr>
              <a:spcBef>
                <a:spcPct val="0"/>
              </a:spcBef>
            </a:pPr>
            <a:fld id="{3D30E514-0950-4143-8C52-DFA34E7A24C6}" type="slidenum">
              <a:rPr lang="de-DE" altLang="de-DE" smtClean="0"/>
              <a:pPr>
                <a:spcBef>
                  <a:spcPct val="0"/>
                </a:spcBef>
              </a:pPr>
              <a:t>7</a:t>
            </a:fld>
            <a:endParaRPr lang="de-DE" altLang="de-DE"/>
          </a:p>
        </p:txBody>
      </p:sp>
      <p:sp>
        <p:nvSpPr>
          <p:cNvPr id="17411" name="Rectangle 2">
            <a:extLst>
              <a:ext uri="{FF2B5EF4-FFF2-40B4-BE49-F238E27FC236}">
                <a16:creationId xmlns:a16="http://schemas.microsoft.com/office/drawing/2014/main" id="{94E2CA47-B8DB-5CCD-1265-6531E5E19DD3}"/>
              </a:ext>
            </a:extLst>
          </p:cNvPr>
          <p:cNvSpPr>
            <a:spLocks noGrp="1" noRot="1" noChangeAspect="1" noChangeArrowheads="1" noTextEdit="1"/>
          </p:cNvSpPr>
          <p:nvPr>
            <p:ph type="sldImg"/>
          </p:nvPr>
        </p:nvSpPr>
        <p:spPr>
          <a:solidFill>
            <a:srgbClr val="FFFFFF"/>
          </a:solidFill>
          <a:ln/>
        </p:spPr>
      </p:sp>
      <p:sp>
        <p:nvSpPr>
          <p:cNvPr id="17412" name="Rectangle 3">
            <a:extLst>
              <a:ext uri="{FF2B5EF4-FFF2-40B4-BE49-F238E27FC236}">
                <a16:creationId xmlns:a16="http://schemas.microsoft.com/office/drawing/2014/main" id="{BF09F5D9-D2C8-43FC-2B7D-A21F1EC08CA8}"/>
              </a:ext>
            </a:extLst>
          </p:cNvPr>
          <p:cNvSpPr>
            <a:spLocks noGrp="1" noChangeArrowheads="1"/>
          </p:cNvSpPr>
          <p:nvPr>
            <p:ph type="body" idx="1"/>
          </p:nvPr>
        </p:nvSpPr>
        <p:spPr>
          <a:xfrm>
            <a:off x="914400" y="4343400"/>
            <a:ext cx="5026025"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DE" altLang="de-DE">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bwMode="gray">
      <p:bgPr>
        <a:solidFill>
          <a:schemeClr val="folHlink"/>
        </a:solidFill>
        <a:effectLst/>
      </p:bgPr>
    </p:bg>
    <p:spTree>
      <p:nvGrpSpPr>
        <p:cNvPr id="1" name=""/>
        <p:cNvGrpSpPr/>
        <p:nvPr/>
      </p:nvGrpSpPr>
      <p:grpSpPr>
        <a:xfrm>
          <a:off x="0" y="0"/>
          <a:ext cx="0" cy="0"/>
          <a:chOff x="0" y="0"/>
          <a:chExt cx="0" cy="0"/>
        </a:xfrm>
      </p:grpSpPr>
      <p:pic>
        <p:nvPicPr>
          <p:cNvPr id="2" name="Picture 4" descr="Elefant_weiss_01">
            <a:extLst>
              <a:ext uri="{FF2B5EF4-FFF2-40B4-BE49-F238E27FC236}">
                <a16:creationId xmlns:a16="http://schemas.microsoft.com/office/drawing/2014/main" id="{B17D2867-3773-C93A-2E97-4A0293E305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7629525" y="5915025"/>
            <a:ext cx="12096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1186" name="Rectangle 2"/>
          <p:cNvSpPr>
            <a:spLocks noGrp="1" noChangeArrowheads="1"/>
          </p:cNvSpPr>
          <p:nvPr>
            <p:ph type="ctrTitle"/>
          </p:nvPr>
        </p:nvSpPr>
        <p:spPr>
          <a:xfrm>
            <a:off x="1601788" y="2681288"/>
            <a:ext cx="7156450" cy="1179512"/>
          </a:xfrm>
        </p:spPr>
        <p:txBody>
          <a:bodyPr/>
          <a:lstStyle>
            <a:lvl1pPr>
              <a:defRPr sz="3000">
                <a:solidFill>
                  <a:schemeClr val="bg1"/>
                </a:solidFill>
              </a:defRPr>
            </a:lvl1pPr>
          </a:lstStyle>
          <a:p>
            <a:r>
              <a:rPr lang="de-DE"/>
              <a:t>Mastertitelformat bearbeiten</a:t>
            </a:r>
          </a:p>
        </p:txBody>
      </p:sp>
      <p:sp>
        <p:nvSpPr>
          <p:cNvPr id="1501187" name="Rectangle 3"/>
          <p:cNvSpPr>
            <a:spLocks noGrp="1" noChangeArrowheads="1"/>
          </p:cNvSpPr>
          <p:nvPr>
            <p:ph type="subTitle" idx="1"/>
          </p:nvPr>
        </p:nvSpPr>
        <p:spPr>
          <a:xfrm>
            <a:off x="1601788" y="4049713"/>
            <a:ext cx="7156450" cy="2528887"/>
          </a:xfrm>
        </p:spPr>
        <p:txBody>
          <a:bodyPr/>
          <a:lstStyle>
            <a:lvl1pPr>
              <a:defRPr>
                <a:solidFill>
                  <a:schemeClr val="accent2"/>
                </a:solidFill>
              </a:defRPr>
            </a:lvl1pPr>
          </a:lstStyle>
          <a:p>
            <a:r>
              <a:rPr lang="de-DE"/>
              <a:t>Master-Untertitelformat bearbeiten</a:t>
            </a:r>
          </a:p>
        </p:txBody>
      </p:sp>
    </p:spTree>
    <p:extLst>
      <p:ext uri="{BB962C8B-B14F-4D97-AF65-F5344CB8AC3E}">
        <p14:creationId xmlns:p14="http://schemas.microsoft.com/office/powerpoint/2010/main" val="2192740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3861653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69125" y="457200"/>
            <a:ext cx="1789113" cy="6096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601788" y="457200"/>
            <a:ext cx="5214937" cy="6096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1576393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1088710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16267971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601788" y="1628775"/>
            <a:ext cx="3502025"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256213" y="1628775"/>
            <a:ext cx="3502025"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9009185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731903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81602109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081403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25654813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906068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5A51B5-58CF-72A8-6B1A-E3671703C3DD}"/>
              </a:ext>
            </a:extLst>
          </p:cNvPr>
          <p:cNvSpPr>
            <a:spLocks noGrp="1" noChangeArrowheads="1"/>
          </p:cNvSpPr>
          <p:nvPr>
            <p:ph type="title"/>
          </p:nvPr>
        </p:nvSpPr>
        <p:spPr bwMode="gray">
          <a:xfrm>
            <a:off x="1601788" y="457200"/>
            <a:ext cx="71564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Mastertitelformat bearbeiten</a:t>
            </a:r>
          </a:p>
        </p:txBody>
      </p:sp>
      <p:sp>
        <p:nvSpPr>
          <p:cNvPr id="1027" name="Rectangle 3">
            <a:extLst>
              <a:ext uri="{FF2B5EF4-FFF2-40B4-BE49-F238E27FC236}">
                <a16:creationId xmlns:a16="http://schemas.microsoft.com/office/drawing/2014/main" id="{7469691D-3C93-97EE-D9D0-3A659C2CC589}"/>
              </a:ext>
            </a:extLst>
          </p:cNvPr>
          <p:cNvSpPr>
            <a:spLocks noGrp="1" noChangeArrowheads="1"/>
          </p:cNvSpPr>
          <p:nvPr>
            <p:ph type="body" idx="1"/>
          </p:nvPr>
        </p:nvSpPr>
        <p:spPr bwMode="gray">
          <a:xfrm>
            <a:off x="1601788" y="1628775"/>
            <a:ext cx="71564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7725" r:id="rId1"/>
    <p:sldLayoutId id="2147487715" r:id="rId2"/>
    <p:sldLayoutId id="2147487716" r:id="rId3"/>
    <p:sldLayoutId id="2147487717" r:id="rId4"/>
    <p:sldLayoutId id="2147487718" r:id="rId5"/>
    <p:sldLayoutId id="2147487719" r:id="rId6"/>
    <p:sldLayoutId id="2147487720" r:id="rId7"/>
    <p:sldLayoutId id="2147487721" r:id="rId8"/>
    <p:sldLayoutId id="2147487722" r:id="rId9"/>
    <p:sldLayoutId id="2147487723" r:id="rId10"/>
    <p:sldLayoutId id="2147487724" r:id="rId11"/>
  </p:sldLayoutIdLst>
  <p:transition>
    <p:fade/>
  </p:transition>
  <p:txStyles>
    <p:titleStyle>
      <a:lvl1pPr algn="l" rtl="0" eaLnBrk="0" fontAlgn="base" hangingPunct="0">
        <a:lnSpc>
          <a:spcPct val="90000"/>
        </a:lnSpc>
        <a:spcBef>
          <a:spcPct val="0"/>
        </a:spcBef>
        <a:spcAft>
          <a:spcPct val="0"/>
        </a:spcAft>
        <a:defRPr sz="2500" b="1">
          <a:solidFill>
            <a:schemeClr val="folHlink"/>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500" b="1">
          <a:solidFill>
            <a:schemeClr val="folHlink"/>
          </a:solidFill>
          <a:latin typeface="Arial Narrow" pitchFamily="34" charset="0"/>
          <a:ea typeface="ＭＳ Ｐゴシック" charset="0"/>
          <a:cs typeface="ＭＳ Ｐゴシック" charset="0"/>
        </a:defRPr>
      </a:lvl2pPr>
      <a:lvl3pPr algn="l" rtl="0" eaLnBrk="0" fontAlgn="base" hangingPunct="0">
        <a:lnSpc>
          <a:spcPct val="90000"/>
        </a:lnSpc>
        <a:spcBef>
          <a:spcPct val="0"/>
        </a:spcBef>
        <a:spcAft>
          <a:spcPct val="0"/>
        </a:spcAft>
        <a:defRPr sz="2500" b="1">
          <a:solidFill>
            <a:schemeClr val="folHlink"/>
          </a:solidFill>
          <a:latin typeface="Arial Narrow" pitchFamily="34" charset="0"/>
          <a:ea typeface="ＭＳ Ｐゴシック" charset="0"/>
          <a:cs typeface="ＭＳ Ｐゴシック" charset="0"/>
        </a:defRPr>
      </a:lvl3pPr>
      <a:lvl4pPr algn="l" rtl="0" eaLnBrk="0" fontAlgn="base" hangingPunct="0">
        <a:lnSpc>
          <a:spcPct val="90000"/>
        </a:lnSpc>
        <a:spcBef>
          <a:spcPct val="0"/>
        </a:spcBef>
        <a:spcAft>
          <a:spcPct val="0"/>
        </a:spcAft>
        <a:defRPr sz="2500" b="1">
          <a:solidFill>
            <a:schemeClr val="folHlink"/>
          </a:solidFill>
          <a:latin typeface="Arial Narrow" pitchFamily="34" charset="0"/>
          <a:ea typeface="ＭＳ Ｐゴシック" charset="0"/>
          <a:cs typeface="ＭＳ Ｐゴシック" charset="0"/>
        </a:defRPr>
      </a:lvl4pPr>
      <a:lvl5pPr algn="l" rtl="0" eaLnBrk="0" fontAlgn="base" hangingPunct="0">
        <a:lnSpc>
          <a:spcPct val="90000"/>
        </a:lnSpc>
        <a:spcBef>
          <a:spcPct val="0"/>
        </a:spcBef>
        <a:spcAft>
          <a:spcPct val="0"/>
        </a:spcAft>
        <a:defRPr sz="2500" b="1">
          <a:solidFill>
            <a:schemeClr val="folHlink"/>
          </a:solidFill>
          <a:latin typeface="Arial Narrow" pitchFamily="34" charset="0"/>
          <a:ea typeface="ＭＳ Ｐゴシック" charset="0"/>
          <a:cs typeface="ＭＳ Ｐゴシック" charset="0"/>
        </a:defRPr>
      </a:lvl5pPr>
      <a:lvl6pPr marL="457200" algn="l" rtl="0" fontAlgn="base">
        <a:lnSpc>
          <a:spcPct val="90000"/>
        </a:lnSpc>
        <a:spcBef>
          <a:spcPct val="0"/>
        </a:spcBef>
        <a:spcAft>
          <a:spcPct val="0"/>
        </a:spcAft>
        <a:defRPr sz="2500" b="1">
          <a:solidFill>
            <a:schemeClr val="folHlink"/>
          </a:solidFill>
          <a:latin typeface="Arial Narrow" pitchFamily="34" charset="0"/>
        </a:defRPr>
      </a:lvl6pPr>
      <a:lvl7pPr marL="914400" algn="l" rtl="0" fontAlgn="base">
        <a:lnSpc>
          <a:spcPct val="90000"/>
        </a:lnSpc>
        <a:spcBef>
          <a:spcPct val="0"/>
        </a:spcBef>
        <a:spcAft>
          <a:spcPct val="0"/>
        </a:spcAft>
        <a:defRPr sz="2500" b="1">
          <a:solidFill>
            <a:schemeClr val="folHlink"/>
          </a:solidFill>
          <a:latin typeface="Arial Narrow" pitchFamily="34" charset="0"/>
        </a:defRPr>
      </a:lvl7pPr>
      <a:lvl8pPr marL="1371600" algn="l" rtl="0" fontAlgn="base">
        <a:lnSpc>
          <a:spcPct val="90000"/>
        </a:lnSpc>
        <a:spcBef>
          <a:spcPct val="0"/>
        </a:spcBef>
        <a:spcAft>
          <a:spcPct val="0"/>
        </a:spcAft>
        <a:defRPr sz="2500" b="1">
          <a:solidFill>
            <a:schemeClr val="folHlink"/>
          </a:solidFill>
          <a:latin typeface="Arial Narrow" pitchFamily="34" charset="0"/>
        </a:defRPr>
      </a:lvl8pPr>
      <a:lvl9pPr marL="1828800" algn="l" rtl="0" fontAlgn="base">
        <a:lnSpc>
          <a:spcPct val="90000"/>
        </a:lnSpc>
        <a:spcBef>
          <a:spcPct val="0"/>
        </a:spcBef>
        <a:spcAft>
          <a:spcPct val="0"/>
        </a:spcAft>
        <a:defRPr sz="2500" b="1">
          <a:solidFill>
            <a:schemeClr val="folHlink"/>
          </a:solidFill>
          <a:latin typeface="Arial Narrow" pitchFamily="34" charset="0"/>
        </a:defRPr>
      </a:lvl9pPr>
    </p:titleStyle>
    <p:bodyStyle>
      <a:lvl1pPr marL="342900" indent="-342900" algn="l" rtl="0" eaLnBrk="0" fontAlgn="base" hangingPunct="0">
        <a:lnSpc>
          <a:spcPct val="90000"/>
        </a:lnSpc>
        <a:spcBef>
          <a:spcPct val="0"/>
        </a:spcBef>
        <a:spcAft>
          <a:spcPct val="45000"/>
        </a:spcAft>
        <a:tabLst>
          <a:tab pos="280988" algn="l"/>
        </a:tabLst>
        <a:defRPr sz="2000">
          <a:solidFill>
            <a:schemeClr val="tx1"/>
          </a:solidFill>
          <a:latin typeface="+mn-lt"/>
          <a:ea typeface="ＭＳ Ｐゴシック" charset="0"/>
          <a:cs typeface="ＭＳ Ｐゴシック" charset="0"/>
        </a:defRPr>
      </a:lvl1pPr>
      <a:lvl2pPr marL="263525" indent="-261938" algn="l" rtl="0" eaLnBrk="0" fontAlgn="base" hangingPunct="0">
        <a:lnSpc>
          <a:spcPct val="90000"/>
        </a:lnSpc>
        <a:spcBef>
          <a:spcPct val="0"/>
        </a:spcBef>
        <a:spcAft>
          <a:spcPct val="45000"/>
        </a:spcAft>
        <a:buChar char="•"/>
        <a:tabLst>
          <a:tab pos="280988" algn="l"/>
        </a:tabLst>
        <a:defRPr sz="2000">
          <a:solidFill>
            <a:schemeClr val="tx1"/>
          </a:solidFill>
          <a:latin typeface="+mn-lt"/>
          <a:ea typeface="ＭＳ Ｐゴシック" charset="0"/>
        </a:defRPr>
      </a:lvl2pPr>
      <a:lvl3pPr marL="539750" indent="-274638" algn="l" rtl="0" eaLnBrk="0" fontAlgn="base" hangingPunct="0">
        <a:lnSpc>
          <a:spcPct val="90000"/>
        </a:lnSpc>
        <a:spcBef>
          <a:spcPct val="0"/>
        </a:spcBef>
        <a:spcAft>
          <a:spcPct val="45000"/>
        </a:spcAft>
        <a:buChar char="•"/>
        <a:tabLst>
          <a:tab pos="280988" algn="l"/>
        </a:tabLst>
        <a:defRPr sz="2000">
          <a:solidFill>
            <a:schemeClr val="tx1"/>
          </a:solidFill>
          <a:latin typeface="+mn-lt"/>
          <a:ea typeface="ＭＳ Ｐゴシック" charset="0"/>
        </a:defRPr>
      </a:lvl3pPr>
      <a:lvl4pPr marL="806450" indent="-265113" algn="l" rtl="0" eaLnBrk="0" fontAlgn="base" hangingPunct="0">
        <a:lnSpc>
          <a:spcPct val="90000"/>
        </a:lnSpc>
        <a:spcBef>
          <a:spcPct val="0"/>
        </a:spcBef>
        <a:spcAft>
          <a:spcPct val="45000"/>
        </a:spcAft>
        <a:buChar char="•"/>
        <a:tabLst>
          <a:tab pos="280988" algn="l"/>
        </a:tabLst>
        <a:defRPr sz="2000">
          <a:solidFill>
            <a:schemeClr val="tx1"/>
          </a:solidFill>
          <a:latin typeface="+mn-lt"/>
          <a:ea typeface="ＭＳ Ｐゴシック" charset="0"/>
        </a:defRPr>
      </a:lvl4pPr>
      <a:lvl5pPr marL="1073150" indent="-265113" algn="l" rtl="0" eaLnBrk="0" fontAlgn="base" hangingPunct="0">
        <a:lnSpc>
          <a:spcPct val="90000"/>
        </a:lnSpc>
        <a:spcBef>
          <a:spcPct val="0"/>
        </a:spcBef>
        <a:spcAft>
          <a:spcPct val="45000"/>
        </a:spcAft>
        <a:buChar char="•"/>
        <a:tabLst>
          <a:tab pos="280988" algn="l"/>
        </a:tabLst>
        <a:defRPr sz="2000">
          <a:solidFill>
            <a:schemeClr val="tx1"/>
          </a:solidFill>
          <a:latin typeface="+mn-lt"/>
          <a:ea typeface="ＭＳ Ｐゴシック" charset="0"/>
        </a:defRPr>
      </a:lvl5pPr>
      <a:lvl6pPr marL="1530350" indent="-265113" algn="l" rtl="0" fontAlgn="base">
        <a:lnSpc>
          <a:spcPct val="90000"/>
        </a:lnSpc>
        <a:spcBef>
          <a:spcPct val="0"/>
        </a:spcBef>
        <a:spcAft>
          <a:spcPct val="45000"/>
        </a:spcAft>
        <a:buChar char="•"/>
        <a:tabLst>
          <a:tab pos="280988" algn="l"/>
        </a:tabLst>
        <a:defRPr sz="2000">
          <a:solidFill>
            <a:schemeClr val="tx1"/>
          </a:solidFill>
          <a:latin typeface="+mn-lt"/>
        </a:defRPr>
      </a:lvl6pPr>
      <a:lvl7pPr marL="1987550" indent="-265113" algn="l" rtl="0" fontAlgn="base">
        <a:lnSpc>
          <a:spcPct val="90000"/>
        </a:lnSpc>
        <a:spcBef>
          <a:spcPct val="0"/>
        </a:spcBef>
        <a:spcAft>
          <a:spcPct val="45000"/>
        </a:spcAft>
        <a:buChar char="•"/>
        <a:tabLst>
          <a:tab pos="280988" algn="l"/>
        </a:tabLst>
        <a:defRPr sz="2000">
          <a:solidFill>
            <a:schemeClr val="tx1"/>
          </a:solidFill>
          <a:latin typeface="+mn-lt"/>
        </a:defRPr>
      </a:lvl7pPr>
      <a:lvl8pPr marL="2444750" indent="-265113" algn="l" rtl="0" fontAlgn="base">
        <a:lnSpc>
          <a:spcPct val="90000"/>
        </a:lnSpc>
        <a:spcBef>
          <a:spcPct val="0"/>
        </a:spcBef>
        <a:spcAft>
          <a:spcPct val="45000"/>
        </a:spcAft>
        <a:buChar char="•"/>
        <a:tabLst>
          <a:tab pos="280988" algn="l"/>
        </a:tabLst>
        <a:defRPr sz="2000">
          <a:solidFill>
            <a:schemeClr val="tx1"/>
          </a:solidFill>
          <a:latin typeface="+mn-lt"/>
        </a:defRPr>
      </a:lvl8pPr>
      <a:lvl9pPr marL="2901950" indent="-265113" algn="l" rtl="0" fontAlgn="base">
        <a:lnSpc>
          <a:spcPct val="90000"/>
        </a:lnSpc>
        <a:spcBef>
          <a:spcPct val="0"/>
        </a:spcBef>
        <a:spcAft>
          <a:spcPct val="45000"/>
        </a:spcAft>
        <a:buChar char="•"/>
        <a:tabLst>
          <a:tab pos="280988" algn="l"/>
        </a:tabLs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maresazimmermann@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andreasderkum@me.com" TargetMode="External"/><Relationship Id="rId4" Type="http://schemas.openxmlformats.org/officeDocument/2006/relationships/hyperlink" Target="mailto:ssch@fb2.fra-uas.d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prepare your holiday rental for guests: The kitchen">
            <a:extLst>
              <a:ext uri="{FF2B5EF4-FFF2-40B4-BE49-F238E27FC236}">
                <a16:creationId xmlns:a16="http://schemas.microsoft.com/office/drawing/2014/main" id="{FC7838CD-FA27-F635-ED22-C5F7A661CC1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r="11157"/>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2">
            <a:extLst>
              <a:ext uri="{FF2B5EF4-FFF2-40B4-BE49-F238E27FC236}">
                <a16:creationId xmlns:a16="http://schemas.microsoft.com/office/drawing/2014/main" id="{2C34ABFC-E575-1713-E5E7-B09230B25F3D}"/>
              </a:ext>
            </a:extLst>
          </p:cNvPr>
          <p:cNvSpPr txBox="1">
            <a:spLocks noChangeArrowheads="1"/>
          </p:cNvSpPr>
          <p:nvPr/>
        </p:nvSpPr>
        <p:spPr bwMode="auto">
          <a:xfrm>
            <a:off x="379413" y="336550"/>
            <a:ext cx="13541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a:lnSpc>
                <a:spcPct val="100000"/>
              </a:lnSpc>
              <a:spcAft>
                <a:spcPct val="0"/>
              </a:spcAft>
            </a:pPr>
            <a:r>
              <a:rPr lang="de-DE" altLang="de-DE" sz="1000" dirty="0">
                <a:solidFill>
                  <a:schemeClr val="bg1"/>
                </a:solidFill>
                <a:latin typeface="Polo22KLeicht" pitchFamily="2" charset="0"/>
              </a:rPr>
              <a:t>Prof. Stephan Schupbach</a:t>
            </a:r>
          </a:p>
          <a:p>
            <a:pPr>
              <a:lnSpc>
                <a:spcPct val="100000"/>
              </a:lnSpc>
              <a:spcAft>
                <a:spcPct val="0"/>
              </a:spcAft>
            </a:pPr>
            <a:r>
              <a:rPr lang="de-DE" altLang="de-DE" sz="1000" dirty="0">
                <a:solidFill>
                  <a:schemeClr val="bg1"/>
                </a:solidFill>
                <a:latin typeface="Polo22KLeicht" pitchFamily="2" charset="0"/>
              </a:rPr>
              <a:t>Andreas </a:t>
            </a:r>
            <a:r>
              <a:rPr lang="de-DE" altLang="de-DE" sz="1000" dirty="0" err="1">
                <a:solidFill>
                  <a:schemeClr val="bg1"/>
                </a:solidFill>
                <a:latin typeface="Polo22KLeicht" pitchFamily="2" charset="0"/>
              </a:rPr>
              <a:t>Derkum</a:t>
            </a:r>
            <a:endParaRPr lang="de-DE" altLang="de-DE" sz="1000" dirty="0">
              <a:solidFill>
                <a:schemeClr val="bg1"/>
              </a:solidFill>
              <a:latin typeface="Polo22KLeicht" pitchFamily="2" charset="0"/>
            </a:endParaRPr>
          </a:p>
          <a:p>
            <a:pPr>
              <a:lnSpc>
                <a:spcPct val="100000"/>
              </a:lnSpc>
              <a:spcAft>
                <a:spcPct val="0"/>
              </a:spcAft>
            </a:pPr>
            <a:r>
              <a:rPr lang="de-DE" altLang="de-DE" sz="1000" dirty="0">
                <a:solidFill>
                  <a:schemeClr val="bg1"/>
                </a:solidFill>
                <a:latin typeface="Polo22KLeicht" pitchFamily="2" charset="0"/>
              </a:rPr>
              <a:t>Maresa Zimmermann</a:t>
            </a:r>
          </a:p>
          <a:p>
            <a:pPr>
              <a:lnSpc>
                <a:spcPct val="100000"/>
              </a:lnSpc>
              <a:spcAft>
                <a:spcPct val="0"/>
              </a:spcAft>
            </a:pPr>
            <a:r>
              <a:rPr lang="de-DE" altLang="de-DE" sz="1000" dirty="0">
                <a:solidFill>
                  <a:schemeClr val="bg1"/>
                </a:solidFill>
                <a:latin typeface="Polo22KLeicht" pitchFamily="2" charset="0"/>
              </a:rPr>
              <a:t>Frankfurt UAS</a:t>
            </a:r>
          </a:p>
          <a:p>
            <a:pPr>
              <a:lnSpc>
                <a:spcPct val="100000"/>
              </a:lnSpc>
              <a:spcAft>
                <a:spcPct val="0"/>
              </a:spcAft>
            </a:pPr>
            <a:r>
              <a:rPr lang="de-DE" altLang="de-DE" sz="1000" dirty="0">
                <a:solidFill>
                  <a:schemeClr val="bg1"/>
                </a:solidFill>
                <a:latin typeface="Polo22KLeicht" pitchFamily="2" charset="0"/>
              </a:rPr>
              <a:t>Studium Generale</a:t>
            </a:r>
          </a:p>
          <a:p>
            <a:pPr>
              <a:lnSpc>
                <a:spcPct val="100000"/>
              </a:lnSpc>
              <a:spcAft>
                <a:spcPct val="0"/>
              </a:spcAft>
            </a:pPr>
            <a:fld id="{9AC5FC9D-DC8A-184D-83BD-48DD4C9FBEBA}" type="datetime1">
              <a:rPr lang="de-DE" altLang="de-DE" sz="1000">
                <a:solidFill>
                  <a:schemeClr val="bg1"/>
                </a:solidFill>
                <a:latin typeface="Polo22KLeicht" pitchFamily="2" charset="0"/>
              </a:rPr>
              <a:pPr>
                <a:lnSpc>
                  <a:spcPct val="100000"/>
                </a:lnSpc>
                <a:spcAft>
                  <a:spcPct val="0"/>
                </a:spcAft>
              </a:pPr>
              <a:t>02.04.25</a:t>
            </a:fld>
            <a:r>
              <a:rPr lang="de-DE" altLang="de-DE" sz="1000" dirty="0">
                <a:solidFill>
                  <a:schemeClr val="bg1"/>
                </a:solidFill>
                <a:latin typeface="Polo22KLeicht" pitchFamily="2" charset="0"/>
              </a:rPr>
              <a:t>, Folie </a:t>
            </a:r>
            <a:fld id="{F4BB554B-C8AA-344B-846A-114C23C3F28A}" type="slidenum">
              <a:rPr lang="de-DE" altLang="de-DE" sz="1000">
                <a:solidFill>
                  <a:schemeClr val="bg1"/>
                </a:solidFill>
                <a:latin typeface="Polo22KLeicht" pitchFamily="2" charset="0"/>
              </a:rPr>
              <a:pPr>
                <a:lnSpc>
                  <a:spcPct val="100000"/>
                </a:lnSpc>
                <a:spcAft>
                  <a:spcPct val="0"/>
                </a:spcAft>
              </a:pPr>
              <a:t>1</a:t>
            </a:fld>
            <a:endParaRPr lang="de-DE" altLang="de-DE" sz="1000" dirty="0">
              <a:solidFill>
                <a:schemeClr val="bg1"/>
              </a:solidFill>
              <a:latin typeface="Polo22KLeicht" pitchFamily="2" charset="0"/>
            </a:endParaRPr>
          </a:p>
          <a:p>
            <a:pPr>
              <a:lnSpc>
                <a:spcPct val="100000"/>
              </a:lnSpc>
              <a:spcAft>
                <a:spcPct val="0"/>
              </a:spcAft>
            </a:pPr>
            <a:endParaRPr lang="de-DE" altLang="de-DE" sz="1000" dirty="0">
              <a:solidFill>
                <a:schemeClr val="bg1"/>
              </a:solidFill>
              <a:latin typeface="Polo22KLeicht" pitchFamily="2" charset="0"/>
            </a:endParaRPr>
          </a:p>
        </p:txBody>
      </p:sp>
      <p:sp>
        <p:nvSpPr>
          <p:cNvPr id="4" name="Rectangle 4">
            <a:extLst>
              <a:ext uri="{FF2B5EF4-FFF2-40B4-BE49-F238E27FC236}">
                <a16:creationId xmlns:a16="http://schemas.microsoft.com/office/drawing/2014/main" id="{24F56E47-9E44-9ECB-6BF5-16CD0FD80720}"/>
              </a:ext>
            </a:extLst>
          </p:cNvPr>
          <p:cNvSpPr>
            <a:spLocks noChangeArrowheads="1"/>
          </p:cNvSpPr>
          <p:nvPr/>
        </p:nvSpPr>
        <p:spPr bwMode="gray">
          <a:xfrm>
            <a:off x="1787525" y="327772"/>
            <a:ext cx="71564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eaLnBrk="1" hangingPunct="1">
              <a:spcAft>
                <a:spcPct val="0"/>
              </a:spcAft>
            </a:pPr>
            <a:r>
              <a:rPr lang="de-DE" altLang="de-DE" sz="2050" dirty="0">
                <a:solidFill>
                  <a:schemeClr val="bg1"/>
                </a:solidFill>
                <a:latin typeface="Arial" panose="020B0604020202020204" pitchFamily="34" charset="0"/>
                <a:cs typeface="Arial" panose="020B0604020202020204" pitchFamily="34" charset="0"/>
              </a:rPr>
              <a:t>Design – Vision und Wirklichkeit.</a:t>
            </a:r>
          </a:p>
          <a:p>
            <a:pPr eaLnBrk="1" hangingPunct="1">
              <a:spcAft>
                <a:spcPct val="0"/>
              </a:spcAft>
            </a:pPr>
            <a:r>
              <a:rPr lang="de-DE" altLang="de-DE" sz="2050" dirty="0">
                <a:solidFill>
                  <a:schemeClr val="bg1"/>
                </a:solidFill>
                <a:latin typeface="Arial" panose="020B0604020202020204" pitchFamily="34" charset="0"/>
                <a:cs typeface="Arial" panose="020B0604020202020204" pitchFamily="34" charset="0"/>
              </a:rPr>
              <a:t>Thema: Gemeinschaft.</a:t>
            </a:r>
          </a:p>
          <a:p>
            <a:pPr eaLnBrk="1" hangingPunct="1">
              <a:spcAft>
                <a:spcPct val="0"/>
              </a:spcAft>
            </a:pPr>
            <a:endParaRPr lang="de-DE" altLang="de-DE" sz="23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br>
              <a:rPr lang="de-DE" altLang="de-DE" sz="2500" dirty="0">
                <a:solidFill>
                  <a:srgbClr val="00C9DE"/>
                </a:solidFill>
                <a:latin typeface="Polo22KLeicht" pitchFamily="2" charset="0"/>
                <a:cs typeface="Arial" panose="020B0604020202020204" pitchFamily="34" charset="0"/>
              </a:rPr>
            </a:br>
            <a:endParaRPr lang="de-DE" altLang="de-DE" sz="2500" b="1" dirty="0">
              <a:latin typeface="Polo22KLeicht" pitchFamily="2" charset="0"/>
              <a:cs typeface="Arial" panose="020B0604020202020204" pitchFamily="34"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F02BA028-E58D-3E5B-F9BD-BE23361F6706}"/>
              </a:ext>
            </a:extLst>
          </p:cNvPr>
          <p:cNvSpPr>
            <a:spLocks noChangeArrowheads="1"/>
          </p:cNvSpPr>
          <p:nvPr/>
        </p:nvSpPr>
        <p:spPr bwMode="auto">
          <a:xfrm>
            <a:off x="1790700" y="1676400"/>
            <a:ext cx="6396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a:lnSpc>
                <a:spcPct val="107000"/>
              </a:lnSpc>
              <a:spcAft>
                <a:spcPts val="800"/>
              </a:spcAft>
            </a:pPr>
            <a:r>
              <a:rPr lang="de-DE" sz="1400" dirty="0">
                <a:solidFill>
                  <a:srgbClr val="A40303"/>
                </a:solidFill>
                <a:effectLst/>
                <a:latin typeface="Arial" panose="020B0604020202020204" pitchFamily="34" charset="0"/>
                <a:ea typeface="Calibri" panose="020F0502020204030204" pitchFamily="34" charset="0"/>
                <a:cs typeface="Arial" panose="020B0604020202020204" pitchFamily="34" charset="0"/>
              </a:rPr>
              <a:t>Modulinhalt:</a:t>
            </a:r>
          </a:p>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Das Modul “Design“ behandelt auf Basis der Definition des Designbegriffs die hierzu relevanten historischen, gegenwärtigen und zukünftigen Kontexte sowie deren kulturelle Einbindung bei der Entwicklung unserer „dinglichen Welt“. Das Studium Generale Modul befasst sich dabei fachübergreifend mit unterschiedlichen Themen des Designs.</a:t>
            </a:r>
          </a:p>
          <a:p>
            <a:pPr>
              <a:lnSpc>
                <a:spcPct val="107000"/>
              </a:lnSpc>
              <a:spcAft>
                <a:spcPts val="800"/>
              </a:spcAft>
            </a:pPr>
            <a:r>
              <a:rPr lang="de-DE" sz="1400" dirty="0">
                <a:solidFill>
                  <a:srgbClr val="A40303"/>
                </a:solidFill>
                <a:effectLst/>
                <a:latin typeface="Arial" panose="020B0604020202020204" pitchFamily="34" charset="0"/>
                <a:ea typeface="Calibri" panose="020F0502020204030204" pitchFamily="34" charset="0"/>
                <a:cs typeface="Arial" panose="020B0604020202020204" pitchFamily="34" charset="0"/>
              </a:rPr>
              <a:t>In diesem Semester mit dem Thema „Gemeinschaft“.</a:t>
            </a:r>
            <a:endParaRPr lang="de-DE" sz="1400" i="1" dirty="0">
              <a:solidFill>
                <a:srgbClr val="A40303"/>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Im Rahmen des Seminars bearbeiten die Studierenden in interdisziplinären Gruppen selbst ausgewählte Themen der Gestaltung konzeptionell und/oder gestalterisch</a:t>
            </a:r>
            <a:r>
              <a:rPr lang="de-DE" sz="1400" dirty="0">
                <a:latin typeface="Arial" panose="020B0604020202020204" pitchFamily="34" charset="0"/>
                <a:ea typeface="Calibri" panose="020F0502020204030204" pitchFamily="34" charset="0"/>
                <a:cs typeface="Arial" panose="020B0604020202020204" pitchFamily="34" charset="0"/>
              </a:rPr>
              <a:t>.</a:t>
            </a:r>
            <a:endParaRPr lang="de-DE" sz="1400" dirty="0">
              <a:solidFill>
                <a:srgbClr val="A4030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 Box 22">
            <a:extLst>
              <a:ext uri="{FF2B5EF4-FFF2-40B4-BE49-F238E27FC236}">
                <a16:creationId xmlns:a16="http://schemas.microsoft.com/office/drawing/2014/main" id="{64A9416B-163E-5C07-E12D-053FD0DC88CF}"/>
              </a:ext>
            </a:extLst>
          </p:cNvPr>
          <p:cNvSpPr txBox="1">
            <a:spLocks noChangeArrowheads="1"/>
          </p:cNvSpPr>
          <p:nvPr/>
        </p:nvSpPr>
        <p:spPr bwMode="auto">
          <a:xfrm>
            <a:off x="379413" y="336550"/>
            <a:ext cx="13541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a:lnSpc>
                <a:spcPct val="100000"/>
              </a:lnSpc>
              <a:spcAft>
                <a:spcPct val="0"/>
              </a:spcAft>
            </a:pPr>
            <a:r>
              <a:rPr lang="de-DE" altLang="de-DE" sz="1000" dirty="0">
                <a:latin typeface="Polo22KLeicht" pitchFamily="2" charset="0"/>
              </a:rPr>
              <a:t>Prof. Stephan Schupbach</a:t>
            </a:r>
          </a:p>
          <a:p>
            <a:pPr>
              <a:lnSpc>
                <a:spcPct val="100000"/>
              </a:lnSpc>
              <a:spcAft>
                <a:spcPct val="0"/>
              </a:spcAft>
            </a:pPr>
            <a:r>
              <a:rPr lang="de-DE" altLang="de-DE" sz="1000" dirty="0">
                <a:latin typeface="Polo22KLeicht" pitchFamily="2" charset="0"/>
              </a:rPr>
              <a:t>Andreas </a:t>
            </a:r>
            <a:r>
              <a:rPr lang="de-DE" altLang="de-DE" sz="1000" dirty="0" err="1">
                <a:latin typeface="Polo22KLeicht" pitchFamily="2" charset="0"/>
              </a:rPr>
              <a:t>Derkum</a:t>
            </a:r>
            <a:endParaRPr lang="de-DE" altLang="de-DE" sz="1000" dirty="0">
              <a:latin typeface="Polo22KLeicht" pitchFamily="2" charset="0"/>
            </a:endParaRPr>
          </a:p>
          <a:p>
            <a:pPr>
              <a:lnSpc>
                <a:spcPct val="100000"/>
              </a:lnSpc>
              <a:spcAft>
                <a:spcPct val="0"/>
              </a:spcAft>
            </a:pPr>
            <a:r>
              <a:rPr lang="de-DE" altLang="de-DE" sz="1000" dirty="0">
                <a:latin typeface="Polo22KLeicht" pitchFamily="2" charset="0"/>
              </a:rPr>
              <a:t>Maresa Zimmermann</a:t>
            </a:r>
          </a:p>
          <a:p>
            <a:pPr>
              <a:lnSpc>
                <a:spcPct val="100000"/>
              </a:lnSpc>
              <a:spcAft>
                <a:spcPct val="0"/>
              </a:spcAft>
            </a:pPr>
            <a:r>
              <a:rPr lang="de-DE" altLang="de-DE" sz="1000" dirty="0">
                <a:latin typeface="Polo22KLeicht" pitchFamily="2" charset="0"/>
              </a:rPr>
              <a:t>Frankfurt UAS</a:t>
            </a:r>
          </a:p>
          <a:p>
            <a:pPr>
              <a:lnSpc>
                <a:spcPct val="100000"/>
              </a:lnSpc>
              <a:spcAft>
                <a:spcPct val="0"/>
              </a:spcAft>
            </a:pPr>
            <a:r>
              <a:rPr lang="de-DE" altLang="de-DE" sz="1000" dirty="0">
                <a:latin typeface="Polo22KLeicht" pitchFamily="2" charset="0"/>
              </a:rPr>
              <a:t>Studium Generale</a:t>
            </a:r>
          </a:p>
          <a:p>
            <a:pPr>
              <a:lnSpc>
                <a:spcPct val="100000"/>
              </a:lnSpc>
              <a:spcAft>
                <a:spcPct val="0"/>
              </a:spcAft>
            </a:pPr>
            <a:fld id="{9AC5FC9D-DC8A-184D-83BD-48DD4C9FBEBA}" type="datetime1">
              <a:rPr lang="de-DE" altLang="de-DE" sz="1000">
                <a:latin typeface="Polo22KLeicht" pitchFamily="2" charset="0"/>
              </a:rPr>
              <a:pPr>
                <a:lnSpc>
                  <a:spcPct val="100000"/>
                </a:lnSpc>
                <a:spcAft>
                  <a:spcPct val="0"/>
                </a:spcAft>
              </a:pPr>
              <a:t>02.04.25</a:t>
            </a:fld>
            <a:r>
              <a:rPr lang="de-DE" altLang="de-DE" sz="1000" dirty="0">
                <a:latin typeface="Polo22KLeicht" pitchFamily="2" charset="0"/>
              </a:rPr>
              <a:t>, Folie </a:t>
            </a:r>
            <a:fld id="{F4BB554B-C8AA-344B-846A-114C23C3F28A}" type="slidenum">
              <a:rPr lang="de-DE" altLang="de-DE" sz="1000">
                <a:latin typeface="Polo22KLeicht" pitchFamily="2" charset="0"/>
              </a:rPr>
              <a:pPr>
                <a:lnSpc>
                  <a:spcPct val="100000"/>
                </a:lnSpc>
                <a:spcAft>
                  <a:spcPct val="0"/>
                </a:spcAft>
              </a:pPr>
              <a:t>2</a:t>
            </a:fld>
            <a:endParaRPr lang="de-DE" altLang="de-DE" sz="1000" dirty="0">
              <a:latin typeface="Polo22KLeicht" pitchFamily="2" charset="0"/>
            </a:endParaRPr>
          </a:p>
          <a:p>
            <a:pPr>
              <a:lnSpc>
                <a:spcPct val="100000"/>
              </a:lnSpc>
              <a:spcAft>
                <a:spcPct val="0"/>
              </a:spcAft>
            </a:pPr>
            <a:endParaRPr lang="de-DE" altLang="de-DE" sz="1000" dirty="0">
              <a:solidFill>
                <a:schemeClr val="bg1"/>
              </a:solidFill>
              <a:latin typeface="Polo22KLeicht" pitchFamily="2" charset="0"/>
            </a:endParaRPr>
          </a:p>
        </p:txBody>
      </p:sp>
      <p:sp>
        <p:nvSpPr>
          <p:cNvPr id="4" name="Rectangle 4">
            <a:extLst>
              <a:ext uri="{FF2B5EF4-FFF2-40B4-BE49-F238E27FC236}">
                <a16:creationId xmlns:a16="http://schemas.microsoft.com/office/drawing/2014/main" id="{0F01A038-09C1-D766-8732-11E734A612CD}"/>
              </a:ext>
            </a:extLst>
          </p:cNvPr>
          <p:cNvSpPr>
            <a:spLocks noChangeArrowheads="1"/>
          </p:cNvSpPr>
          <p:nvPr/>
        </p:nvSpPr>
        <p:spPr bwMode="gray">
          <a:xfrm>
            <a:off x="1787525" y="327772"/>
            <a:ext cx="71564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eaLnBrk="1" hangingPunct="1">
              <a:spcAft>
                <a:spcPct val="0"/>
              </a:spcAft>
            </a:pPr>
            <a:r>
              <a:rPr lang="de-DE" altLang="de-DE" sz="2050" dirty="0">
                <a:solidFill>
                  <a:srgbClr val="A40303"/>
                </a:solidFill>
                <a:latin typeface="Arial" panose="020B0604020202020204" pitchFamily="34" charset="0"/>
                <a:cs typeface="Arial" panose="020B0604020202020204" pitchFamily="34" charset="0"/>
              </a:rPr>
              <a:t>Design – Vision und Wirklichkeit.</a:t>
            </a:r>
          </a:p>
          <a:p>
            <a:pPr eaLnBrk="1" hangingPunct="1">
              <a:spcAft>
                <a:spcPct val="0"/>
              </a:spcAft>
            </a:pPr>
            <a:r>
              <a:rPr lang="de-DE" altLang="de-DE" sz="2050" dirty="0">
                <a:latin typeface="Arial" panose="020B0604020202020204" pitchFamily="34" charset="0"/>
                <a:cs typeface="Arial" panose="020B0604020202020204" pitchFamily="34" charset="0"/>
              </a:rPr>
              <a:t>Thema: Gemeinschaft.</a:t>
            </a:r>
          </a:p>
          <a:p>
            <a:pPr eaLnBrk="1" hangingPunct="1">
              <a:spcAft>
                <a:spcPct val="0"/>
              </a:spcAft>
            </a:pPr>
            <a:endParaRPr lang="de-DE" altLang="de-DE" sz="23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br>
              <a:rPr lang="de-DE" altLang="de-DE" sz="2500" dirty="0">
                <a:solidFill>
                  <a:srgbClr val="00C9DE"/>
                </a:solidFill>
                <a:latin typeface="Polo22KLeicht" pitchFamily="2" charset="0"/>
                <a:cs typeface="Arial" panose="020B0604020202020204" pitchFamily="34" charset="0"/>
              </a:rPr>
            </a:br>
            <a:endParaRPr lang="de-DE" altLang="de-DE" sz="2500" b="1" dirty="0">
              <a:latin typeface="Polo22KLeicht" pitchFamily="2" charset="0"/>
              <a:cs typeface="Arial" panose="020B0604020202020204" pitchFamily="34"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DCE43E8-EF05-89D0-306D-88A1F5243913}"/>
              </a:ext>
            </a:extLst>
          </p:cNvPr>
          <p:cNvSpPr>
            <a:spLocks noChangeArrowheads="1"/>
          </p:cNvSpPr>
          <p:nvPr/>
        </p:nvSpPr>
        <p:spPr bwMode="gray">
          <a:xfrm>
            <a:off x="1787525" y="327772"/>
            <a:ext cx="71564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eaLnBrk="1" hangingPunct="1">
              <a:spcAft>
                <a:spcPct val="0"/>
              </a:spcAft>
            </a:pPr>
            <a:r>
              <a:rPr lang="de-DE" altLang="de-DE" sz="2050" dirty="0">
                <a:solidFill>
                  <a:srgbClr val="A40303"/>
                </a:solidFill>
                <a:latin typeface="Arial" panose="020B0604020202020204" pitchFamily="34" charset="0"/>
                <a:cs typeface="Arial" panose="020B0604020202020204" pitchFamily="34" charset="0"/>
              </a:rPr>
              <a:t>Design – Vision und Wirklichkeit.</a:t>
            </a:r>
          </a:p>
          <a:p>
            <a:pPr eaLnBrk="1" hangingPunct="1">
              <a:spcAft>
                <a:spcPct val="0"/>
              </a:spcAft>
            </a:pPr>
            <a:r>
              <a:rPr lang="de-DE" altLang="de-DE" sz="2050" dirty="0">
                <a:latin typeface="Arial" panose="020B0604020202020204" pitchFamily="34" charset="0"/>
                <a:cs typeface="Arial" panose="020B0604020202020204" pitchFamily="34" charset="0"/>
              </a:rPr>
              <a:t>Thema: Gemeinschaft.</a:t>
            </a:r>
          </a:p>
          <a:p>
            <a:pPr eaLnBrk="1" hangingPunct="1">
              <a:spcAft>
                <a:spcPct val="0"/>
              </a:spcAft>
            </a:pPr>
            <a:endParaRPr lang="de-DE" altLang="de-DE" sz="23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br>
              <a:rPr lang="de-DE" altLang="de-DE" sz="2500" dirty="0">
                <a:solidFill>
                  <a:srgbClr val="00C9DE"/>
                </a:solidFill>
                <a:latin typeface="Polo22KLeicht" pitchFamily="2" charset="0"/>
                <a:cs typeface="Arial" panose="020B0604020202020204" pitchFamily="34" charset="0"/>
              </a:rPr>
            </a:br>
            <a:endParaRPr lang="de-DE" altLang="de-DE" sz="2500" b="1" dirty="0">
              <a:latin typeface="Polo22KLeicht" pitchFamily="2" charset="0"/>
              <a:cs typeface="Arial" panose="020B0604020202020204" pitchFamily="34" charset="0"/>
            </a:endParaRPr>
          </a:p>
        </p:txBody>
      </p:sp>
      <p:sp>
        <p:nvSpPr>
          <p:cNvPr id="6146" name="Rectangle 4">
            <a:extLst>
              <a:ext uri="{FF2B5EF4-FFF2-40B4-BE49-F238E27FC236}">
                <a16:creationId xmlns:a16="http://schemas.microsoft.com/office/drawing/2014/main" id="{F02BA028-E58D-3E5B-F9BD-BE23361F6706}"/>
              </a:ext>
            </a:extLst>
          </p:cNvPr>
          <p:cNvSpPr>
            <a:spLocks noChangeArrowheads="1"/>
          </p:cNvSpPr>
          <p:nvPr/>
        </p:nvSpPr>
        <p:spPr bwMode="auto">
          <a:xfrm>
            <a:off x="1790700" y="1676400"/>
            <a:ext cx="6396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a:lnSpc>
                <a:spcPct val="107000"/>
              </a:lnSpc>
              <a:spcAft>
                <a:spcPts val="800"/>
              </a:spcAft>
            </a:pPr>
            <a:r>
              <a:rPr lang="de-DE" sz="1300" dirty="0">
                <a:solidFill>
                  <a:srgbClr val="A40303"/>
                </a:solidFill>
                <a:effectLst/>
                <a:latin typeface="Arial" panose="020B0604020202020204" pitchFamily="34" charset="0"/>
                <a:ea typeface="Calibri" panose="020F0502020204030204" pitchFamily="34" charset="0"/>
                <a:cs typeface="Arial" panose="020B0604020202020204" pitchFamily="34" charset="0"/>
              </a:rPr>
              <a:t>Lernziel:</a:t>
            </a:r>
          </a:p>
          <a:p>
            <a:pPr>
              <a:lnSpc>
                <a:spcPct val="107000"/>
              </a:lnSpc>
              <a:spcAft>
                <a:spcPts val="800"/>
              </a:spcAft>
            </a:pPr>
            <a:r>
              <a:rPr lang="de-DE" sz="1300" dirty="0">
                <a:effectLst/>
                <a:latin typeface="Arial" panose="020B0604020202020204" pitchFamily="34" charset="0"/>
                <a:ea typeface="Calibri" panose="020F0502020204030204" pitchFamily="34" charset="0"/>
                <a:cs typeface="Arial" panose="020B0604020202020204" pitchFamily="34" charset="0"/>
              </a:rPr>
              <a:t>Die Studierenden erlernen Grundlagen und Methoden des professionellen Designs im Hinblick auf technische, wirtschaftliche und soziale Aspekte. Ziel ist es, durch </a:t>
            </a:r>
            <a:r>
              <a:rPr lang="de-DE" sz="1300" dirty="0" err="1">
                <a:effectLst/>
                <a:latin typeface="Arial" panose="020B0604020202020204" pitchFamily="34" charset="0"/>
                <a:ea typeface="Calibri" panose="020F0502020204030204" pitchFamily="34" charset="0"/>
                <a:cs typeface="Arial" panose="020B0604020202020204" pitchFamily="34" charset="0"/>
              </a:rPr>
              <a:t>Reflek-tion</a:t>
            </a:r>
            <a:r>
              <a:rPr lang="de-DE" sz="1300" dirty="0">
                <a:effectLst/>
                <a:latin typeface="Arial" panose="020B0604020202020204" pitchFamily="34" charset="0"/>
                <a:ea typeface="Calibri" panose="020F0502020204030204" pitchFamily="34" charset="0"/>
                <a:cs typeface="Arial" panose="020B0604020202020204" pitchFamily="34" charset="0"/>
              </a:rPr>
              <a:t> die Zusammenhänge des Designs zu verstehen und im späteren beruflichen Han-</a:t>
            </a:r>
            <a:r>
              <a:rPr lang="de-DE" sz="1300" dirty="0" err="1">
                <a:effectLst/>
                <a:latin typeface="Arial" panose="020B0604020202020204" pitchFamily="34" charset="0"/>
                <a:ea typeface="Calibri" panose="020F0502020204030204" pitchFamily="34" charset="0"/>
                <a:cs typeface="Arial" panose="020B0604020202020204" pitchFamily="34" charset="0"/>
              </a:rPr>
              <a:t>deln</a:t>
            </a:r>
            <a:r>
              <a:rPr lang="de-DE" sz="1300" dirty="0">
                <a:effectLst/>
                <a:latin typeface="Arial" panose="020B0604020202020204" pitchFamily="34" charset="0"/>
                <a:ea typeface="Calibri" panose="020F0502020204030204" pitchFamily="34" charset="0"/>
                <a:cs typeface="Arial" panose="020B0604020202020204" pitchFamily="34" charset="0"/>
              </a:rPr>
              <a:t> anwenden zu können. Sie erweitern ihre fachspezifischen Denkweisen durch Ein-blicke in Fachwissen, Methodenkenntnisse und Denkweisen auch anderer Disziplinen. </a:t>
            </a:r>
          </a:p>
          <a:p>
            <a:pPr>
              <a:lnSpc>
                <a:spcPct val="107000"/>
              </a:lnSpc>
              <a:spcAft>
                <a:spcPts val="800"/>
              </a:spcAft>
            </a:pPr>
            <a:r>
              <a:rPr lang="de-DE" sz="1300" dirty="0">
                <a:solidFill>
                  <a:srgbClr val="A40303"/>
                </a:solidFill>
                <a:effectLst/>
                <a:latin typeface="Arial" panose="020B0604020202020204" pitchFamily="34" charset="0"/>
                <a:ea typeface="Calibri" panose="020F0502020204030204" pitchFamily="34" charset="0"/>
                <a:cs typeface="Arial" panose="020B0604020202020204" pitchFamily="34" charset="0"/>
              </a:rPr>
              <a:t>Lernform und Prüfung: </a:t>
            </a:r>
          </a:p>
          <a:p>
            <a:pPr>
              <a:lnSpc>
                <a:spcPct val="107000"/>
              </a:lnSpc>
              <a:spcAft>
                <a:spcPts val="800"/>
              </a:spcAft>
            </a:pPr>
            <a:r>
              <a:rPr lang="de-DE" sz="1300" dirty="0">
                <a:effectLst/>
                <a:latin typeface="Arial" panose="020B0604020202020204" pitchFamily="34" charset="0"/>
                <a:ea typeface="Calibri" panose="020F0502020204030204" pitchFamily="34" charset="0"/>
                <a:cs typeface="Arial" panose="020B0604020202020204" pitchFamily="34" charset="0"/>
              </a:rPr>
              <a:t>Seminaristischer Unterricht, Vorlesung, Vorlesungsgespräch, Projektarbeit in festen Teams, jeweils mit Teilnehmer/innen aus verschiedenen Studiengängen. Die Prüfungsleistung wird als Gruppenprojekt in Form einer Präsentation mit einer schriftlichen Ausarbeitung durchgeführt.</a:t>
            </a:r>
          </a:p>
          <a:p>
            <a:pPr>
              <a:lnSpc>
                <a:spcPct val="107000"/>
              </a:lnSpc>
              <a:spcAft>
                <a:spcPts val="800"/>
              </a:spcAft>
            </a:pPr>
            <a:r>
              <a:rPr lang="de-DE" sz="1300" u="sng" dirty="0">
                <a:latin typeface="Arial" panose="020B0604020202020204" pitchFamily="34" charset="0"/>
                <a:ea typeface="Calibri" panose="020F0502020204030204" pitchFamily="34" charset="0"/>
                <a:cs typeface="Arial" panose="020B0604020202020204" pitchFamily="34" charset="0"/>
              </a:rPr>
              <a:t>Präsentation: </a:t>
            </a:r>
            <a:r>
              <a:rPr lang="de-DE" sz="1300" dirty="0">
                <a:latin typeface="Arial" panose="020B0604020202020204" pitchFamily="34" charset="0"/>
                <a:ea typeface="Calibri" panose="020F0502020204030204" pitchFamily="34" charset="0"/>
                <a:cs typeface="Arial" panose="020B0604020202020204" pitchFamily="34" charset="0"/>
              </a:rPr>
              <a:t>P</a:t>
            </a:r>
            <a:r>
              <a:rPr lang="de-DE" sz="1300" dirty="0">
                <a:effectLst/>
                <a:latin typeface="Arial" panose="020B0604020202020204" pitchFamily="34" charset="0"/>
                <a:ea typeface="Calibri" panose="020F0502020204030204" pitchFamily="34" charset="0"/>
                <a:cs typeface="Arial" panose="020B0604020202020204" pitchFamily="34" charset="0"/>
              </a:rPr>
              <a:t>ro Studierenden 3 Min., alle Charts mit Namensangabe des jeweiligen Studierenden </a:t>
            </a:r>
            <a:r>
              <a:rPr lang="de-DE" sz="1300" dirty="0">
                <a:latin typeface="Arial" panose="020B0604020202020204" pitchFamily="34" charset="0"/>
                <a:ea typeface="Calibri" panose="020F0502020204030204" pitchFamily="34" charset="0"/>
                <a:cs typeface="Arial" panose="020B0604020202020204" pitchFamily="34" charset="0"/>
              </a:rPr>
              <a:t>(z.B. </a:t>
            </a:r>
            <a:r>
              <a:rPr lang="de-DE" sz="1300" dirty="0">
                <a:effectLst/>
                <a:latin typeface="Arial" panose="020B0604020202020204" pitchFamily="34" charset="0"/>
                <a:ea typeface="Calibri" panose="020F0502020204030204" pitchFamily="34" charset="0"/>
                <a:cs typeface="Arial" panose="020B0604020202020204" pitchFamily="34" charset="0"/>
              </a:rPr>
              <a:t>Kopf-/Fußzeile).</a:t>
            </a:r>
          </a:p>
          <a:p>
            <a:pPr>
              <a:lnSpc>
                <a:spcPct val="107000"/>
              </a:lnSpc>
              <a:spcAft>
                <a:spcPts val="800"/>
              </a:spcAft>
            </a:pPr>
            <a:r>
              <a:rPr lang="de-DE" sz="1300" u="sng" dirty="0">
                <a:latin typeface="Arial" panose="020B0604020202020204" pitchFamily="34" charset="0"/>
                <a:ea typeface="Calibri" panose="020F0502020204030204" pitchFamily="34" charset="0"/>
                <a:cs typeface="Arial" panose="020B0604020202020204" pitchFamily="34" charset="0"/>
              </a:rPr>
              <a:t>Dokumentation/Hausarbeit:</a:t>
            </a:r>
            <a:r>
              <a:rPr lang="de-DE" sz="1300" u="sng" dirty="0">
                <a:effectLst/>
                <a:latin typeface="Arial" panose="020B0604020202020204" pitchFamily="34" charset="0"/>
                <a:ea typeface="Calibri" panose="020F0502020204030204" pitchFamily="34" charset="0"/>
                <a:cs typeface="Arial" panose="020B0604020202020204" pitchFamily="34" charset="0"/>
              </a:rPr>
              <a:t> </a:t>
            </a:r>
            <a:r>
              <a:rPr lang="de-DE" sz="1300" dirty="0">
                <a:effectLst/>
                <a:latin typeface="Arial" panose="020B0604020202020204" pitchFamily="34" charset="0"/>
                <a:ea typeface="Calibri" panose="020F0502020204030204" pitchFamily="34" charset="0"/>
                <a:cs typeface="Arial" panose="020B0604020202020204" pitchFamily="34" charset="0"/>
              </a:rPr>
              <a:t>4-5 Seiten + Anlagen pro Studierenden; Zitieren nach </a:t>
            </a:r>
            <a:r>
              <a:rPr lang="de-DE" sz="1300" dirty="0" err="1">
                <a:effectLst/>
                <a:latin typeface="Arial" panose="020B0604020202020204" pitchFamily="34" charset="0"/>
                <a:ea typeface="Calibri" panose="020F0502020204030204" pitchFamily="34" charset="0"/>
                <a:cs typeface="Arial" panose="020B0604020202020204" pitchFamily="34" charset="0"/>
              </a:rPr>
              <a:t>Havard</a:t>
            </a:r>
            <a:r>
              <a:rPr lang="de-DE" sz="1300" dirty="0">
                <a:latin typeface="Arial" panose="020B0604020202020204" pitchFamily="34" charset="0"/>
                <a:ea typeface="Calibri" panose="020F0502020204030204" pitchFamily="34" charset="0"/>
                <a:cs typeface="Arial" panose="020B0604020202020204" pitchFamily="34" charset="0"/>
              </a:rPr>
              <a:t> – d</a:t>
            </a:r>
            <a:r>
              <a:rPr lang="de-DE" sz="1300" dirty="0">
                <a:effectLst/>
                <a:latin typeface="Arial" panose="020B0604020202020204" pitchFamily="34" charset="0"/>
                <a:ea typeface="Calibri" panose="020F0502020204030204" pitchFamily="34" charset="0"/>
                <a:cs typeface="Arial" panose="020B0604020202020204" pitchFamily="34" charset="0"/>
              </a:rPr>
              <a:t>ie Quellenangabe wird als Kurzbeleg direkt im Text gekennzeichnet; im Literaturverzeichnis wird die im Text zitierte Quelle vollständig angegeben. Die Abgabe der Ausarbeitungen erfolgt einen Tag vor der Präsentation einmal pro Gruppe als PDF per Mail an die drei Dozenten.</a:t>
            </a:r>
          </a:p>
          <a:p>
            <a:pPr>
              <a:lnSpc>
                <a:spcPct val="107000"/>
              </a:lnSpc>
              <a:spcAft>
                <a:spcPts val="800"/>
              </a:spcAft>
            </a:pPr>
            <a:endParaRPr lang="de-DE" sz="1400" dirty="0">
              <a:solidFill>
                <a:srgbClr val="A4030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 Box 22">
            <a:extLst>
              <a:ext uri="{FF2B5EF4-FFF2-40B4-BE49-F238E27FC236}">
                <a16:creationId xmlns:a16="http://schemas.microsoft.com/office/drawing/2014/main" id="{64A9416B-163E-5C07-E12D-053FD0DC88CF}"/>
              </a:ext>
            </a:extLst>
          </p:cNvPr>
          <p:cNvSpPr txBox="1">
            <a:spLocks noChangeArrowheads="1"/>
          </p:cNvSpPr>
          <p:nvPr/>
        </p:nvSpPr>
        <p:spPr bwMode="auto">
          <a:xfrm>
            <a:off x="379413" y="336550"/>
            <a:ext cx="13541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a:lnSpc>
                <a:spcPct val="100000"/>
              </a:lnSpc>
              <a:spcAft>
                <a:spcPct val="0"/>
              </a:spcAft>
            </a:pPr>
            <a:r>
              <a:rPr lang="de-DE" altLang="de-DE" sz="1000" dirty="0">
                <a:latin typeface="Polo22KLeicht" pitchFamily="2" charset="0"/>
              </a:rPr>
              <a:t>Prof. Stephan Schupbach</a:t>
            </a:r>
          </a:p>
          <a:p>
            <a:pPr>
              <a:lnSpc>
                <a:spcPct val="100000"/>
              </a:lnSpc>
              <a:spcAft>
                <a:spcPct val="0"/>
              </a:spcAft>
            </a:pPr>
            <a:r>
              <a:rPr lang="de-DE" altLang="de-DE" sz="1000" dirty="0">
                <a:latin typeface="Polo22KLeicht" pitchFamily="2" charset="0"/>
              </a:rPr>
              <a:t>Andreas </a:t>
            </a:r>
            <a:r>
              <a:rPr lang="de-DE" altLang="de-DE" sz="1000" dirty="0" err="1">
                <a:latin typeface="Polo22KLeicht" pitchFamily="2" charset="0"/>
              </a:rPr>
              <a:t>Derkum</a:t>
            </a:r>
            <a:endParaRPr lang="de-DE" altLang="de-DE" sz="1000" dirty="0">
              <a:latin typeface="Polo22KLeicht" pitchFamily="2" charset="0"/>
            </a:endParaRPr>
          </a:p>
          <a:p>
            <a:pPr>
              <a:lnSpc>
                <a:spcPct val="100000"/>
              </a:lnSpc>
              <a:spcAft>
                <a:spcPct val="0"/>
              </a:spcAft>
            </a:pPr>
            <a:r>
              <a:rPr lang="de-DE" altLang="de-DE" sz="1000" dirty="0">
                <a:latin typeface="Polo22KLeicht" pitchFamily="2" charset="0"/>
              </a:rPr>
              <a:t>Maresa Zimmermann</a:t>
            </a:r>
          </a:p>
          <a:p>
            <a:pPr>
              <a:lnSpc>
                <a:spcPct val="100000"/>
              </a:lnSpc>
              <a:spcAft>
                <a:spcPct val="0"/>
              </a:spcAft>
            </a:pPr>
            <a:r>
              <a:rPr lang="de-DE" altLang="de-DE" sz="1000" dirty="0">
                <a:latin typeface="Polo22KLeicht" pitchFamily="2" charset="0"/>
              </a:rPr>
              <a:t>Frankfurt UAS</a:t>
            </a:r>
          </a:p>
          <a:p>
            <a:pPr>
              <a:lnSpc>
                <a:spcPct val="100000"/>
              </a:lnSpc>
              <a:spcAft>
                <a:spcPct val="0"/>
              </a:spcAft>
            </a:pPr>
            <a:r>
              <a:rPr lang="de-DE" altLang="de-DE" sz="1000" dirty="0">
                <a:latin typeface="Polo22KLeicht" pitchFamily="2" charset="0"/>
              </a:rPr>
              <a:t>Studium Generale</a:t>
            </a:r>
          </a:p>
          <a:p>
            <a:pPr>
              <a:lnSpc>
                <a:spcPct val="100000"/>
              </a:lnSpc>
              <a:spcAft>
                <a:spcPct val="0"/>
              </a:spcAft>
            </a:pPr>
            <a:fld id="{9AC5FC9D-DC8A-184D-83BD-48DD4C9FBEBA}" type="datetime1">
              <a:rPr lang="de-DE" altLang="de-DE" sz="1000">
                <a:latin typeface="Polo22KLeicht" pitchFamily="2" charset="0"/>
              </a:rPr>
              <a:pPr>
                <a:lnSpc>
                  <a:spcPct val="100000"/>
                </a:lnSpc>
                <a:spcAft>
                  <a:spcPct val="0"/>
                </a:spcAft>
              </a:pPr>
              <a:t>02.04.25</a:t>
            </a:fld>
            <a:r>
              <a:rPr lang="de-DE" altLang="de-DE" sz="1000" dirty="0">
                <a:latin typeface="Polo22KLeicht" pitchFamily="2" charset="0"/>
              </a:rPr>
              <a:t>, Folie </a:t>
            </a:r>
            <a:fld id="{F4BB554B-C8AA-344B-846A-114C23C3F28A}" type="slidenum">
              <a:rPr lang="de-DE" altLang="de-DE" sz="1000">
                <a:latin typeface="Polo22KLeicht" pitchFamily="2" charset="0"/>
              </a:rPr>
              <a:pPr>
                <a:lnSpc>
                  <a:spcPct val="100000"/>
                </a:lnSpc>
                <a:spcAft>
                  <a:spcPct val="0"/>
                </a:spcAft>
              </a:pPr>
              <a:t>3</a:t>
            </a:fld>
            <a:endParaRPr lang="de-DE" altLang="de-DE" sz="1000" dirty="0">
              <a:latin typeface="Polo22KLeicht" pitchFamily="2" charset="0"/>
            </a:endParaRPr>
          </a:p>
          <a:p>
            <a:pPr>
              <a:lnSpc>
                <a:spcPct val="100000"/>
              </a:lnSpc>
              <a:spcAft>
                <a:spcPct val="0"/>
              </a:spcAft>
            </a:pPr>
            <a:endParaRPr lang="de-DE" altLang="de-DE" sz="1000" dirty="0">
              <a:solidFill>
                <a:schemeClr val="bg1"/>
              </a:solidFill>
              <a:latin typeface="Polo22KLeicht" pitchFamily="2" charset="0"/>
            </a:endParaRPr>
          </a:p>
        </p:txBody>
      </p:sp>
    </p:spTree>
    <p:extLst>
      <p:ext uri="{BB962C8B-B14F-4D97-AF65-F5344CB8AC3E}">
        <p14:creationId xmlns:p14="http://schemas.microsoft.com/office/powerpoint/2010/main" val="27901405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3">
            <a:extLst>
              <a:ext uri="{FF2B5EF4-FFF2-40B4-BE49-F238E27FC236}">
                <a16:creationId xmlns:a16="http://schemas.microsoft.com/office/drawing/2014/main" id="{770FD3DF-C2EB-B7DE-B608-10987AC47D04}"/>
              </a:ext>
            </a:extLst>
          </p:cNvPr>
          <p:cNvSpPr txBox="1">
            <a:spLocks noChangeArrowheads="1"/>
          </p:cNvSpPr>
          <p:nvPr/>
        </p:nvSpPr>
        <p:spPr bwMode="auto">
          <a:xfrm>
            <a:off x="5856288" y="1631950"/>
            <a:ext cx="284162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Polo22KLeicht" pitchFamily="2" charset="0"/>
                <a:ea typeface="ＭＳ Ｐゴシック" panose="020B0600070205080204" pitchFamily="34" charset="-128"/>
              </a:defRPr>
            </a:lvl1pPr>
            <a:lvl2pPr marL="742950" indent="-285750">
              <a:defRPr sz="3200">
                <a:solidFill>
                  <a:schemeClr val="tx1"/>
                </a:solidFill>
                <a:latin typeface="Polo22KLeicht" pitchFamily="2" charset="0"/>
                <a:ea typeface="ＭＳ Ｐゴシック" panose="020B0600070205080204" pitchFamily="34" charset="-128"/>
              </a:defRPr>
            </a:lvl2pPr>
            <a:lvl3pPr marL="1143000" indent="-228600">
              <a:defRPr sz="3200">
                <a:solidFill>
                  <a:schemeClr val="tx1"/>
                </a:solidFill>
                <a:latin typeface="Polo22KLeicht" pitchFamily="2" charset="0"/>
                <a:ea typeface="ＭＳ Ｐゴシック" panose="020B0600070205080204" pitchFamily="34" charset="-128"/>
              </a:defRPr>
            </a:lvl3pPr>
            <a:lvl4pPr marL="1600200" indent="-228600">
              <a:defRPr sz="3200">
                <a:solidFill>
                  <a:schemeClr val="tx1"/>
                </a:solidFill>
                <a:latin typeface="Polo22KLeicht" pitchFamily="2" charset="0"/>
                <a:ea typeface="ＭＳ Ｐゴシック" panose="020B0600070205080204" pitchFamily="34" charset="-128"/>
              </a:defRPr>
            </a:lvl4pPr>
            <a:lvl5pPr marL="2057400" indent="-228600">
              <a:defRPr sz="3200">
                <a:solidFill>
                  <a:schemeClr val="tx1"/>
                </a:solidFill>
                <a:latin typeface="Polo22KLeicht"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Polo22KLeicht"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Polo22KLeicht"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Polo22KLeicht"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Polo22KLeicht" pitchFamily="2" charset="0"/>
                <a:ea typeface="ＭＳ Ｐゴシック" panose="020B0600070205080204" pitchFamily="34" charset="-128"/>
              </a:defRPr>
            </a:lvl9pPr>
          </a:lstStyle>
          <a:p>
            <a:r>
              <a:rPr lang="de-DE" altLang="de-DE" sz="1200" dirty="0">
                <a:solidFill>
                  <a:srgbClr val="A40303"/>
                </a:solidFill>
                <a:latin typeface="Arial" panose="020B0604020202020204" pitchFamily="34" charset="0"/>
                <a:cs typeface="Arial" panose="020B0604020202020204" pitchFamily="34" charset="0"/>
              </a:rPr>
              <a:t>Maresa Zimmermann</a:t>
            </a:r>
            <a:br>
              <a:rPr lang="de-DE" altLang="de-DE" sz="1200" dirty="0">
                <a:solidFill>
                  <a:srgbClr val="007D8A"/>
                </a:solidFill>
                <a:latin typeface="Arial" panose="020B0604020202020204" pitchFamily="34" charset="0"/>
                <a:cs typeface="Arial" panose="020B0604020202020204" pitchFamily="34" charset="0"/>
              </a:rPr>
            </a:br>
            <a:endParaRPr lang="de-DE" altLang="de-DE" sz="1200" dirty="0">
              <a:solidFill>
                <a:srgbClr val="007D8A"/>
              </a:solidFill>
              <a:latin typeface="Arial" panose="020B0604020202020204" pitchFamily="34" charset="0"/>
              <a:cs typeface="Arial" panose="020B0604020202020204" pitchFamily="34" charset="0"/>
            </a:endParaRPr>
          </a:p>
          <a:p>
            <a:r>
              <a:rPr lang="de-DE" altLang="de-DE" sz="1200" dirty="0">
                <a:latin typeface="Arial" panose="020B0604020202020204" pitchFamily="34" charset="0"/>
                <a:cs typeface="Arial" panose="020B0604020202020204" pitchFamily="34" charset="0"/>
              </a:rPr>
              <a:t>Verpackungstechnikerin, Master </a:t>
            </a:r>
            <a:r>
              <a:rPr lang="de-DE" altLang="de-DE" sz="1200" dirty="0" err="1">
                <a:latin typeface="Arial" panose="020B0604020202020204" pitchFamily="34" charset="0"/>
                <a:cs typeface="Arial" panose="020B0604020202020204" pitchFamily="34" charset="0"/>
              </a:rPr>
              <a:t>of</a:t>
            </a:r>
            <a:r>
              <a:rPr lang="de-DE" altLang="de-DE" sz="1200" dirty="0">
                <a:latin typeface="Arial" panose="020B0604020202020204" pitchFamily="34" charset="0"/>
                <a:cs typeface="Arial" panose="020B0604020202020204" pitchFamily="34" charset="0"/>
              </a:rPr>
              <a:t> Sciences, </a:t>
            </a:r>
            <a:r>
              <a:rPr lang="de-DE" altLang="de-DE" sz="1200" dirty="0" err="1">
                <a:latin typeface="Arial" panose="020B0604020202020204" pitchFamily="34" charset="0"/>
                <a:cs typeface="Arial" panose="020B0604020202020204" pitchFamily="34" charset="0"/>
              </a:rPr>
              <a:t>Product</a:t>
            </a:r>
            <a:r>
              <a:rPr lang="de-DE" altLang="de-DE" sz="1200" dirty="0">
                <a:latin typeface="Arial" panose="020B0604020202020204" pitchFamily="34" charset="0"/>
                <a:cs typeface="Arial" panose="020B0604020202020204" pitchFamily="34" charset="0"/>
              </a:rPr>
              <a:t> Design and </a:t>
            </a:r>
            <a:r>
              <a:rPr lang="de-DE" altLang="de-DE" sz="1200" dirty="0" err="1">
                <a:latin typeface="Arial" panose="020B0604020202020204" pitchFamily="34" charset="0"/>
                <a:cs typeface="Arial" panose="020B0604020202020204" pitchFamily="34" charset="0"/>
              </a:rPr>
              <a:t>Process</a:t>
            </a:r>
            <a:r>
              <a:rPr lang="de-DE" altLang="de-DE" sz="1200" dirty="0">
                <a:latin typeface="Arial" panose="020B0604020202020204" pitchFamily="34" charset="0"/>
                <a:cs typeface="Arial" panose="020B0604020202020204" pitchFamily="34" charset="0"/>
              </a:rPr>
              <a:t> Development. Leitung Nachhaltigkeit Verpackung. Managerin für Integration und Nachhaltigkeit bei der Henkel AG &amp; Co. KGaA in Düsseldorf mit dem Schwerpunkt Recyclingfähigkeit. </a:t>
            </a:r>
          </a:p>
          <a:p>
            <a:endParaRPr lang="de-DE" altLang="de-DE" sz="1200" dirty="0">
              <a:solidFill>
                <a:srgbClr val="007D8A"/>
              </a:solidFill>
              <a:latin typeface="Arial" panose="020B0604020202020204" pitchFamily="34" charset="0"/>
              <a:cs typeface="Arial" panose="020B0604020202020204" pitchFamily="34" charset="0"/>
            </a:endParaRPr>
          </a:p>
          <a:p>
            <a:r>
              <a:rPr lang="de-DE" altLang="de-DE" sz="1200" b="1" dirty="0">
                <a:latin typeface="Arial" panose="020B0604020202020204" pitchFamily="34" charset="0"/>
                <a:cs typeface="Arial" panose="020B0604020202020204" pitchFamily="34" charset="0"/>
              </a:rPr>
              <a:t>Thematische Schwerpunkte </a:t>
            </a:r>
          </a:p>
          <a:p>
            <a:endParaRPr lang="de-DE" altLang="de-D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altLang="de-DE" sz="1200" dirty="0">
                <a:latin typeface="Arial" panose="020B0604020202020204" pitchFamily="34" charset="0"/>
                <a:cs typeface="Arial" panose="020B0604020202020204" pitchFamily="34" charset="0"/>
              </a:rPr>
              <a:t>Nachhaltige Materialien und Verpackung</a:t>
            </a:r>
          </a:p>
          <a:p>
            <a:pPr marL="171450" indent="-171450">
              <a:buFont typeface="Arial" panose="020B0604020202020204" pitchFamily="34" charset="0"/>
              <a:buChar char="•"/>
            </a:pPr>
            <a:r>
              <a:rPr lang="de-DE" altLang="de-DE" sz="1200" dirty="0">
                <a:latin typeface="Arial" panose="020B0604020202020204" pitchFamily="34" charset="0"/>
                <a:cs typeface="Arial" panose="020B0604020202020204" pitchFamily="34" charset="0"/>
              </a:rPr>
              <a:t>Verpackungsentwicklungsprojekte für Konsumgüter</a:t>
            </a:r>
          </a:p>
          <a:p>
            <a:pPr marL="171450" indent="-171450">
              <a:buFont typeface="Arial" panose="020B0604020202020204" pitchFamily="34" charset="0"/>
              <a:buChar char="•"/>
            </a:pPr>
            <a:r>
              <a:rPr lang="de-DE" altLang="de-DE" sz="1200" dirty="0">
                <a:latin typeface="Arial" panose="020B0604020202020204" pitchFamily="34" charset="0"/>
                <a:cs typeface="Arial" panose="020B0604020202020204" pitchFamily="34" charset="0"/>
              </a:rPr>
              <a:t>Recycling und </a:t>
            </a:r>
            <a:r>
              <a:rPr lang="de-DE" altLang="de-DE" sz="1200" dirty="0" err="1">
                <a:latin typeface="Arial" panose="020B0604020202020204" pitchFamily="34" charset="0"/>
                <a:cs typeface="Arial" panose="020B0604020202020204" pitchFamily="34" charset="0"/>
              </a:rPr>
              <a:t>Circular</a:t>
            </a:r>
            <a:r>
              <a:rPr lang="de-DE" altLang="de-DE" sz="1200" dirty="0">
                <a:latin typeface="Arial" panose="020B0604020202020204" pitchFamily="34" charset="0"/>
                <a:cs typeface="Arial" panose="020B0604020202020204" pitchFamily="34" charset="0"/>
              </a:rPr>
              <a:t> Economy </a:t>
            </a:r>
          </a:p>
          <a:p>
            <a:pPr marL="171450" indent="-171450">
              <a:buFont typeface="Arial" panose="020B0604020202020204" pitchFamily="34" charset="0"/>
              <a:buChar char="•"/>
            </a:pPr>
            <a:r>
              <a:rPr lang="de-DE" altLang="de-DE" sz="1200" dirty="0">
                <a:latin typeface="Arial" panose="020B0604020202020204" pitchFamily="34" charset="0"/>
                <a:cs typeface="Arial" panose="020B0604020202020204" pitchFamily="34" charset="0"/>
              </a:rPr>
              <a:t>Zero </a:t>
            </a:r>
            <a:r>
              <a:rPr lang="de-DE" altLang="de-DE" sz="1200" dirty="0" err="1">
                <a:latin typeface="Arial" panose="020B0604020202020204" pitchFamily="34" charset="0"/>
                <a:cs typeface="Arial" panose="020B0604020202020204" pitchFamily="34" charset="0"/>
              </a:rPr>
              <a:t>Waste</a:t>
            </a:r>
            <a:r>
              <a:rPr lang="de-DE" altLang="de-DE" sz="1200" dirty="0">
                <a:latin typeface="Arial" panose="020B0604020202020204" pitchFamily="34" charset="0"/>
                <a:cs typeface="Arial" panose="020B0604020202020204" pitchFamily="34" charset="0"/>
              </a:rPr>
              <a:t> </a:t>
            </a:r>
          </a:p>
          <a:p>
            <a:endParaRPr lang="de-DE" altLang="de-DE" sz="1200" dirty="0">
              <a:latin typeface="Arial" panose="020B0604020202020204" pitchFamily="34" charset="0"/>
              <a:cs typeface="Arial" panose="020B0604020202020204" pitchFamily="34" charset="0"/>
            </a:endParaRPr>
          </a:p>
          <a:p>
            <a:r>
              <a:rPr lang="de-DE" altLang="de-DE" sz="1200" dirty="0">
                <a:latin typeface="Arial" panose="020B0604020202020204" pitchFamily="34" charset="0"/>
                <a:cs typeface="Arial" panose="020B0604020202020204" pitchFamily="34" charset="0"/>
              </a:rPr>
              <a:t>Kontakt:</a:t>
            </a:r>
          </a:p>
          <a:p>
            <a:r>
              <a:rPr lang="de-DE" altLang="de-DE" sz="12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maresazimmermann@gmail.com</a:t>
            </a:r>
            <a:endParaRPr lang="de-DE" altLang="de-DE" sz="1200" dirty="0">
              <a:latin typeface="Arial" panose="020B0604020202020204" pitchFamily="34" charset="0"/>
              <a:cs typeface="Arial" panose="020B0604020202020204" pitchFamily="34" charset="0"/>
            </a:endParaRPr>
          </a:p>
          <a:p>
            <a:r>
              <a:rPr lang="de-DE" altLang="de-DE" sz="1200" dirty="0">
                <a:latin typeface="Arial" panose="020B0604020202020204" pitchFamily="34" charset="0"/>
                <a:cs typeface="Arial" panose="020B0604020202020204" pitchFamily="34" charset="0"/>
              </a:rPr>
              <a:t>Mobil: </a:t>
            </a:r>
            <a:r>
              <a:rPr lang="de-DE"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017623119841</a:t>
            </a:r>
            <a:r>
              <a:rPr lang="de-DE" sz="1200" dirty="0">
                <a:effectLst/>
                <a:latin typeface="Arial" panose="020B0604020202020204" pitchFamily="34" charset="0"/>
                <a:cs typeface="Arial" panose="020B0604020202020204" pitchFamily="34" charset="0"/>
              </a:rPr>
              <a:t> </a:t>
            </a:r>
            <a:r>
              <a:rPr lang="de-DE" altLang="de-DE" sz="1200" dirty="0">
                <a:latin typeface="Arial" panose="020B0604020202020204" pitchFamily="34" charset="0"/>
                <a:cs typeface="Arial" panose="020B0604020202020204" pitchFamily="34" charset="0"/>
              </a:rPr>
              <a:t> </a:t>
            </a:r>
          </a:p>
        </p:txBody>
      </p:sp>
      <p:sp>
        <p:nvSpPr>
          <p:cNvPr id="10244" name="Textfeld 9">
            <a:extLst>
              <a:ext uri="{FF2B5EF4-FFF2-40B4-BE49-F238E27FC236}">
                <a16:creationId xmlns:a16="http://schemas.microsoft.com/office/drawing/2014/main" id="{ACC255A9-AE5C-28D1-8DB9-F6CC22D95EC5}"/>
              </a:ext>
            </a:extLst>
          </p:cNvPr>
          <p:cNvSpPr txBox="1">
            <a:spLocks noChangeArrowheads="1"/>
          </p:cNvSpPr>
          <p:nvPr/>
        </p:nvSpPr>
        <p:spPr bwMode="auto">
          <a:xfrm>
            <a:off x="290513" y="1631950"/>
            <a:ext cx="2841625" cy="4154984"/>
          </a:xfrm>
          <a:prstGeom prst="rect">
            <a:avLst/>
          </a:prstGeom>
          <a:noFill/>
          <a:ln>
            <a:noFill/>
          </a:ln>
        </p:spPr>
        <p:txBody>
          <a:bodyPr>
            <a:spAutoFit/>
          </a:bodyPr>
          <a:lstStyle>
            <a:lvl1pPr>
              <a:defRPr sz="3200">
                <a:solidFill>
                  <a:schemeClr val="tx1"/>
                </a:solidFill>
                <a:latin typeface="Polo22KLeicht" pitchFamily="2" charset="0"/>
                <a:ea typeface="ＭＳ Ｐゴシック" panose="020B0600070205080204" pitchFamily="34" charset="-128"/>
              </a:defRPr>
            </a:lvl1pPr>
            <a:lvl2pPr marL="742950" indent="-285750">
              <a:defRPr sz="3200">
                <a:solidFill>
                  <a:schemeClr val="tx1"/>
                </a:solidFill>
                <a:latin typeface="Polo22KLeicht" pitchFamily="2" charset="0"/>
                <a:ea typeface="ＭＳ Ｐゴシック" panose="020B0600070205080204" pitchFamily="34" charset="-128"/>
              </a:defRPr>
            </a:lvl2pPr>
            <a:lvl3pPr marL="1143000" indent="-228600">
              <a:defRPr sz="3200">
                <a:solidFill>
                  <a:schemeClr val="tx1"/>
                </a:solidFill>
                <a:latin typeface="Polo22KLeicht" pitchFamily="2" charset="0"/>
                <a:ea typeface="ＭＳ Ｐゴシック" panose="020B0600070205080204" pitchFamily="34" charset="-128"/>
              </a:defRPr>
            </a:lvl3pPr>
            <a:lvl4pPr marL="1600200" indent="-228600">
              <a:defRPr sz="3200">
                <a:solidFill>
                  <a:schemeClr val="tx1"/>
                </a:solidFill>
                <a:latin typeface="Polo22KLeicht" pitchFamily="2" charset="0"/>
                <a:ea typeface="ＭＳ Ｐゴシック" panose="020B0600070205080204" pitchFamily="34" charset="-128"/>
              </a:defRPr>
            </a:lvl4pPr>
            <a:lvl5pPr marL="2057400" indent="-228600">
              <a:defRPr sz="3200">
                <a:solidFill>
                  <a:schemeClr val="tx1"/>
                </a:solidFill>
                <a:latin typeface="Polo22KLeicht" pitchFamily="2"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Polo22KLeicht" pitchFamily="2"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Polo22KLeicht" pitchFamily="2"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Polo22KLeicht" pitchFamily="2"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Polo22KLeicht" pitchFamily="2" charset="0"/>
                <a:ea typeface="ＭＳ Ｐゴシック" panose="020B0600070205080204" pitchFamily="34" charset="-128"/>
              </a:defRPr>
            </a:lvl9pPr>
          </a:lstStyle>
          <a:p>
            <a:pPr>
              <a:defRPr/>
            </a:pPr>
            <a:r>
              <a:rPr lang="de-DE" altLang="de-DE" sz="1200" dirty="0">
                <a:solidFill>
                  <a:srgbClr val="A40303"/>
                </a:solidFill>
                <a:latin typeface="Arial" panose="020B0604020202020204" pitchFamily="34" charset="0"/>
                <a:cs typeface="Arial" panose="020B0604020202020204" pitchFamily="34" charset="0"/>
              </a:rPr>
              <a:t>Prof. Stephan Schupbach</a:t>
            </a:r>
          </a:p>
          <a:p>
            <a:pPr>
              <a:defRPr/>
            </a:pPr>
            <a:br>
              <a:rPr lang="de-DE" altLang="de-DE" sz="1200" dirty="0">
                <a:latin typeface="Arial" panose="020B0604020202020204" pitchFamily="34" charset="0"/>
                <a:cs typeface="Arial" panose="020B0604020202020204" pitchFamily="34" charset="0"/>
              </a:rPr>
            </a:br>
            <a:r>
              <a:rPr lang="de-DE" altLang="de-DE" sz="1200" dirty="0">
                <a:latin typeface="Arial" panose="020B0604020202020204" pitchFamily="34" charset="0"/>
                <a:cs typeface="Arial" panose="020B0604020202020204" pitchFamily="34" charset="0"/>
              </a:rPr>
              <a:t>Industrial Designer,</a:t>
            </a:r>
          </a:p>
          <a:p>
            <a:pPr>
              <a:defRPr/>
            </a:pPr>
            <a:r>
              <a:rPr lang="de-DE" altLang="de-DE" sz="1200" dirty="0">
                <a:latin typeface="Arial" panose="020B0604020202020204" pitchFamily="34" charset="0"/>
                <a:cs typeface="Arial" panose="020B0604020202020204" pitchFamily="34" charset="0"/>
              </a:rPr>
              <a:t>lehrt an der Frankfurt University </a:t>
            </a:r>
            <a:r>
              <a:rPr lang="de-DE" altLang="de-DE" sz="1200" dirty="0" err="1">
                <a:latin typeface="Arial" panose="020B0604020202020204" pitchFamily="34" charset="0"/>
                <a:cs typeface="Arial" panose="020B0604020202020204" pitchFamily="34" charset="0"/>
              </a:rPr>
              <a:t>of</a:t>
            </a:r>
            <a:r>
              <a:rPr lang="de-DE" altLang="de-DE" sz="1200" dirty="0">
                <a:latin typeface="Arial" panose="020B0604020202020204" pitchFamily="34" charset="0"/>
                <a:cs typeface="Arial" panose="020B0604020202020204" pitchFamily="34" charset="0"/>
              </a:rPr>
              <a:t> Applied </a:t>
            </a:r>
            <a:r>
              <a:rPr lang="de-DE" altLang="de-DE" sz="1200" dirty="0" err="1">
                <a:latin typeface="Arial" panose="020B0604020202020204" pitchFamily="34" charset="0"/>
                <a:cs typeface="Arial" panose="020B0604020202020204" pitchFamily="34" charset="0"/>
              </a:rPr>
              <a:t>Sciences</a:t>
            </a:r>
            <a:r>
              <a:rPr lang="de-DE" altLang="de-DE" sz="1200" dirty="0">
                <a:latin typeface="Arial" panose="020B0604020202020204" pitchFamily="34" charset="0"/>
                <a:cs typeface="Arial" panose="020B0604020202020204" pitchFamily="34" charset="0"/>
              </a:rPr>
              <a:t> und der Hochschule Aalen wissenschaftliche Grundlagen des Designs. Er ist Autor zahlreicher Publikationen sowie Mitautor wichtiger VDI-Richtlinien.</a:t>
            </a:r>
          </a:p>
          <a:p>
            <a:pPr>
              <a:defRPr/>
            </a:pPr>
            <a:endParaRPr lang="de-DE" altLang="de-DE" sz="1200" dirty="0">
              <a:latin typeface="Arial" panose="020B0604020202020204" pitchFamily="34" charset="0"/>
              <a:cs typeface="Arial" panose="020B0604020202020204" pitchFamily="34" charset="0"/>
            </a:endParaRPr>
          </a:p>
          <a:p>
            <a:pPr>
              <a:defRPr/>
            </a:pPr>
            <a:r>
              <a:rPr lang="de-DE" altLang="de-DE" sz="1200" b="1" dirty="0">
                <a:latin typeface="Arial" panose="020B0604020202020204" pitchFamily="34" charset="0"/>
                <a:cs typeface="Arial" panose="020B0604020202020204" pitchFamily="34" charset="0"/>
              </a:rPr>
              <a:t>Thematische Schwerpunkte </a:t>
            </a:r>
            <a:endParaRPr lang="de-DE" altLang="de-DE" sz="1200" dirty="0">
              <a:solidFill>
                <a:srgbClr val="007D8A"/>
              </a:solidFill>
              <a:latin typeface="Arial" panose="020B0604020202020204" pitchFamily="34" charset="0"/>
              <a:cs typeface="Arial" panose="020B0604020202020204" pitchFamily="34" charset="0"/>
            </a:endParaRPr>
          </a:p>
          <a:p>
            <a:pPr>
              <a:defRPr/>
            </a:pPr>
            <a:endParaRPr lang="de-DE" altLang="de-DE"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de-DE" altLang="de-DE" sz="1200" dirty="0">
                <a:latin typeface="Arial" panose="020B0604020202020204" pitchFamily="34" charset="0"/>
                <a:cs typeface="Arial" panose="020B0604020202020204" pitchFamily="34" charset="0"/>
              </a:rPr>
              <a:t>Marken- und Designgeschichte</a:t>
            </a:r>
          </a:p>
          <a:p>
            <a:pPr marL="171450" indent="-171450">
              <a:buFont typeface="Arial" panose="020B0604020202020204" pitchFamily="34" charset="0"/>
              <a:buChar char="•"/>
              <a:defRPr/>
            </a:pPr>
            <a:r>
              <a:rPr lang="de-DE" altLang="de-DE" sz="1200" dirty="0">
                <a:latin typeface="Arial" panose="020B0604020202020204" pitchFamily="34" charset="0"/>
                <a:cs typeface="Arial" panose="020B0604020202020204" pitchFamily="34" charset="0"/>
              </a:rPr>
              <a:t>Designtheorie (Produktsprache: </a:t>
            </a:r>
            <a:r>
              <a:rPr lang="de-DE" altLang="de-DE" sz="1200" dirty="0" err="1">
                <a:latin typeface="Arial" panose="020B0604020202020204" pitchFamily="34" charset="0"/>
                <a:cs typeface="Arial" panose="020B0604020202020204" pitchFamily="34" charset="0"/>
              </a:rPr>
              <a:t>Anzeichenfunktionen</a:t>
            </a:r>
            <a:r>
              <a:rPr lang="de-DE" altLang="de-DE" sz="1200" dirty="0">
                <a:latin typeface="Arial" panose="020B0604020202020204" pitchFamily="34" charset="0"/>
                <a:cs typeface="Arial" panose="020B0604020202020204" pitchFamily="34" charset="0"/>
              </a:rPr>
              <a:t>, Symbolfunktionen, formalästhetische Funktionen)</a:t>
            </a:r>
          </a:p>
          <a:p>
            <a:pPr marL="171450" indent="-171450">
              <a:buFont typeface="Arial" panose="020B0604020202020204" pitchFamily="34" charset="0"/>
              <a:buChar char="•"/>
              <a:defRPr/>
            </a:pPr>
            <a:r>
              <a:rPr lang="de-DE" altLang="de-DE" sz="1200" dirty="0">
                <a:latin typeface="Arial" panose="020B0604020202020204" pitchFamily="34" charset="0"/>
                <a:cs typeface="Arial" panose="020B0604020202020204" pitchFamily="34" charset="0"/>
              </a:rPr>
              <a:t>Qualitative Zielgruppenanalysen</a:t>
            </a:r>
          </a:p>
          <a:p>
            <a:pPr>
              <a:defRPr/>
            </a:pPr>
            <a:endParaRPr lang="de-DE" altLang="de-DE" sz="1200" dirty="0">
              <a:latin typeface="Arial" panose="020B0604020202020204" pitchFamily="34" charset="0"/>
              <a:cs typeface="Arial" panose="020B0604020202020204" pitchFamily="34" charset="0"/>
            </a:endParaRPr>
          </a:p>
          <a:p>
            <a:pPr>
              <a:defRPr/>
            </a:pPr>
            <a:r>
              <a:rPr lang="de-DE" altLang="de-DE" sz="1200" dirty="0">
                <a:latin typeface="Arial" panose="020B0604020202020204" pitchFamily="34" charset="0"/>
                <a:cs typeface="Arial" panose="020B0604020202020204" pitchFamily="34" charset="0"/>
              </a:rPr>
              <a:t>Kontakt: </a:t>
            </a:r>
          </a:p>
          <a:p>
            <a:pPr>
              <a:defRPr/>
            </a:pPr>
            <a:r>
              <a:rPr lang="de-DE" altLang="de-DE" sz="12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ssch@fb2.fra-uas.de</a:t>
            </a:r>
            <a:endParaRPr lang="de-DE" altLang="de-DE" sz="1200" dirty="0">
              <a:latin typeface="Arial" panose="020B0604020202020204" pitchFamily="34" charset="0"/>
              <a:cs typeface="Arial" panose="020B0604020202020204" pitchFamily="34" charset="0"/>
            </a:endParaRPr>
          </a:p>
          <a:p>
            <a:pPr>
              <a:defRPr/>
            </a:pPr>
            <a:r>
              <a:rPr lang="de-DE" altLang="de-DE" sz="1200" dirty="0">
                <a:latin typeface="Arial" panose="020B0604020202020204" pitchFamily="34" charset="0"/>
                <a:cs typeface="Arial" panose="020B0604020202020204" pitchFamily="34" charset="0"/>
              </a:rPr>
              <a:t>Mobil: 01637825420</a:t>
            </a:r>
            <a:endParaRPr lang="de-DE" altLang="de-DE" sz="1200" dirty="0">
              <a:solidFill>
                <a:srgbClr val="007D8A"/>
              </a:solidFill>
              <a:latin typeface="Arial" panose="020B0604020202020204" pitchFamily="34" charset="0"/>
              <a:cs typeface="Arial" panose="020B0604020202020204" pitchFamily="34" charset="0"/>
            </a:endParaRPr>
          </a:p>
        </p:txBody>
      </p:sp>
      <p:sp>
        <p:nvSpPr>
          <p:cNvPr id="11" name="Textfeld 10">
            <a:extLst>
              <a:ext uri="{FF2B5EF4-FFF2-40B4-BE49-F238E27FC236}">
                <a16:creationId xmlns:a16="http://schemas.microsoft.com/office/drawing/2014/main" id="{E5B7433E-C720-086C-CDA4-A31A4318D5AE}"/>
              </a:ext>
            </a:extLst>
          </p:cNvPr>
          <p:cNvSpPr txBox="1"/>
          <p:nvPr/>
        </p:nvSpPr>
        <p:spPr>
          <a:xfrm>
            <a:off x="3065463" y="1628775"/>
            <a:ext cx="2841625" cy="4154984"/>
          </a:xfrm>
          <a:prstGeom prst="rect">
            <a:avLst/>
          </a:prstGeom>
          <a:noFill/>
        </p:spPr>
        <p:txBody>
          <a:bodyPr>
            <a:spAutoFit/>
          </a:bodyPr>
          <a:lstStyle/>
          <a:p>
            <a:pPr>
              <a:defRPr/>
            </a:pPr>
            <a:r>
              <a:rPr lang="de-DE" sz="1200" dirty="0">
                <a:solidFill>
                  <a:srgbClr val="A40303"/>
                </a:solidFill>
                <a:latin typeface="Arial" pitchFamily="34" charset="0"/>
                <a:cs typeface="Arial" pitchFamily="34" charset="0"/>
              </a:rPr>
              <a:t>Andreas </a:t>
            </a:r>
            <a:r>
              <a:rPr lang="de-DE" sz="1200" dirty="0" err="1">
                <a:solidFill>
                  <a:srgbClr val="A40303"/>
                </a:solidFill>
                <a:latin typeface="Arial" pitchFamily="34" charset="0"/>
                <a:cs typeface="Arial" pitchFamily="34" charset="0"/>
              </a:rPr>
              <a:t>Derkum</a:t>
            </a:r>
            <a:endParaRPr lang="de-DE" sz="1200" dirty="0">
              <a:solidFill>
                <a:srgbClr val="A40303"/>
              </a:solidFill>
              <a:latin typeface="Arial" pitchFamily="34" charset="0"/>
              <a:cs typeface="Arial" pitchFamily="34" charset="0"/>
            </a:endParaRPr>
          </a:p>
          <a:p>
            <a:pPr>
              <a:defRPr/>
            </a:pPr>
            <a:endParaRPr lang="de-DE" sz="1200" dirty="0">
              <a:solidFill>
                <a:srgbClr val="007D8A"/>
              </a:solidFill>
              <a:latin typeface="Arial" pitchFamily="34" charset="0"/>
              <a:cs typeface="Arial" pitchFamily="34" charset="0"/>
            </a:endParaRPr>
          </a:p>
          <a:p>
            <a:pPr>
              <a:defRPr/>
            </a:pPr>
            <a:r>
              <a:rPr lang="de-DE" sz="1200" dirty="0">
                <a:latin typeface="Arial" pitchFamily="34" charset="0"/>
                <a:cs typeface="Arial" pitchFamily="34" charset="0"/>
              </a:rPr>
              <a:t>Architekt, </a:t>
            </a:r>
            <a:br>
              <a:rPr lang="de-DE" sz="1200" dirty="0">
                <a:latin typeface="Arial" pitchFamily="34" charset="0"/>
                <a:cs typeface="Arial" pitchFamily="34" charset="0"/>
              </a:rPr>
            </a:br>
            <a:r>
              <a:rPr lang="de-DE" sz="1200" dirty="0">
                <a:latin typeface="Arial" pitchFamily="34" charset="0"/>
                <a:cs typeface="Arial" pitchFamily="34" charset="0"/>
              </a:rPr>
              <a:t>Partner bei TEK TO NIK Architekten und Generalplaner GmbH, war Mitarbeiter bei Zaha Hadid London und Peter Eisenman New York. Vertretungsprofessor in Stuttgart. Dozent an der Frankfurt AUS.</a:t>
            </a:r>
          </a:p>
          <a:p>
            <a:pPr>
              <a:defRPr/>
            </a:pPr>
            <a:endParaRPr lang="de-DE" sz="1200" b="1" dirty="0">
              <a:latin typeface="Arial" panose="020B0604020202020204" pitchFamily="34" charset="0"/>
              <a:cs typeface="Arial" panose="020B0604020202020204" pitchFamily="34" charset="0"/>
            </a:endParaRPr>
          </a:p>
          <a:p>
            <a:pPr>
              <a:defRPr/>
            </a:pPr>
            <a:r>
              <a:rPr lang="de-DE" sz="1200" b="1" dirty="0">
                <a:latin typeface="Arial" panose="020B0604020202020204" pitchFamily="34" charset="0"/>
                <a:cs typeface="Arial" panose="020B0604020202020204" pitchFamily="34" charset="0"/>
              </a:rPr>
              <a:t>Thematische Schwerpunkte </a:t>
            </a:r>
          </a:p>
          <a:p>
            <a:pPr>
              <a:defRPr/>
            </a:pPr>
            <a:endParaRPr lang="de-D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de-DE" sz="1200" dirty="0">
                <a:latin typeface="Arial" panose="020B0604020202020204" pitchFamily="34" charset="0"/>
                <a:cs typeface="Arial" panose="020B0604020202020204" pitchFamily="34" charset="0"/>
              </a:rPr>
              <a:t>Entwerfen Architektur </a:t>
            </a:r>
          </a:p>
          <a:p>
            <a:pPr marL="171450" indent="-171450">
              <a:buFont typeface="Arial" panose="020B0604020202020204" pitchFamily="34" charset="0"/>
              <a:buChar char="•"/>
              <a:defRPr/>
            </a:pPr>
            <a:r>
              <a:rPr lang="de-DE" sz="1200" dirty="0">
                <a:latin typeface="Arial" panose="020B0604020202020204" pitchFamily="34" charset="0"/>
                <a:cs typeface="Arial" panose="020B0604020202020204" pitchFamily="34" charset="0"/>
              </a:rPr>
              <a:t>Entwerfen Design </a:t>
            </a:r>
          </a:p>
          <a:p>
            <a:pPr marL="171450" indent="-171450">
              <a:buFont typeface="Arial" panose="020B0604020202020204" pitchFamily="34" charset="0"/>
              <a:buChar char="•"/>
              <a:defRPr/>
            </a:pPr>
            <a:r>
              <a:rPr lang="de-DE" sz="1200" dirty="0">
                <a:latin typeface="Arial" panose="020B0604020202020204" pitchFamily="34" charset="0"/>
                <a:cs typeface="Arial" panose="020B0604020202020204" pitchFamily="34" charset="0"/>
              </a:rPr>
              <a:t>Konzeptionelle Entwurfsprozesse </a:t>
            </a:r>
          </a:p>
          <a:p>
            <a:pPr marL="171450" indent="-171450">
              <a:buFont typeface="Arial" panose="020B0604020202020204" pitchFamily="34" charset="0"/>
              <a:buChar char="•"/>
              <a:defRPr/>
            </a:pPr>
            <a:r>
              <a:rPr lang="de-DE" sz="1200" dirty="0">
                <a:latin typeface="Arial" panose="020B0604020202020204" pitchFamily="34" charset="0"/>
                <a:cs typeface="Arial" panose="020B0604020202020204" pitchFamily="34" charset="0"/>
              </a:rPr>
              <a:t>Objekt und Raum </a:t>
            </a:r>
          </a:p>
          <a:p>
            <a:pPr marL="171450" indent="-171450">
              <a:buFont typeface="Arial" panose="020B0604020202020204" pitchFamily="34" charset="0"/>
              <a:buChar char="•"/>
              <a:defRPr/>
            </a:pPr>
            <a:r>
              <a:rPr lang="de-DE" sz="1200" dirty="0">
                <a:latin typeface="Arial" panose="020B0604020202020204" pitchFamily="34" charset="0"/>
                <a:cs typeface="Arial" panose="020B0604020202020204" pitchFamily="34" charset="0"/>
              </a:rPr>
              <a:t>Material, Textur und Form</a:t>
            </a:r>
          </a:p>
          <a:p>
            <a:pPr marL="171450" indent="-171450">
              <a:buFont typeface="Arial" panose="020B0604020202020204" pitchFamily="34" charset="0"/>
              <a:buChar char="•"/>
              <a:defRPr/>
            </a:pPr>
            <a:r>
              <a:rPr lang="de-DE" sz="1200" dirty="0">
                <a:latin typeface="Arial" panose="020B0604020202020204" pitchFamily="34" charset="0"/>
                <a:cs typeface="Arial" panose="020B0604020202020204" pitchFamily="34" charset="0"/>
              </a:rPr>
              <a:t>Digitale Medien </a:t>
            </a:r>
          </a:p>
          <a:p>
            <a:pPr>
              <a:defRPr/>
            </a:pPr>
            <a:endParaRPr lang="de-DE" sz="1200" dirty="0">
              <a:latin typeface="Arial" panose="020B0604020202020204" pitchFamily="34" charset="0"/>
              <a:cs typeface="Arial" panose="020B0604020202020204" pitchFamily="34" charset="0"/>
            </a:endParaRPr>
          </a:p>
          <a:p>
            <a:pPr>
              <a:defRPr/>
            </a:pPr>
            <a:r>
              <a:rPr lang="de-DE" sz="1200" dirty="0">
                <a:latin typeface="Arial" panose="020B0604020202020204" pitchFamily="34" charset="0"/>
                <a:cs typeface="Arial" panose="020B0604020202020204" pitchFamily="34" charset="0"/>
              </a:rPr>
              <a:t>Kontakt: </a:t>
            </a:r>
          </a:p>
          <a:p>
            <a:pPr>
              <a:defRPr/>
            </a:pPr>
            <a:r>
              <a:rPr lang="de-DE" sz="1200" dirty="0">
                <a:latin typeface="Arial" pitchFamily="34" charset="0"/>
                <a:cs typeface="Arial" pitchFamily="34" charset="0"/>
                <a:hlinkClick r:id="rId5">
                  <a:extLst>
                    <a:ext uri="{A12FA001-AC4F-418D-AE19-62706E023703}">
                      <ahyp:hlinkClr xmlns:ahyp="http://schemas.microsoft.com/office/drawing/2018/hyperlinkcolor" val="tx"/>
                    </a:ext>
                  </a:extLst>
                </a:hlinkClick>
              </a:rPr>
              <a:t>andreasderkum@me.com</a:t>
            </a:r>
            <a:endParaRPr lang="de-DE" sz="1200" dirty="0">
              <a:latin typeface="Arial" pitchFamily="34" charset="0"/>
              <a:cs typeface="Arial" pitchFamily="34" charset="0"/>
            </a:endParaRPr>
          </a:p>
          <a:p>
            <a:pPr>
              <a:defRPr/>
            </a:pPr>
            <a:r>
              <a:rPr lang="de-DE" sz="1200" dirty="0">
                <a:latin typeface="Arial" pitchFamily="34" charset="0"/>
                <a:cs typeface="Arial" pitchFamily="34" charset="0"/>
              </a:rPr>
              <a:t>Mobil:</a:t>
            </a:r>
            <a:endParaRPr lang="de-DE" sz="1200" dirty="0">
              <a:solidFill>
                <a:srgbClr val="007D8A"/>
              </a:solidFill>
              <a:latin typeface="Arial" pitchFamily="34" charset="0"/>
              <a:cs typeface="Arial" pitchFamily="34" charset="0"/>
            </a:endParaRPr>
          </a:p>
        </p:txBody>
      </p:sp>
      <p:sp>
        <p:nvSpPr>
          <p:cNvPr id="6" name="Text Box 22">
            <a:extLst>
              <a:ext uri="{FF2B5EF4-FFF2-40B4-BE49-F238E27FC236}">
                <a16:creationId xmlns:a16="http://schemas.microsoft.com/office/drawing/2014/main" id="{789FFE01-AD5F-5AE3-80A7-D5FD2B22C214}"/>
              </a:ext>
            </a:extLst>
          </p:cNvPr>
          <p:cNvSpPr txBox="1">
            <a:spLocks noChangeArrowheads="1"/>
          </p:cNvSpPr>
          <p:nvPr/>
        </p:nvSpPr>
        <p:spPr bwMode="auto">
          <a:xfrm>
            <a:off x="379413" y="336550"/>
            <a:ext cx="13541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a:lnSpc>
                <a:spcPct val="100000"/>
              </a:lnSpc>
              <a:spcAft>
                <a:spcPct val="0"/>
              </a:spcAft>
            </a:pPr>
            <a:r>
              <a:rPr lang="de-DE" altLang="de-DE" sz="1000" dirty="0">
                <a:latin typeface="Polo22KLeicht" pitchFamily="2" charset="0"/>
              </a:rPr>
              <a:t>Prof. Stephan Schupbach</a:t>
            </a:r>
          </a:p>
          <a:p>
            <a:pPr>
              <a:lnSpc>
                <a:spcPct val="100000"/>
              </a:lnSpc>
              <a:spcAft>
                <a:spcPct val="0"/>
              </a:spcAft>
            </a:pPr>
            <a:r>
              <a:rPr lang="de-DE" altLang="de-DE" sz="1000" dirty="0">
                <a:latin typeface="Polo22KLeicht" pitchFamily="2" charset="0"/>
              </a:rPr>
              <a:t>Andreas </a:t>
            </a:r>
            <a:r>
              <a:rPr lang="de-DE" altLang="de-DE" sz="1000" dirty="0" err="1">
                <a:latin typeface="Polo22KLeicht" pitchFamily="2" charset="0"/>
              </a:rPr>
              <a:t>Derkum</a:t>
            </a:r>
            <a:endParaRPr lang="de-DE" altLang="de-DE" sz="1000" dirty="0">
              <a:latin typeface="Polo22KLeicht" pitchFamily="2" charset="0"/>
            </a:endParaRPr>
          </a:p>
          <a:p>
            <a:pPr>
              <a:lnSpc>
                <a:spcPct val="100000"/>
              </a:lnSpc>
              <a:spcAft>
                <a:spcPct val="0"/>
              </a:spcAft>
            </a:pPr>
            <a:r>
              <a:rPr lang="de-DE" altLang="de-DE" sz="1000" dirty="0">
                <a:latin typeface="Polo22KLeicht" pitchFamily="2" charset="0"/>
              </a:rPr>
              <a:t>Maresa Zimmermann</a:t>
            </a:r>
          </a:p>
          <a:p>
            <a:pPr>
              <a:lnSpc>
                <a:spcPct val="100000"/>
              </a:lnSpc>
              <a:spcAft>
                <a:spcPct val="0"/>
              </a:spcAft>
            </a:pPr>
            <a:r>
              <a:rPr lang="de-DE" altLang="de-DE" sz="1000" dirty="0">
                <a:latin typeface="Polo22KLeicht" pitchFamily="2" charset="0"/>
              </a:rPr>
              <a:t>Frankfurt UAS</a:t>
            </a:r>
          </a:p>
          <a:p>
            <a:pPr>
              <a:lnSpc>
                <a:spcPct val="100000"/>
              </a:lnSpc>
              <a:spcAft>
                <a:spcPct val="0"/>
              </a:spcAft>
            </a:pPr>
            <a:r>
              <a:rPr lang="de-DE" altLang="de-DE" sz="1000" dirty="0">
                <a:latin typeface="Polo22KLeicht" pitchFamily="2" charset="0"/>
              </a:rPr>
              <a:t>Studium Generale</a:t>
            </a:r>
          </a:p>
          <a:p>
            <a:pPr>
              <a:lnSpc>
                <a:spcPct val="100000"/>
              </a:lnSpc>
              <a:spcAft>
                <a:spcPct val="0"/>
              </a:spcAft>
            </a:pPr>
            <a:fld id="{9AC5FC9D-DC8A-184D-83BD-48DD4C9FBEBA}" type="datetime1">
              <a:rPr lang="de-DE" altLang="de-DE" sz="1000">
                <a:latin typeface="Polo22KLeicht" pitchFamily="2" charset="0"/>
              </a:rPr>
              <a:pPr>
                <a:lnSpc>
                  <a:spcPct val="100000"/>
                </a:lnSpc>
                <a:spcAft>
                  <a:spcPct val="0"/>
                </a:spcAft>
              </a:pPr>
              <a:t>02.04.25</a:t>
            </a:fld>
            <a:r>
              <a:rPr lang="de-DE" altLang="de-DE" sz="1000" dirty="0">
                <a:latin typeface="Polo22KLeicht" pitchFamily="2" charset="0"/>
              </a:rPr>
              <a:t>, Folie </a:t>
            </a:r>
            <a:fld id="{F4BB554B-C8AA-344B-846A-114C23C3F28A}" type="slidenum">
              <a:rPr lang="de-DE" altLang="de-DE" sz="1000">
                <a:latin typeface="Polo22KLeicht" pitchFamily="2" charset="0"/>
              </a:rPr>
              <a:pPr>
                <a:lnSpc>
                  <a:spcPct val="100000"/>
                </a:lnSpc>
                <a:spcAft>
                  <a:spcPct val="0"/>
                </a:spcAft>
              </a:pPr>
              <a:t>4</a:t>
            </a:fld>
            <a:endParaRPr lang="de-DE" altLang="de-DE" sz="1000" dirty="0">
              <a:latin typeface="Polo22KLeicht" pitchFamily="2" charset="0"/>
            </a:endParaRPr>
          </a:p>
          <a:p>
            <a:pPr>
              <a:lnSpc>
                <a:spcPct val="100000"/>
              </a:lnSpc>
              <a:spcAft>
                <a:spcPct val="0"/>
              </a:spcAft>
            </a:pPr>
            <a:endParaRPr lang="de-DE" altLang="de-DE" sz="1000" dirty="0">
              <a:solidFill>
                <a:schemeClr val="bg1"/>
              </a:solidFill>
              <a:latin typeface="Polo22KLeicht" pitchFamily="2" charset="0"/>
            </a:endParaRPr>
          </a:p>
        </p:txBody>
      </p:sp>
      <p:sp>
        <p:nvSpPr>
          <p:cNvPr id="4" name="Rectangle 4">
            <a:extLst>
              <a:ext uri="{FF2B5EF4-FFF2-40B4-BE49-F238E27FC236}">
                <a16:creationId xmlns:a16="http://schemas.microsoft.com/office/drawing/2014/main" id="{AD3BDBF2-D281-889C-6503-DC9BF21C6CAF}"/>
              </a:ext>
            </a:extLst>
          </p:cNvPr>
          <p:cNvSpPr>
            <a:spLocks noChangeArrowheads="1"/>
          </p:cNvSpPr>
          <p:nvPr/>
        </p:nvSpPr>
        <p:spPr bwMode="gray">
          <a:xfrm>
            <a:off x="1787525" y="327772"/>
            <a:ext cx="71564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eaLnBrk="1" hangingPunct="1">
              <a:spcAft>
                <a:spcPct val="0"/>
              </a:spcAft>
            </a:pPr>
            <a:r>
              <a:rPr lang="de-DE" altLang="de-DE" sz="2050" dirty="0">
                <a:solidFill>
                  <a:srgbClr val="A40303"/>
                </a:solidFill>
                <a:latin typeface="Arial" panose="020B0604020202020204" pitchFamily="34" charset="0"/>
                <a:cs typeface="Arial" panose="020B0604020202020204" pitchFamily="34" charset="0"/>
              </a:rPr>
              <a:t>Design – Vision und Wirklichkeit.</a:t>
            </a:r>
          </a:p>
          <a:p>
            <a:pPr eaLnBrk="1" hangingPunct="1">
              <a:spcAft>
                <a:spcPct val="0"/>
              </a:spcAft>
            </a:pPr>
            <a:r>
              <a:rPr lang="de-DE" altLang="de-DE" sz="2050" dirty="0">
                <a:latin typeface="Arial" panose="020B0604020202020204" pitchFamily="34" charset="0"/>
                <a:cs typeface="Arial" panose="020B0604020202020204" pitchFamily="34" charset="0"/>
              </a:rPr>
              <a:t>Thema: Gemeinschaft.</a:t>
            </a:r>
          </a:p>
          <a:p>
            <a:pPr eaLnBrk="1" hangingPunct="1">
              <a:spcAft>
                <a:spcPct val="0"/>
              </a:spcAft>
            </a:pPr>
            <a:endParaRPr lang="de-DE" altLang="de-DE" sz="23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br>
              <a:rPr lang="de-DE" altLang="de-DE" sz="2500" dirty="0">
                <a:solidFill>
                  <a:srgbClr val="00C9DE"/>
                </a:solidFill>
                <a:latin typeface="Polo22KLeicht" pitchFamily="2" charset="0"/>
                <a:cs typeface="Arial" panose="020B0604020202020204" pitchFamily="34" charset="0"/>
              </a:rPr>
            </a:br>
            <a:endParaRPr lang="de-DE" altLang="de-DE" sz="2500" b="1" dirty="0">
              <a:latin typeface="Polo22KLeicht" pitchFamily="2" charset="0"/>
              <a:cs typeface="Arial" panose="020B0604020202020204"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9C8D4FAB-DE5F-633B-1E00-19D3285FC53D}"/>
              </a:ext>
            </a:extLst>
          </p:cNvPr>
          <p:cNvSpPr>
            <a:spLocks noChangeArrowheads="1"/>
          </p:cNvSpPr>
          <p:nvPr/>
        </p:nvSpPr>
        <p:spPr bwMode="gray">
          <a:xfrm>
            <a:off x="1787525" y="327772"/>
            <a:ext cx="71564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eaLnBrk="1" hangingPunct="1">
              <a:spcAft>
                <a:spcPct val="0"/>
              </a:spcAft>
            </a:pPr>
            <a:r>
              <a:rPr lang="de-DE" altLang="de-DE" sz="2050" dirty="0">
                <a:solidFill>
                  <a:srgbClr val="A40303"/>
                </a:solidFill>
                <a:latin typeface="Arial" panose="020B0604020202020204" pitchFamily="34" charset="0"/>
                <a:cs typeface="Arial" panose="020B0604020202020204" pitchFamily="34" charset="0"/>
              </a:rPr>
              <a:t>Design – Vision und Wirklichkeit.</a:t>
            </a:r>
          </a:p>
          <a:p>
            <a:pPr eaLnBrk="1" hangingPunct="1">
              <a:spcAft>
                <a:spcPct val="0"/>
              </a:spcAft>
            </a:pPr>
            <a:r>
              <a:rPr lang="de-DE" altLang="de-DE" sz="2050" dirty="0">
                <a:latin typeface="Arial" panose="020B0604020202020204" pitchFamily="34" charset="0"/>
                <a:cs typeface="Arial" panose="020B0604020202020204" pitchFamily="34" charset="0"/>
              </a:rPr>
              <a:t>Thema: Gemeinschaft.</a:t>
            </a:r>
          </a:p>
          <a:p>
            <a:pPr eaLnBrk="1" hangingPunct="1">
              <a:spcAft>
                <a:spcPct val="0"/>
              </a:spcAft>
            </a:pPr>
            <a:endParaRPr lang="de-DE" altLang="de-DE" sz="23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br>
              <a:rPr lang="de-DE" altLang="de-DE" sz="2500" dirty="0">
                <a:solidFill>
                  <a:srgbClr val="00C9DE"/>
                </a:solidFill>
                <a:latin typeface="Polo22KLeicht" pitchFamily="2" charset="0"/>
                <a:cs typeface="Arial" panose="020B0604020202020204" pitchFamily="34" charset="0"/>
              </a:rPr>
            </a:br>
            <a:endParaRPr lang="de-DE" altLang="de-DE" sz="2500" b="1" dirty="0">
              <a:latin typeface="Polo22KLeicht" pitchFamily="2" charset="0"/>
              <a:cs typeface="Arial" panose="020B0604020202020204" pitchFamily="34" charset="0"/>
            </a:endParaRPr>
          </a:p>
        </p:txBody>
      </p:sp>
      <p:sp>
        <p:nvSpPr>
          <p:cNvPr id="6" name="Text Box 22">
            <a:extLst>
              <a:ext uri="{FF2B5EF4-FFF2-40B4-BE49-F238E27FC236}">
                <a16:creationId xmlns:a16="http://schemas.microsoft.com/office/drawing/2014/main" id="{E94D129E-4CAD-89B4-763B-876E37E66A21}"/>
              </a:ext>
            </a:extLst>
          </p:cNvPr>
          <p:cNvSpPr txBox="1">
            <a:spLocks noChangeArrowheads="1"/>
          </p:cNvSpPr>
          <p:nvPr/>
        </p:nvSpPr>
        <p:spPr bwMode="auto">
          <a:xfrm>
            <a:off x="379413" y="336550"/>
            <a:ext cx="13541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a:lnSpc>
                <a:spcPct val="100000"/>
              </a:lnSpc>
              <a:spcAft>
                <a:spcPct val="0"/>
              </a:spcAft>
            </a:pPr>
            <a:r>
              <a:rPr lang="de-DE" altLang="de-DE" sz="1000" dirty="0">
                <a:latin typeface="Polo22KLeicht" pitchFamily="2" charset="0"/>
              </a:rPr>
              <a:t>Prof. Stephan Schupbach</a:t>
            </a:r>
          </a:p>
          <a:p>
            <a:pPr>
              <a:lnSpc>
                <a:spcPct val="100000"/>
              </a:lnSpc>
              <a:spcAft>
                <a:spcPct val="0"/>
              </a:spcAft>
            </a:pPr>
            <a:r>
              <a:rPr lang="de-DE" altLang="de-DE" sz="1000" dirty="0">
                <a:latin typeface="Polo22KLeicht" pitchFamily="2" charset="0"/>
              </a:rPr>
              <a:t>Andreas </a:t>
            </a:r>
            <a:r>
              <a:rPr lang="de-DE" altLang="de-DE" sz="1000" dirty="0" err="1">
                <a:latin typeface="Polo22KLeicht" pitchFamily="2" charset="0"/>
              </a:rPr>
              <a:t>Derkum</a:t>
            </a:r>
            <a:endParaRPr lang="de-DE" altLang="de-DE" sz="1000" dirty="0">
              <a:latin typeface="Polo22KLeicht" pitchFamily="2" charset="0"/>
            </a:endParaRPr>
          </a:p>
          <a:p>
            <a:pPr>
              <a:lnSpc>
                <a:spcPct val="100000"/>
              </a:lnSpc>
              <a:spcAft>
                <a:spcPct val="0"/>
              </a:spcAft>
            </a:pPr>
            <a:r>
              <a:rPr lang="de-DE" altLang="de-DE" sz="1000" dirty="0">
                <a:latin typeface="Polo22KLeicht" pitchFamily="2" charset="0"/>
              </a:rPr>
              <a:t>Maresa Zimmermann</a:t>
            </a:r>
          </a:p>
          <a:p>
            <a:pPr>
              <a:lnSpc>
                <a:spcPct val="100000"/>
              </a:lnSpc>
              <a:spcAft>
                <a:spcPct val="0"/>
              </a:spcAft>
            </a:pPr>
            <a:r>
              <a:rPr lang="de-DE" altLang="de-DE" sz="1000" dirty="0">
                <a:latin typeface="Polo22KLeicht" pitchFamily="2" charset="0"/>
              </a:rPr>
              <a:t>Frankfurt UAS</a:t>
            </a:r>
          </a:p>
          <a:p>
            <a:pPr>
              <a:lnSpc>
                <a:spcPct val="100000"/>
              </a:lnSpc>
              <a:spcAft>
                <a:spcPct val="0"/>
              </a:spcAft>
            </a:pPr>
            <a:r>
              <a:rPr lang="de-DE" altLang="de-DE" sz="1000" dirty="0">
                <a:latin typeface="Polo22KLeicht" pitchFamily="2" charset="0"/>
              </a:rPr>
              <a:t>Studium Generale</a:t>
            </a:r>
          </a:p>
          <a:p>
            <a:pPr>
              <a:lnSpc>
                <a:spcPct val="100000"/>
              </a:lnSpc>
              <a:spcAft>
                <a:spcPct val="0"/>
              </a:spcAft>
            </a:pPr>
            <a:fld id="{9AC5FC9D-DC8A-184D-83BD-48DD4C9FBEBA}" type="datetime1">
              <a:rPr lang="de-DE" altLang="de-DE" sz="1000">
                <a:latin typeface="Polo22KLeicht" pitchFamily="2" charset="0"/>
              </a:rPr>
              <a:pPr>
                <a:lnSpc>
                  <a:spcPct val="100000"/>
                </a:lnSpc>
                <a:spcAft>
                  <a:spcPct val="0"/>
                </a:spcAft>
              </a:pPr>
              <a:t>02.04.25</a:t>
            </a:fld>
            <a:r>
              <a:rPr lang="de-DE" altLang="de-DE" sz="1000" dirty="0">
                <a:latin typeface="Polo22KLeicht" pitchFamily="2" charset="0"/>
              </a:rPr>
              <a:t>, Folie </a:t>
            </a:r>
            <a:fld id="{F4BB554B-C8AA-344B-846A-114C23C3F28A}" type="slidenum">
              <a:rPr lang="de-DE" altLang="de-DE" sz="1000">
                <a:latin typeface="Polo22KLeicht" pitchFamily="2" charset="0"/>
              </a:rPr>
              <a:pPr>
                <a:lnSpc>
                  <a:spcPct val="100000"/>
                </a:lnSpc>
                <a:spcAft>
                  <a:spcPct val="0"/>
                </a:spcAft>
              </a:pPr>
              <a:t>5</a:t>
            </a:fld>
            <a:endParaRPr lang="de-DE" altLang="de-DE" sz="1000" dirty="0">
              <a:latin typeface="Polo22KLeicht" pitchFamily="2" charset="0"/>
            </a:endParaRPr>
          </a:p>
          <a:p>
            <a:pPr>
              <a:lnSpc>
                <a:spcPct val="100000"/>
              </a:lnSpc>
              <a:spcAft>
                <a:spcPct val="0"/>
              </a:spcAft>
            </a:pPr>
            <a:endParaRPr lang="de-DE" altLang="de-DE" sz="1000" dirty="0">
              <a:solidFill>
                <a:schemeClr val="bg1"/>
              </a:solidFill>
              <a:latin typeface="Polo22KLeicht" pitchFamily="2" charset="0"/>
            </a:endParaRPr>
          </a:p>
        </p:txBody>
      </p:sp>
      <p:sp>
        <p:nvSpPr>
          <p:cNvPr id="8" name="Rectangle 41">
            <a:extLst>
              <a:ext uri="{FF2B5EF4-FFF2-40B4-BE49-F238E27FC236}">
                <a16:creationId xmlns:a16="http://schemas.microsoft.com/office/drawing/2014/main" id="{39A8BE84-C1C0-307C-41DE-C22737D16B96}"/>
              </a:ext>
            </a:extLst>
          </p:cNvPr>
          <p:cNvSpPr txBox="1">
            <a:spLocks noChangeArrowheads="1"/>
          </p:cNvSpPr>
          <p:nvPr/>
        </p:nvSpPr>
        <p:spPr>
          <a:xfrm>
            <a:off x="1696180" y="1684846"/>
            <a:ext cx="6948487" cy="4313238"/>
          </a:xfrm>
          <a:prstGeom prst="rect">
            <a:avLst/>
          </a:prstGeom>
        </p:spPr>
        <p:txBody>
          <a:bodyPr/>
          <a:lstStyle>
            <a:lvl1pPr marL="342900" indent="-342900" algn="l" rtl="0" eaLnBrk="0" fontAlgn="base" hangingPunct="0">
              <a:lnSpc>
                <a:spcPct val="90000"/>
              </a:lnSpc>
              <a:spcBef>
                <a:spcPct val="0"/>
              </a:spcBef>
              <a:spcAft>
                <a:spcPct val="45000"/>
              </a:spcAft>
              <a:tabLst>
                <a:tab pos="280988" algn="l"/>
              </a:tabLst>
              <a:defRPr sz="2000">
                <a:solidFill>
                  <a:schemeClr val="tx1"/>
                </a:solidFill>
                <a:latin typeface="+mn-lt"/>
                <a:ea typeface="ＭＳ Ｐゴシック" charset="0"/>
                <a:cs typeface="ＭＳ Ｐゴシック" charset="0"/>
              </a:defRPr>
            </a:lvl1pPr>
            <a:lvl2pPr marL="263525" indent="-261938" algn="l" rtl="0" eaLnBrk="0" fontAlgn="base" hangingPunct="0">
              <a:lnSpc>
                <a:spcPct val="90000"/>
              </a:lnSpc>
              <a:spcBef>
                <a:spcPct val="0"/>
              </a:spcBef>
              <a:spcAft>
                <a:spcPct val="45000"/>
              </a:spcAft>
              <a:buChar char="•"/>
              <a:tabLst>
                <a:tab pos="280988" algn="l"/>
              </a:tabLst>
              <a:defRPr sz="2000">
                <a:solidFill>
                  <a:schemeClr val="tx1"/>
                </a:solidFill>
                <a:latin typeface="+mn-lt"/>
                <a:ea typeface="ＭＳ Ｐゴシック" charset="0"/>
              </a:defRPr>
            </a:lvl2pPr>
            <a:lvl3pPr marL="539750" indent="-274638" algn="l" rtl="0" eaLnBrk="0" fontAlgn="base" hangingPunct="0">
              <a:lnSpc>
                <a:spcPct val="90000"/>
              </a:lnSpc>
              <a:spcBef>
                <a:spcPct val="0"/>
              </a:spcBef>
              <a:spcAft>
                <a:spcPct val="45000"/>
              </a:spcAft>
              <a:buChar char="•"/>
              <a:tabLst>
                <a:tab pos="280988" algn="l"/>
              </a:tabLst>
              <a:defRPr sz="2000">
                <a:solidFill>
                  <a:schemeClr val="tx1"/>
                </a:solidFill>
                <a:latin typeface="+mn-lt"/>
                <a:ea typeface="ＭＳ Ｐゴシック" charset="0"/>
              </a:defRPr>
            </a:lvl3pPr>
            <a:lvl4pPr marL="806450" indent="-265113" algn="l" rtl="0" eaLnBrk="0" fontAlgn="base" hangingPunct="0">
              <a:lnSpc>
                <a:spcPct val="90000"/>
              </a:lnSpc>
              <a:spcBef>
                <a:spcPct val="0"/>
              </a:spcBef>
              <a:spcAft>
                <a:spcPct val="45000"/>
              </a:spcAft>
              <a:buChar char="•"/>
              <a:tabLst>
                <a:tab pos="280988" algn="l"/>
              </a:tabLst>
              <a:defRPr sz="2000">
                <a:solidFill>
                  <a:schemeClr val="tx1"/>
                </a:solidFill>
                <a:latin typeface="+mn-lt"/>
                <a:ea typeface="ＭＳ Ｐゴシック" charset="0"/>
              </a:defRPr>
            </a:lvl4pPr>
            <a:lvl5pPr marL="1073150" indent="-265113" algn="l" rtl="0" eaLnBrk="0" fontAlgn="base" hangingPunct="0">
              <a:lnSpc>
                <a:spcPct val="90000"/>
              </a:lnSpc>
              <a:spcBef>
                <a:spcPct val="0"/>
              </a:spcBef>
              <a:spcAft>
                <a:spcPct val="45000"/>
              </a:spcAft>
              <a:buChar char="•"/>
              <a:tabLst>
                <a:tab pos="280988" algn="l"/>
              </a:tabLst>
              <a:defRPr sz="2000">
                <a:solidFill>
                  <a:schemeClr val="tx1"/>
                </a:solidFill>
                <a:latin typeface="+mn-lt"/>
                <a:ea typeface="ＭＳ Ｐゴシック" charset="0"/>
              </a:defRPr>
            </a:lvl5pPr>
            <a:lvl6pPr marL="1530350" indent="-265113" algn="l" rtl="0" fontAlgn="base">
              <a:lnSpc>
                <a:spcPct val="90000"/>
              </a:lnSpc>
              <a:spcBef>
                <a:spcPct val="0"/>
              </a:spcBef>
              <a:spcAft>
                <a:spcPct val="45000"/>
              </a:spcAft>
              <a:buChar char="•"/>
              <a:tabLst>
                <a:tab pos="280988" algn="l"/>
              </a:tabLst>
              <a:defRPr sz="2000">
                <a:solidFill>
                  <a:schemeClr val="tx1"/>
                </a:solidFill>
                <a:latin typeface="+mn-lt"/>
              </a:defRPr>
            </a:lvl6pPr>
            <a:lvl7pPr marL="1987550" indent="-265113" algn="l" rtl="0" fontAlgn="base">
              <a:lnSpc>
                <a:spcPct val="90000"/>
              </a:lnSpc>
              <a:spcBef>
                <a:spcPct val="0"/>
              </a:spcBef>
              <a:spcAft>
                <a:spcPct val="45000"/>
              </a:spcAft>
              <a:buChar char="•"/>
              <a:tabLst>
                <a:tab pos="280988" algn="l"/>
              </a:tabLst>
              <a:defRPr sz="2000">
                <a:solidFill>
                  <a:schemeClr val="tx1"/>
                </a:solidFill>
                <a:latin typeface="+mn-lt"/>
              </a:defRPr>
            </a:lvl7pPr>
            <a:lvl8pPr marL="2444750" indent="-265113" algn="l" rtl="0" fontAlgn="base">
              <a:lnSpc>
                <a:spcPct val="90000"/>
              </a:lnSpc>
              <a:spcBef>
                <a:spcPct val="0"/>
              </a:spcBef>
              <a:spcAft>
                <a:spcPct val="45000"/>
              </a:spcAft>
              <a:buChar char="•"/>
              <a:tabLst>
                <a:tab pos="280988" algn="l"/>
              </a:tabLst>
              <a:defRPr sz="2000">
                <a:solidFill>
                  <a:schemeClr val="tx1"/>
                </a:solidFill>
                <a:latin typeface="+mn-lt"/>
              </a:defRPr>
            </a:lvl8pPr>
            <a:lvl9pPr marL="2901950" indent="-265113" algn="l" rtl="0" fontAlgn="base">
              <a:lnSpc>
                <a:spcPct val="90000"/>
              </a:lnSpc>
              <a:spcBef>
                <a:spcPct val="0"/>
              </a:spcBef>
              <a:spcAft>
                <a:spcPct val="45000"/>
              </a:spcAft>
              <a:buChar char="•"/>
              <a:tabLst>
                <a:tab pos="280988" algn="l"/>
              </a:tabLst>
              <a:defRPr sz="2000">
                <a:solidFill>
                  <a:schemeClr val="tx1"/>
                </a:solidFill>
                <a:latin typeface="+mn-lt"/>
              </a:defRPr>
            </a:lvl9pPr>
          </a:lstStyle>
          <a:p>
            <a:pPr marL="0" indent="0">
              <a:defRPr/>
            </a:pPr>
            <a:r>
              <a:rPr lang="de-DE" altLang="de-DE" sz="1300" kern="0" dirty="0">
                <a:solidFill>
                  <a:srgbClr val="A40303"/>
                </a:solidFill>
                <a:latin typeface="Arial" panose="020B0604020202020204" pitchFamily="34" charset="0"/>
                <a:ea typeface="ＭＳ Ｐゴシック" panose="020B0600070205080204" pitchFamily="34" charset="-128"/>
                <a:cs typeface="Arial" panose="020B0604020202020204" pitchFamily="34" charset="0"/>
              </a:rPr>
              <a:t>Termine:</a:t>
            </a:r>
          </a:p>
          <a:p>
            <a:pPr marL="0" indent="0">
              <a:defRPr/>
            </a:pPr>
            <a:r>
              <a:rPr lang="de-DE" altLang="de-DE" sz="1300" kern="0" dirty="0">
                <a:latin typeface="Arial" panose="020B0604020202020204" pitchFamily="34" charset="0"/>
                <a:ea typeface="ＭＳ Ｐゴシック" panose="020B0600070205080204" pitchFamily="34" charset="-128"/>
                <a:cs typeface="Arial" panose="020B0604020202020204" pitchFamily="34" charset="0"/>
              </a:rPr>
              <a:t>Die Vorlesungen finden im Präsenzunterricht statt. Die Vorlesungsunterlagen sind auf </a:t>
            </a:r>
            <a:r>
              <a:rPr lang="de-DE" altLang="de-DE" sz="1300" kern="0" dirty="0" err="1">
                <a:latin typeface="Arial" panose="020B0604020202020204" pitchFamily="34" charset="0"/>
                <a:ea typeface="ＭＳ Ｐゴシック" panose="020B0600070205080204" pitchFamily="34" charset="-128"/>
                <a:cs typeface="Arial" panose="020B0604020202020204" pitchFamily="34" charset="0"/>
              </a:rPr>
              <a:t>CampUAS</a:t>
            </a:r>
            <a:r>
              <a:rPr lang="de-DE" altLang="de-DE" sz="1300" kern="0" dirty="0">
                <a:latin typeface="Arial" panose="020B0604020202020204" pitchFamily="34" charset="0"/>
                <a:ea typeface="ＭＳ Ｐゴシック" panose="020B0600070205080204" pitchFamily="34" charset="-128"/>
                <a:cs typeface="Arial" panose="020B0604020202020204" pitchFamily="34" charset="0"/>
              </a:rPr>
              <a:t> hinterlegt; zudem stehen Ihnen die Dozenten an den Vorlesungsterminen für Fragen persönlich zur Verfügung:</a:t>
            </a:r>
          </a:p>
          <a:p>
            <a:pPr marL="0" indent="0">
              <a:defRPr/>
            </a:pPr>
            <a:endParaRPr lang="de-DE" altLang="de-DE" sz="1300" kern="0" dirty="0">
              <a:latin typeface="Arial" panose="020B0604020202020204" pitchFamily="34" charset="0"/>
              <a:ea typeface="ＭＳ Ｐゴシック" panose="020B0600070205080204" pitchFamily="34" charset="-128"/>
              <a:cs typeface="Arial" panose="020B0604020202020204" pitchFamily="34" charset="0"/>
            </a:endParaRP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16.04. Design Einführungsvorlesung/Gruppeneinteilung</a:t>
            </a: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23.04. </a:t>
            </a:r>
            <a:r>
              <a:rPr lang="de-DE" sz="1300" kern="100">
                <a:solidFill>
                  <a:srgbClr val="000000"/>
                </a:solidFill>
                <a:effectLst/>
                <a:latin typeface="Arial" panose="020B0604020202020204" pitchFamily="34" charset="0"/>
                <a:ea typeface="Calibri" panose="020F0502020204030204" pitchFamily="34" charset="0"/>
                <a:cs typeface="Arial" panose="020B0604020202020204" pitchFamily="34" charset="0"/>
              </a:rPr>
              <a:t>Vorlesung </a:t>
            </a:r>
            <a:r>
              <a:rPr lang="de-DE" sz="1300" kern="100">
                <a:solidFill>
                  <a:srgbClr val="00B050"/>
                </a:solidFill>
                <a:effectLst/>
                <a:latin typeface="Arial" panose="020B0604020202020204" pitchFamily="34" charset="0"/>
                <a:ea typeface="Calibri" panose="020F0502020204030204" pitchFamily="34" charset="0"/>
                <a:cs typeface="Arial" panose="020B0604020202020204" pitchFamily="34" charset="0"/>
              </a:rPr>
              <a:t>Dualstudierende (</a:t>
            </a:r>
            <a:r>
              <a:rPr lang="de-DE" sz="1300" kern="100" dirty="0">
                <a:solidFill>
                  <a:srgbClr val="00B050"/>
                </a:solidFill>
                <a:effectLst/>
                <a:latin typeface="Arial" panose="020B0604020202020204" pitchFamily="34" charset="0"/>
                <a:ea typeface="Calibri" panose="020F0502020204030204" pitchFamily="34" charset="0"/>
                <a:cs typeface="Arial" panose="020B0604020202020204" pitchFamily="34" charset="0"/>
              </a:rPr>
              <a:t>Gruppeneinteilung) </a:t>
            </a: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30.04. Vorlesung </a:t>
            </a: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07.05. Vorlesung </a:t>
            </a: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14.05. Vorlesung </a:t>
            </a: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21.05. Vorlesung </a:t>
            </a: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28.05. Vorlesung </a:t>
            </a: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04.06. Gruppenarbeit</a:t>
            </a:r>
            <a:endParaRPr lang="de-DE" sz="1300" kern="100" dirty="0">
              <a:effectLst/>
              <a:latin typeface="Arial" panose="020B0604020202020204" pitchFamily="34" charset="0"/>
              <a:ea typeface="Calibri" panose="020F0502020204030204" pitchFamily="34" charset="0"/>
              <a:cs typeface="Arial" panose="020B0604020202020204" pitchFamily="34" charset="0"/>
            </a:endParaRP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11.06. Gruppenarbeit</a:t>
            </a:r>
            <a:endParaRPr lang="de-DE" sz="1300" kern="100" dirty="0">
              <a:effectLst/>
              <a:latin typeface="Arial" panose="020B0604020202020204" pitchFamily="34" charset="0"/>
              <a:ea typeface="Calibri" panose="020F0502020204030204" pitchFamily="34" charset="0"/>
              <a:cs typeface="Arial" panose="020B0604020202020204" pitchFamily="34" charset="0"/>
            </a:endParaRP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18.06. Gruppenarbeit</a:t>
            </a:r>
            <a:endParaRPr lang="de-DE" sz="1300" kern="100" dirty="0">
              <a:effectLst/>
              <a:latin typeface="Arial" panose="020B0604020202020204" pitchFamily="34" charset="0"/>
              <a:ea typeface="Calibri" panose="020F0502020204030204" pitchFamily="34" charset="0"/>
              <a:cs typeface="Arial" panose="020B0604020202020204" pitchFamily="34" charset="0"/>
            </a:endParaRP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25.06. Gruppenarbeit</a:t>
            </a:r>
            <a:endParaRPr lang="de-DE" sz="1300" kern="100" dirty="0">
              <a:effectLst/>
              <a:latin typeface="Arial" panose="020B0604020202020204" pitchFamily="34" charset="0"/>
              <a:ea typeface="Calibri" panose="020F0502020204030204" pitchFamily="34" charset="0"/>
              <a:cs typeface="Arial" panose="020B0604020202020204" pitchFamily="34" charset="0"/>
            </a:endParaRPr>
          </a:p>
          <a:p>
            <a:r>
              <a:rPr lang="de-DE" sz="13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02.07.Präsentation</a:t>
            </a:r>
            <a:endParaRPr lang="de-DE" altLang="de-DE" sz="1300" kern="0" dirty="0">
              <a:latin typeface="Arial" panose="020B0604020202020204" pitchFamily="34" charset="0"/>
              <a:ea typeface="ＭＳ Ｐゴシック" panose="020B0600070205080204" pitchFamily="34" charset="-128"/>
              <a:cs typeface="Arial" panose="020B0604020202020204" pitchFamily="34" charset="0"/>
            </a:endParaRPr>
          </a:p>
          <a:p>
            <a:pPr marL="0" indent="0">
              <a:defRPr/>
            </a:pPr>
            <a:endParaRPr lang="de-DE" altLang="de-DE" sz="1400" kern="0" dirty="0">
              <a:latin typeface="Arial" panose="020B0604020202020204" pitchFamily="34" charset="0"/>
              <a:ea typeface="ＭＳ Ｐゴシック" panose="020B0600070205080204" pitchFamily="34" charset="-128"/>
              <a:cs typeface="Arial" panose="020B0604020202020204" pitchFamily="34" charset="0"/>
            </a:endParaRPr>
          </a:p>
          <a:p>
            <a:pPr marL="0" indent="0">
              <a:defRPr/>
            </a:pPr>
            <a:endParaRPr lang="de-DE" altLang="de-DE" sz="1400" kern="0"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de-DE" altLang="de-DE" sz="1000" kern="0"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de-DE" altLang="de-DE" sz="1000" kern="0" dirty="0">
                <a:latin typeface="Arial" panose="020B0604020202020204" pitchFamily="34" charset="0"/>
                <a:ea typeface="ＭＳ Ｐゴシック" panose="020B0600070205080204" pitchFamily="34" charset="-128"/>
                <a:cs typeface="Arial" panose="020B0604020202020204" pitchFamily="34" charset="0"/>
              </a:rPr>
              <a:t>  </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a:extLst>
              <a:ext uri="{FF2B5EF4-FFF2-40B4-BE49-F238E27FC236}">
                <a16:creationId xmlns:a16="http://schemas.microsoft.com/office/drawing/2014/main" id="{F02BA028-E58D-3E5B-F9BD-BE23361F6706}"/>
              </a:ext>
            </a:extLst>
          </p:cNvPr>
          <p:cNvSpPr>
            <a:spLocks noChangeArrowheads="1"/>
          </p:cNvSpPr>
          <p:nvPr/>
        </p:nvSpPr>
        <p:spPr bwMode="auto">
          <a:xfrm>
            <a:off x="1790700" y="1676400"/>
            <a:ext cx="6396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a:lnSpc>
                <a:spcPct val="107000"/>
              </a:lnSpc>
              <a:spcAft>
                <a:spcPts val="800"/>
              </a:spcAft>
            </a:pPr>
            <a:r>
              <a:rPr lang="de-DE" sz="1400" dirty="0">
                <a:solidFill>
                  <a:srgbClr val="A40303"/>
                </a:solidFill>
                <a:effectLst/>
                <a:latin typeface="Arial" panose="020B0604020202020204" pitchFamily="34" charset="0"/>
                <a:ea typeface="Calibri" panose="020F0502020204030204" pitchFamily="34" charset="0"/>
                <a:cs typeface="Arial" panose="020B0604020202020204" pitchFamily="34" charset="0"/>
              </a:rPr>
              <a:t>Literatur:</a:t>
            </a:r>
          </a:p>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Bernhard E. </a:t>
            </a:r>
            <a:r>
              <a:rPr lang="de-DE" sz="1400" dirty="0" err="1">
                <a:effectLst/>
                <a:latin typeface="Arial" panose="020B0604020202020204" pitchFamily="34" charset="0"/>
                <a:ea typeface="Calibri" panose="020F0502020204030204" pitchFamily="34" charset="0"/>
                <a:cs typeface="Arial" panose="020B0604020202020204" pitchFamily="34" charset="0"/>
              </a:rPr>
              <a:t>Bürdek</a:t>
            </a:r>
            <a:r>
              <a:rPr lang="de-DE" sz="1400" dirty="0">
                <a:effectLst/>
                <a:latin typeface="Arial" panose="020B0604020202020204" pitchFamily="34" charset="0"/>
                <a:ea typeface="Calibri" panose="020F0502020204030204" pitchFamily="34" charset="0"/>
                <a:cs typeface="Arial" panose="020B0604020202020204" pitchFamily="34" charset="0"/>
              </a:rPr>
              <a:t>, Design: Geschichte, Theorie und Praxis der Produktgestaltung, Basel 2005.</a:t>
            </a:r>
          </a:p>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John A. Walker: Designgeschichte; Perspektiven einer wissenschaftlichen Disziplin, München 2005</a:t>
            </a:r>
          </a:p>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Der Offenbacher Ansatz. Zur Theorie der Produktsprache, Thilo Schwer, Kai Völker (</a:t>
            </a:r>
            <a:r>
              <a:rPr lang="de-DE" sz="1400" dirty="0" err="1">
                <a:effectLst/>
                <a:latin typeface="Arial" panose="020B0604020202020204" pitchFamily="34" charset="0"/>
                <a:ea typeface="Calibri" panose="020F0502020204030204" pitchFamily="34" charset="0"/>
                <a:cs typeface="Arial" panose="020B0604020202020204" pitchFamily="34" charset="0"/>
              </a:rPr>
              <a:t>Hg</a:t>
            </a:r>
            <a:r>
              <a:rPr lang="de-DE" sz="1400" dirty="0">
                <a:effectLst/>
                <a:latin typeface="Arial" panose="020B0604020202020204" pitchFamily="34" charset="0"/>
                <a:ea typeface="Calibri" panose="020F0502020204030204" pitchFamily="34" charset="0"/>
                <a:cs typeface="Arial" panose="020B0604020202020204" pitchFamily="34" charset="0"/>
              </a:rPr>
              <a:t>.), </a:t>
            </a:r>
            <a:r>
              <a:rPr lang="de-DE" sz="1400" dirty="0" err="1">
                <a:effectLst/>
                <a:latin typeface="Arial" panose="020B0604020202020204" pitchFamily="34" charset="0"/>
                <a:ea typeface="Calibri" panose="020F0502020204030204" pitchFamily="34" charset="0"/>
                <a:cs typeface="Arial" panose="020B0604020202020204" pitchFamily="34" charset="0"/>
              </a:rPr>
              <a:t>transcript</a:t>
            </a:r>
            <a:r>
              <a:rPr lang="de-DE" sz="1400" dirty="0">
                <a:effectLst/>
                <a:latin typeface="Arial" panose="020B0604020202020204" pitchFamily="34" charset="0"/>
                <a:ea typeface="Calibri" panose="020F0502020204030204" pitchFamily="34" charset="0"/>
                <a:cs typeface="Arial" panose="020B0604020202020204" pitchFamily="34" charset="0"/>
              </a:rPr>
              <a:t> Verlag, Bielefeld 2021</a:t>
            </a:r>
          </a:p>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Daniel Spoerri: Eat Art in Transformation, 2016</a:t>
            </a:r>
          </a:p>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Katie </a:t>
            </a:r>
            <a:r>
              <a:rPr lang="de-DE" sz="1400" dirty="0" err="1">
                <a:effectLst/>
                <a:latin typeface="Arial" panose="020B0604020202020204" pitchFamily="34" charset="0"/>
                <a:ea typeface="Calibri" panose="020F0502020204030204" pitchFamily="34" charset="0"/>
                <a:cs typeface="Arial" panose="020B0604020202020204" pitchFamily="34" charset="0"/>
              </a:rPr>
              <a:t>Treggiden</a:t>
            </a:r>
            <a:r>
              <a:rPr lang="de-DE" sz="1400" dirty="0">
                <a:effectLst/>
                <a:latin typeface="Arial" panose="020B0604020202020204" pitchFamily="34" charset="0"/>
                <a:ea typeface="Calibri" panose="020F0502020204030204" pitchFamily="34" charset="0"/>
                <a:cs typeface="Arial" panose="020B0604020202020204" pitchFamily="34" charset="0"/>
              </a:rPr>
              <a:t>: Wasted: </a:t>
            </a:r>
            <a:r>
              <a:rPr lang="de-DE" sz="1400" dirty="0" err="1">
                <a:effectLst/>
                <a:latin typeface="Arial" panose="020B0604020202020204" pitchFamily="34" charset="0"/>
                <a:ea typeface="Calibri" panose="020F0502020204030204" pitchFamily="34" charset="0"/>
                <a:cs typeface="Arial" panose="020B0604020202020204" pitchFamily="34" charset="0"/>
              </a:rPr>
              <a:t>When</a:t>
            </a:r>
            <a:r>
              <a:rPr lang="de-DE" sz="1400" dirty="0">
                <a:effectLst/>
                <a:latin typeface="Arial" panose="020B0604020202020204" pitchFamily="34" charset="0"/>
                <a:ea typeface="Calibri" panose="020F0502020204030204" pitchFamily="34" charset="0"/>
                <a:cs typeface="Arial" panose="020B0604020202020204" pitchFamily="34" charset="0"/>
              </a:rPr>
              <a:t> Trash </a:t>
            </a:r>
            <a:r>
              <a:rPr lang="de-DE" sz="1400" dirty="0" err="1">
                <a:effectLst/>
                <a:latin typeface="Arial" panose="020B0604020202020204" pitchFamily="34" charset="0"/>
                <a:ea typeface="Calibri" panose="020F0502020204030204" pitchFamily="34" charset="0"/>
                <a:cs typeface="Arial" panose="020B0604020202020204" pitchFamily="34" charset="0"/>
              </a:rPr>
              <a:t>Becomes</a:t>
            </a:r>
            <a:r>
              <a:rPr lang="de-DE" sz="1400" dirty="0">
                <a:effectLst/>
                <a:latin typeface="Arial" panose="020B0604020202020204" pitchFamily="34" charset="0"/>
                <a:ea typeface="Calibri" panose="020F0502020204030204" pitchFamily="34" charset="0"/>
                <a:cs typeface="Arial" panose="020B0604020202020204" pitchFamily="34" charset="0"/>
              </a:rPr>
              <a:t> </a:t>
            </a:r>
            <a:r>
              <a:rPr lang="de-DE" sz="1400" dirty="0" err="1">
                <a:effectLst/>
                <a:latin typeface="Arial" panose="020B0604020202020204" pitchFamily="34" charset="0"/>
                <a:ea typeface="Calibri" panose="020F0502020204030204" pitchFamily="34" charset="0"/>
                <a:cs typeface="Arial" panose="020B0604020202020204" pitchFamily="34" charset="0"/>
              </a:rPr>
              <a:t>Treasure</a:t>
            </a:r>
            <a:r>
              <a:rPr lang="de-DE" sz="1400" dirty="0">
                <a:effectLst/>
                <a:latin typeface="Arial" panose="020B0604020202020204" pitchFamily="34" charset="0"/>
                <a:ea typeface="Calibri" panose="020F0502020204030204" pitchFamily="34" charset="0"/>
                <a:cs typeface="Arial" panose="020B0604020202020204" pitchFamily="34" charset="0"/>
              </a:rPr>
              <a:t>, LUDION 2020</a:t>
            </a:r>
          </a:p>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Ferdinand Ludwig, Daniel </a:t>
            </a:r>
            <a:r>
              <a:rPr lang="de-DE" sz="1400" dirty="0" err="1">
                <a:effectLst/>
                <a:latin typeface="Arial" panose="020B0604020202020204" pitchFamily="34" charset="0"/>
                <a:ea typeface="Calibri" panose="020F0502020204030204" pitchFamily="34" charset="0"/>
                <a:cs typeface="Arial" panose="020B0604020202020204" pitchFamily="34" charset="0"/>
              </a:rPr>
              <a:t>Schönle</a:t>
            </a:r>
            <a:r>
              <a:rPr lang="de-DE" sz="1400" dirty="0">
                <a:effectLst/>
                <a:latin typeface="Arial" panose="020B0604020202020204" pitchFamily="34" charset="0"/>
                <a:ea typeface="Calibri" panose="020F0502020204030204" pitchFamily="34" charset="0"/>
                <a:cs typeface="Arial" panose="020B0604020202020204" pitchFamily="34" charset="0"/>
              </a:rPr>
              <a:t>: Wachsende Architektur – Konstruieren mit lebenden Bäumen. Einführung in die Baubotanik, 2022</a:t>
            </a:r>
          </a:p>
          <a:p>
            <a:pPr>
              <a:lnSpc>
                <a:spcPct val="107000"/>
              </a:lnSpc>
              <a:spcAft>
                <a:spcPts val="800"/>
              </a:spcAft>
            </a:pPr>
            <a:r>
              <a:rPr lang="de-DE" sz="1400" dirty="0">
                <a:effectLst/>
                <a:latin typeface="Arial" panose="020B0604020202020204" pitchFamily="34" charset="0"/>
                <a:ea typeface="Calibri" panose="020F0502020204030204" pitchFamily="34" charset="0"/>
                <a:cs typeface="Arial" panose="020B0604020202020204" pitchFamily="34" charset="0"/>
              </a:rPr>
              <a:t>Sascha Peters: Materialrevolution – Nachhaltige und multifunktionale Materialien für Design und Architektur, Birkhäuser Verlag 2011</a:t>
            </a:r>
          </a:p>
          <a:p>
            <a:pPr>
              <a:lnSpc>
                <a:spcPct val="107000"/>
              </a:lnSpc>
              <a:spcAft>
                <a:spcPts val="800"/>
              </a:spcAft>
            </a:pPr>
            <a:endParaRPr lang="de-DE" sz="1400" dirty="0">
              <a:solidFill>
                <a:srgbClr val="A4030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Text Box 22">
            <a:extLst>
              <a:ext uri="{FF2B5EF4-FFF2-40B4-BE49-F238E27FC236}">
                <a16:creationId xmlns:a16="http://schemas.microsoft.com/office/drawing/2014/main" id="{64A9416B-163E-5C07-E12D-053FD0DC88CF}"/>
              </a:ext>
            </a:extLst>
          </p:cNvPr>
          <p:cNvSpPr txBox="1">
            <a:spLocks noChangeArrowheads="1"/>
          </p:cNvSpPr>
          <p:nvPr/>
        </p:nvSpPr>
        <p:spPr bwMode="auto">
          <a:xfrm>
            <a:off x="379413" y="336550"/>
            <a:ext cx="13541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a:lnSpc>
                <a:spcPct val="100000"/>
              </a:lnSpc>
              <a:spcAft>
                <a:spcPct val="0"/>
              </a:spcAft>
            </a:pPr>
            <a:r>
              <a:rPr lang="de-DE" altLang="de-DE" sz="1000" dirty="0">
                <a:latin typeface="Polo22KLeicht" pitchFamily="2" charset="0"/>
              </a:rPr>
              <a:t>Prof. Stephan Schupbach</a:t>
            </a:r>
          </a:p>
          <a:p>
            <a:pPr>
              <a:lnSpc>
                <a:spcPct val="100000"/>
              </a:lnSpc>
              <a:spcAft>
                <a:spcPct val="0"/>
              </a:spcAft>
            </a:pPr>
            <a:r>
              <a:rPr lang="de-DE" altLang="de-DE" sz="1000" dirty="0">
                <a:latin typeface="Polo22KLeicht" pitchFamily="2" charset="0"/>
              </a:rPr>
              <a:t>Andreas </a:t>
            </a:r>
            <a:r>
              <a:rPr lang="de-DE" altLang="de-DE" sz="1000" dirty="0" err="1">
                <a:latin typeface="Polo22KLeicht" pitchFamily="2" charset="0"/>
              </a:rPr>
              <a:t>Derkum</a:t>
            </a:r>
            <a:endParaRPr lang="de-DE" altLang="de-DE" sz="1000" dirty="0">
              <a:latin typeface="Polo22KLeicht" pitchFamily="2" charset="0"/>
            </a:endParaRPr>
          </a:p>
          <a:p>
            <a:pPr>
              <a:lnSpc>
                <a:spcPct val="100000"/>
              </a:lnSpc>
              <a:spcAft>
                <a:spcPct val="0"/>
              </a:spcAft>
            </a:pPr>
            <a:r>
              <a:rPr lang="de-DE" altLang="de-DE" sz="1000" dirty="0">
                <a:latin typeface="Polo22KLeicht" pitchFamily="2" charset="0"/>
              </a:rPr>
              <a:t>Maresa Zimmermann</a:t>
            </a:r>
          </a:p>
          <a:p>
            <a:pPr>
              <a:lnSpc>
                <a:spcPct val="100000"/>
              </a:lnSpc>
              <a:spcAft>
                <a:spcPct val="0"/>
              </a:spcAft>
            </a:pPr>
            <a:r>
              <a:rPr lang="de-DE" altLang="de-DE" sz="1000" dirty="0">
                <a:latin typeface="Polo22KLeicht" pitchFamily="2" charset="0"/>
              </a:rPr>
              <a:t>Frankfurt UAS</a:t>
            </a:r>
          </a:p>
          <a:p>
            <a:pPr>
              <a:lnSpc>
                <a:spcPct val="100000"/>
              </a:lnSpc>
              <a:spcAft>
                <a:spcPct val="0"/>
              </a:spcAft>
            </a:pPr>
            <a:r>
              <a:rPr lang="de-DE" altLang="de-DE" sz="1000" dirty="0">
                <a:latin typeface="Polo22KLeicht" pitchFamily="2" charset="0"/>
              </a:rPr>
              <a:t>Studium Generale</a:t>
            </a:r>
          </a:p>
          <a:p>
            <a:pPr>
              <a:lnSpc>
                <a:spcPct val="100000"/>
              </a:lnSpc>
              <a:spcAft>
                <a:spcPct val="0"/>
              </a:spcAft>
            </a:pPr>
            <a:fld id="{9AC5FC9D-DC8A-184D-83BD-48DD4C9FBEBA}" type="datetime1">
              <a:rPr lang="de-DE" altLang="de-DE" sz="1000">
                <a:latin typeface="Polo22KLeicht" pitchFamily="2" charset="0"/>
              </a:rPr>
              <a:pPr>
                <a:lnSpc>
                  <a:spcPct val="100000"/>
                </a:lnSpc>
                <a:spcAft>
                  <a:spcPct val="0"/>
                </a:spcAft>
              </a:pPr>
              <a:t>02.04.25</a:t>
            </a:fld>
            <a:r>
              <a:rPr lang="de-DE" altLang="de-DE" sz="1000" dirty="0">
                <a:latin typeface="Polo22KLeicht" pitchFamily="2" charset="0"/>
              </a:rPr>
              <a:t>, Folie </a:t>
            </a:r>
            <a:fld id="{F4BB554B-C8AA-344B-846A-114C23C3F28A}" type="slidenum">
              <a:rPr lang="de-DE" altLang="de-DE" sz="1000">
                <a:latin typeface="Polo22KLeicht" pitchFamily="2" charset="0"/>
              </a:rPr>
              <a:pPr>
                <a:lnSpc>
                  <a:spcPct val="100000"/>
                </a:lnSpc>
                <a:spcAft>
                  <a:spcPct val="0"/>
                </a:spcAft>
              </a:pPr>
              <a:t>6</a:t>
            </a:fld>
            <a:endParaRPr lang="de-DE" altLang="de-DE" sz="1000" dirty="0">
              <a:latin typeface="Polo22KLeicht" pitchFamily="2" charset="0"/>
            </a:endParaRPr>
          </a:p>
          <a:p>
            <a:pPr>
              <a:lnSpc>
                <a:spcPct val="100000"/>
              </a:lnSpc>
              <a:spcAft>
                <a:spcPct val="0"/>
              </a:spcAft>
            </a:pPr>
            <a:endParaRPr lang="de-DE" altLang="de-DE" sz="1000" dirty="0">
              <a:solidFill>
                <a:schemeClr val="bg1"/>
              </a:solidFill>
              <a:latin typeface="Polo22KLeicht" pitchFamily="2" charset="0"/>
            </a:endParaRPr>
          </a:p>
        </p:txBody>
      </p:sp>
      <p:sp>
        <p:nvSpPr>
          <p:cNvPr id="2" name="Rectangle 4">
            <a:extLst>
              <a:ext uri="{FF2B5EF4-FFF2-40B4-BE49-F238E27FC236}">
                <a16:creationId xmlns:a16="http://schemas.microsoft.com/office/drawing/2014/main" id="{02AA1499-5205-E827-1D3D-9DC6C09C5DE2}"/>
              </a:ext>
            </a:extLst>
          </p:cNvPr>
          <p:cNvSpPr>
            <a:spLocks noChangeArrowheads="1"/>
          </p:cNvSpPr>
          <p:nvPr/>
        </p:nvSpPr>
        <p:spPr bwMode="gray">
          <a:xfrm>
            <a:off x="1787525" y="327772"/>
            <a:ext cx="71564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eaLnBrk="1" hangingPunct="1">
              <a:spcAft>
                <a:spcPct val="0"/>
              </a:spcAft>
            </a:pPr>
            <a:r>
              <a:rPr lang="de-DE" altLang="de-DE" sz="2050" dirty="0">
                <a:solidFill>
                  <a:srgbClr val="A40303"/>
                </a:solidFill>
                <a:latin typeface="Arial" panose="020B0604020202020204" pitchFamily="34" charset="0"/>
                <a:cs typeface="Arial" panose="020B0604020202020204" pitchFamily="34" charset="0"/>
              </a:rPr>
              <a:t>Design – Vision und Wirklichkeit.</a:t>
            </a:r>
          </a:p>
          <a:p>
            <a:pPr eaLnBrk="1" hangingPunct="1">
              <a:spcAft>
                <a:spcPct val="0"/>
              </a:spcAft>
            </a:pPr>
            <a:r>
              <a:rPr lang="de-DE" altLang="de-DE" sz="2050" dirty="0">
                <a:latin typeface="Arial" panose="020B0604020202020204" pitchFamily="34" charset="0"/>
                <a:cs typeface="Arial" panose="020B0604020202020204" pitchFamily="34" charset="0"/>
              </a:rPr>
              <a:t>Thema: Gemeinschaft.</a:t>
            </a:r>
          </a:p>
          <a:p>
            <a:pPr eaLnBrk="1" hangingPunct="1">
              <a:spcAft>
                <a:spcPct val="0"/>
              </a:spcAft>
            </a:pPr>
            <a:endParaRPr lang="de-DE" altLang="de-DE" sz="23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endParaRPr lang="de-DE" altLang="de-DE" sz="2500" dirty="0">
              <a:solidFill>
                <a:schemeClr val="bg1"/>
              </a:solidFill>
              <a:latin typeface="Polo22KLeicht" pitchFamily="2" charset="0"/>
              <a:cs typeface="Arial" panose="020B0604020202020204" pitchFamily="34" charset="0"/>
            </a:endParaRPr>
          </a:p>
          <a:p>
            <a:pPr eaLnBrk="1" hangingPunct="1">
              <a:spcAft>
                <a:spcPct val="0"/>
              </a:spcAft>
            </a:pPr>
            <a:br>
              <a:rPr lang="de-DE" altLang="de-DE" sz="2500" dirty="0">
                <a:solidFill>
                  <a:srgbClr val="00C9DE"/>
                </a:solidFill>
                <a:latin typeface="Polo22KLeicht" pitchFamily="2" charset="0"/>
                <a:cs typeface="Arial" panose="020B0604020202020204" pitchFamily="34" charset="0"/>
              </a:rPr>
            </a:br>
            <a:endParaRPr lang="de-DE" altLang="de-DE" sz="2500" b="1" dirty="0">
              <a:latin typeface="Polo22KLeicht" pitchFamily="2" charset="0"/>
              <a:cs typeface="Arial" panose="020B0604020202020204" pitchFamily="34" charset="0"/>
            </a:endParaRPr>
          </a:p>
        </p:txBody>
      </p:sp>
    </p:spTree>
    <p:extLst>
      <p:ext uri="{BB962C8B-B14F-4D97-AF65-F5344CB8AC3E}">
        <p14:creationId xmlns:p14="http://schemas.microsoft.com/office/powerpoint/2010/main" val="38236783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795B9F08-8D67-2522-FCB5-9517255A14B1}"/>
              </a:ext>
            </a:extLst>
          </p:cNvPr>
          <p:cNvSpPr txBox="1">
            <a:spLocks noChangeArrowheads="1"/>
          </p:cNvSpPr>
          <p:nvPr/>
        </p:nvSpPr>
        <p:spPr bwMode="auto">
          <a:xfrm>
            <a:off x="1598613" y="1798638"/>
            <a:ext cx="6832600"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defTabSz="4572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defTabSz="4572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defTabSz="4572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defTabSz="4572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defTabSz="4572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defTabSz="4572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defTabSz="4572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defTabSz="4572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r>
              <a:rPr lang="de-DE" altLang="de-DE" sz="900" dirty="0">
                <a:solidFill>
                  <a:srgbClr val="000000"/>
                </a:solidFill>
                <a:latin typeface="Arial" panose="020B0604020202020204" pitchFamily="34" charset="0"/>
                <a:cs typeface="Arial" panose="020B0604020202020204" pitchFamily="34" charset="0"/>
              </a:rPr>
              <a:t>Bei der vorliegenden Vorlesung handelt es sich um ein Dokument von Prof. Stephan Schupbach, welches ausschließlich für hochschulinterne Lehrveranstaltungen an Hochschulen eingesetzt wird, weshalb Abbildungsrechte nicht betroffen werden. Jede Form der Vervielfältigung und Veröffentlichung durch Dritte sind durch den Autor ausdrücklich untersagt.</a:t>
            </a:r>
          </a:p>
          <a:p>
            <a:pPr eaLnBrk="1" hangingPunct="1">
              <a:spcBef>
                <a:spcPct val="20000"/>
              </a:spcBef>
              <a:spcAft>
                <a:spcPct val="0"/>
              </a:spcAft>
            </a:pPr>
            <a:endParaRPr lang="de-DE" altLang="de-DE" sz="9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r>
              <a:rPr lang="de-DE" altLang="de-DE" sz="900" dirty="0">
                <a:solidFill>
                  <a:srgbClr val="000000"/>
                </a:solidFill>
                <a:latin typeface="Arial" panose="020B0604020202020204" pitchFamily="34" charset="0"/>
                <a:cs typeface="Arial" panose="020B0604020202020204" pitchFamily="34" charset="0"/>
              </a:rPr>
              <a:t>Prof. Stephan Schupbach, Frankfurt am Main</a:t>
            </a:r>
            <a:endParaRPr lang="de-DE" altLang="de-DE" sz="1300" dirty="0">
              <a:solidFill>
                <a:srgbClr val="000000"/>
              </a:solidFill>
              <a:latin typeface="Arial" panose="020B0604020202020204" pitchFamily="34" charset="0"/>
              <a:cs typeface="Arial" panose="020B0604020202020204" pitchFamily="34" charset="0"/>
            </a:endParaRPr>
          </a:p>
          <a:p>
            <a:pPr eaLnBrk="1" hangingPunct="1">
              <a:spcBef>
                <a:spcPct val="20000"/>
              </a:spcBef>
              <a:spcAft>
                <a:spcPct val="0"/>
              </a:spcAft>
            </a:pPr>
            <a:endParaRPr lang="de-DE" altLang="de-DE" sz="1300" dirty="0">
              <a:solidFill>
                <a:srgbClr val="000000"/>
              </a:solidFill>
              <a:latin typeface="Arial" panose="020B0604020202020204" pitchFamily="34" charset="0"/>
              <a:cs typeface="Arial" panose="020B0604020202020204" pitchFamily="34" charset="0"/>
            </a:endParaRPr>
          </a:p>
        </p:txBody>
      </p:sp>
      <p:sp>
        <p:nvSpPr>
          <p:cNvPr id="4" name="Text Box 22">
            <a:extLst>
              <a:ext uri="{FF2B5EF4-FFF2-40B4-BE49-F238E27FC236}">
                <a16:creationId xmlns:a16="http://schemas.microsoft.com/office/drawing/2014/main" id="{2EB53346-858B-40AD-CE76-AF1A30B76BF1}"/>
              </a:ext>
            </a:extLst>
          </p:cNvPr>
          <p:cNvSpPr txBox="1">
            <a:spLocks noChangeArrowheads="1"/>
          </p:cNvSpPr>
          <p:nvPr/>
        </p:nvSpPr>
        <p:spPr bwMode="auto">
          <a:xfrm>
            <a:off x="379413" y="336550"/>
            <a:ext cx="13541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nSpc>
                <a:spcPct val="90000"/>
              </a:lnSpc>
              <a:spcAft>
                <a:spcPct val="45000"/>
              </a:spcAft>
              <a:defRPr sz="2000">
                <a:solidFill>
                  <a:schemeClr val="tx1"/>
                </a:solidFill>
                <a:latin typeface="Arial Narrow" panose="020B0604020202020204" pitchFamily="34" charset="0"/>
                <a:ea typeface="ＭＳ Ｐゴシック" panose="020B0600070205080204" pitchFamily="34" charset="-128"/>
              </a:defRPr>
            </a:lvl1pPr>
            <a:lvl2pPr marL="742950" indent="-28575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2pPr>
            <a:lvl3pPr marL="11430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3pPr>
            <a:lvl4pPr marL="16002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4pPr>
            <a:lvl5pPr marL="2057400" indent="-228600">
              <a:lnSpc>
                <a:spcPct val="90000"/>
              </a:lnSpc>
              <a:spcAft>
                <a:spcPct val="45000"/>
              </a:spcAft>
              <a:buChar char="•"/>
              <a:defRPr sz="2000">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lnSpc>
                <a:spcPct val="90000"/>
              </a:lnSpc>
              <a:spcBef>
                <a:spcPct val="0"/>
              </a:spcBef>
              <a:spcAft>
                <a:spcPct val="45000"/>
              </a:spcAft>
              <a:buChar char="•"/>
              <a:defRPr sz="2000">
                <a:solidFill>
                  <a:schemeClr val="tx1"/>
                </a:solidFill>
                <a:latin typeface="Arial Narrow" panose="020B0604020202020204" pitchFamily="34" charset="0"/>
                <a:ea typeface="ＭＳ Ｐゴシック" panose="020B0600070205080204" pitchFamily="34" charset="-128"/>
              </a:defRPr>
            </a:lvl9pPr>
          </a:lstStyle>
          <a:p>
            <a:pPr>
              <a:lnSpc>
                <a:spcPct val="100000"/>
              </a:lnSpc>
              <a:spcAft>
                <a:spcPct val="0"/>
              </a:spcAft>
            </a:pPr>
            <a:r>
              <a:rPr lang="de-DE" altLang="de-DE" sz="1000" dirty="0">
                <a:latin typeface="Polo22KLeicht" pitchFamily="2" charset="0"/>
              </a:rPr>
              <a:t>Prof. Stephan Schupbach</a:t>
            </a:r>
          </a:p>
          <a:p>
            <a:pPr>
              <a:lnSpc>
                <a:spcPct val="100000"/>
              </a:lnSpc>
              <a:spcAft>
                <a:spcPct val="0"/>
              </a:spcAft>
            </a:pPr>
            <a:r>
              <a:rPr lang="de-DE" altLang="de-DE" sz="1000" dirty="0">
                <a:latin typeface="Polo22KLeicht" pitchFamily="2" charset="0"/>
              </a:rPr>
              <a:t>Andreas </a:t>
            </a:r>
            <a:r>
              <a:rPr lang="de-DE" altLang="de-DE" sz="1000" dirty="0" err="1">
                <a:latin typeface="Polo22KLeicht" pitchFamily="2" charset="0"/>
              </a:rPr>
              <a:t>Derkum</a:t>
            </a:r>
            <a:endParaRPr lang="de-DE" altLang="de-DE" sz="1000" dirty="0">
              <a:latin typeface="Polo22KLeicht" pitchFamily="2" charset="0"/>
            </a:endParaRPr>
          </a:p>
          <a:p>
            <a:pPr>
              <a:lnSpc>
                <a:spcPct val="100000"/>
              </a:lnSpc>
              <a:spcAft>
                <a:spcPct val="0"/>
              </a:spcAft>
            </a:pPr>
            <a:r>
              <a:rPr lang="de-DE" altLang="de-DE" sz="1000" dirty="0">
                <a:latin typeface="Polo22KLeicht" pitchFamily="2" charset="0"/>
              </a:rPr>
              <a:t>Maresa Zimmermann</a:t>
            </a:r>
          </a:p>
          <a:p>
            <a:pPr>
              <a:lnSpc>
                <a:spcPct val="100000"/>
              </a:lnSpc>
              <a:spcAft>
                <a:spcPct val="0"/>
              </a:spcAft>
            </a:pPr>
            <a:r>
              <a:rPr lang="de-DE" altLang="de-DE" sz="1000" dirty="0">
                <a:latin typeface="Polo22KLeicht" pitchFamily="2" charset="0"/>
              </a:rPr>
              <a:t>Frankfurt UAS</a:t>
            </a:r>
          </a:p>
          <a:p>
            <a:pPr>
              <a:lnSpc>
                <a:spcPct val="100000"/>
              </a:lnSpc>
              <a:spcAft>
                <a:spcPct val="0"/>
              </a:spcAft>
            </a:pPr>
            <a:r>
              <a:rPr lang="de-DE" altLang="de-DE" sz="1000" dirty="0">
                <a:latin typeface="Polo22KLeicht" pitchFamily="2" charset="0"/>
              </a:rPr>
              <a:t>Studium Generale</a:t>
            </a:r>
          </a:p>
          <a:p>
            <a:pPr>
              <a:lnSpc>
                <a:spcPct val="100000"/>
              </a:lnSpc>
              <a:spcAft>
                <a:spcPct val="0"/>
              </a:spcAft>
            </a:pPr>
            <a:fld id="{9AC5FC9D-DC8A-184D-83BD-48DD4C9FBEBA}" type="datetime1">
              <a:rPr lang="de-DE" altLang="de-DE" sz="1000">
                <a:latin typeface="Polo22KLeicht" pitchFamily="2" charset="0"/>
              </a:rPr>
              <a:pPr>
                <a:lnSpc>
                  <a:spcPct val="100000"/>
                </a:lnSpc>
                <a:spcAft>
                  <a:spcPct val="0"/>
                </a:spcAft>
              </a:pPr>
              <a:t>02.04.25</a:t>
            </a:fld>
            <a:r>
              <a:rPr lang="de-DE" altLang="de-DE" sz="1000" dirty="0">
                <a:latin typeface="Polo22KLeicht" pitchFamily="2" charset="0"/>
              </a:rPr>
              <a:t>, Folie </a:t>
            </a:r>
            <a:fld id="{F4BB554B-C8AA-344B-846A-114C23C3F28A}" type="slidenum">
              <a:rPr lang="de-DE" altLang="de-DE" sz="1000">
                <a:latin typeface="Polo22KLeicht" pitchFamily="2" charset="0"/>
              </a:rPr>
              <a:pPr>
                <a:lnSpc>
                  <a:spcPct val="100000"/>
                </a:lnSpc>
                <a:spcAft>
                  <a:spcPct val="0"/>
                </a:spcAft>
              </a:pPr>
              <a:t>7</a:t>
            </a:fld>
            <a:endParaRPr lang="de-DE" altLang="de-DE" sz="1000" dirty="0">
              <a:latin typeface="Polo22KLeicht" pitchFamily="2" charset="0"/>
            </a:endParaRPr>
          </a:p>
          <a:p>
            <a:pPr>
              <a:lnSpc>
                <a:spcPct val="100000"/>
              </a:lnSpc>
              <a:spcAft>
                <a:spcPct val="0"/>
              </a:spcAft>
            </a:pPr>
            <a:endParaRPr lang="de-DE" altLang="de-DE" sz="1000" dirty="0">
              <a:solidFill>
                <a:schemeClr val="bg1"/>
              </a:solidFill>
              <a:latin typeface="Polo22KLeicht" pitchFamily="2" charset="0"/>
            </a:endParaRPr>
          </a:p>
        </p:txBody>
      </p:sp>
    </p:spTree>
  </p:cSld>
  <p:clrMapOvr>
    <a:masterClrMapping/>
  </p:clrMapOvr>
  <p:transition>
    <p:fade/>
  </p:transition>
</p:sld>
</file>

<file path=ppt/theme/theme1.xml><?xml version="1.0" encoding="utf-8"?>
<a:theme xmlns:a="http://schemas.openxmlformats.org/drawingml/2006/main" name="2_Leere Präsentation">
  <a:themeElements>
    <a:clrScheme name="2_Leere Präsentation 2">
      <a:dk1>
        <a:srgbClr val="000000"/>
      </a:dk1>
      <a:lt1>
        <a:srgbClr val="FFFFFF"/>
      </a:lt1>
      <a:dk2>
        <a:srgbClr val="000000"/>
      </a:dk2>
      <a:lt2>
        <a:srgbClr val="FFFFFF"/>
      </a:lt2>
      <a:accent1>
        <a:srgbClr val="645D57"/>
      </a:accent1>
      <a:accent2>
        <a:srgbClr val="9F8E84"/>
      </a:accent2>
      <a:accent3>
        <a:srgbClr val="FFFFFF"/>
      </a:accent3>
      <a:accent4>
        <a:srgbClr val="000000"/>
      </a:accent4>
      <a:accent5>
        <a:srgbClr val="B8B6B4"/>
      </a:accent5>
      <a:accent6>
        <a:srgbClr val="908077"/>
      </a:accent6>
      <a:hlink>
        <a:srgbClr val="D6CABF"/>
      </a:hlink>
      <a:folHlink>
        <a:srgbClr val="95112C"/>
      </a:folHlink>
    </a:clrScheme>
    <a:fontScheme name="2_Leere Präsentation">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Polo22KLeicht"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Polo22KLeicht" pitchFamily="2" charset="0"/>
          </a:defRPr>
        </a:defPPr>
      </a:lstStyle>
    </a:lnDef>
  </a:objectDefaults>
  <a:extraClrSchemeLst>
    <a:extraClrScheme>
      <a:clrScheme name="2_Leere Präsentation 1">
        <a:dk1>
          <a:srgbClr val="000000"/>
        </a:dk1>
        <a:lt1>
          <a:srgbClr val="FFFFFF"/>
        </a:lt1>
        <a:dk2>
          <a:srgbClr val="FFFFFF"/>
        </a:dk2>
        <a:lt2>
          <a:srgbClr val="FFFFFF"/>
        </a:lt2>
        <a:accent1>
          <a:srgbClr val="645D57"/>
        </a:accent1>
        <a:accent2>
          <a:srgbClr val="9F8E84"/>
        </a:accent2>
        <a:accent3>
          <a:srgbClr val="FFFFFF"/>
        </a:accent3>
        <a:accent4>
          <a:srgbClr val="000000"/>
        </a:accent4>
        <a:accent5>
          <a:srgbClr val="B8B6B4"/>
        </a:accent5>
        <a:accent6>
          <a:srgbClr val="908077"/>
        </a:accent6>
        <a:hlink>
          <a:srgbClr val="D6CABF"/>
        </a:hlink>
        <a:folHlink>
          <a:srgbClr val="95112C"/>
        </a:folHlink>
      </a:clrScheme>
      <a:clrMap bg1="lt1" tx1="dk1" bg2="lt2" tx2="dk2" accent1="accent1" accent2="accent2" accent3="accent3" accent4="accent4" accent5="accent5" accent6="accent6" hlink="hlink" folHlink="folHlink"/>
    </a:extraClrScheme>
    <a:extraClrScheme>
      <a:clrScheme name="2_Leere Präsentation 2">
        <a:dk1>
          <a:srgbClr val="000000"/>
        </a:dk1>
        <a:lt1>
          <a:srgbClr val="FFFFFF"/>
        </a:lt1>
        <a:dk2>
          <a:srgbClr val="000000"/>
        </a:dk2>
        <a:lt2>
          <a:srgbClr val="FFFFFF"/>
        </a:lt2>
        <a:accent1>
          <a:srgbClr val="645D57"/>
        </a:accent1>
        <a:accent2>
          <a:srgbClr val="9F8E84"/>
        </a:accent2>
        <a:accent3>
          <a:srgbClr val="FFFFFF"/>
        </a:accent3>
        <a:accent4>
          <a:srgbClr val="000000"/>
        </a:accent4>
        <a:accent5>
          <a:srgbClr val="B8B6B4"/>
        </a:accent5>
        <a:accent6>
          <a:srgbClr val="908077"/>
        </a:accent6>
        <a:hlink>
          <a:srgbClr val="D6CABF"/>
        </a:hlink>
        <a:folHlink>
          <a:srgbClr val="95112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Leere Präsentation 1">
    <a:dk1>
      <a:srgbClr val="000000"/>
    </a:dk1>
    <a:lt1>
      <a:srgbClr val="FFFFFF"/>
    </a:lt1>
    <a:dk2>
      <a:srgbClr val="FFFFFF"/>
    </a:dk2>
    <a:lt2>
      <a:srgbClr val="FFFFFF"/>
    </a:lt2>
    <a:accent1>
      <a:srgbClr val="645D57"/>
    </a:accent1>
    <a:accent2>
      <a:srgbClr val="9F8E84"/>
    </a:accent2>
    <a:accent3>
      <a:srgbClr val="FFFFFF"/>
    </a:accent3>
    <a:accent4>
      <a:srgbClr val="000000"/>
    </a:accent4>
    <a:accent5>
      <a:srgbClr val="B8B6B4"/>
    </a:accent5>
    <a:accent6>
      <a:srgbClr val="908077"/>
    </a:accent6>
    <a:hlink>
      <a:srgbClr val="D6CABF"/>
    </a:hlink>
    <a:folHlink>
      <a:srgbClr val="95112C"/>
    </a:folHlink>
  </a:clrScheme>
</a:themeOverride>
</file>

<file path=docProps/app.xml><?xml version="1.0" encoding="utf-8"?>
<Properties xmlns="http://schemas.openxmlformats.org/officeDocument/2006/extended-properties" xmlns:vt="http://schemas.openxmlformats.org/officeDocument/2006/docPropsVTypes">
  <Template>PSG_Beamer</Template>
  <TotalTime>0</TotalTime>
  <Words>880</Words>
  <Application>Microsoft Macintosh PowerPoint</Application>
  <PresentationFormat>Bildschirmpräsentation (4:3)</PresentationFormat>
  <Paragraphs>269</Paragraphs>
  <Slides>7</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7</vt:i4>
      </vt:variant>
    </vt:vector>
  </HeadingPairs>
  <TitlesOfParts>
    <vt:vector size="12" baseType="lpstr">
      <vt:lpstr>ＭＳ Ｐゴシック</vt:lpstr>
      <vt:lpstr>Arial</vt:lpstr>
      <vt:lpstr>Arial Narrow</vt:lpstr>
      <vt:lpstr>Polo22KLeicht</vt:lpstr>
      <vt:lpstr>2_Leere 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Peter Schmidt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Günter Lutz-Misof</dc:creator>
  <cp:lastModifiedBy>Microsoft Office User</cp:lastModifiedBy>
  <cp:revision>3509</cp:revision>
  <cp:lastPrinted>2019-03-27T09:12:34Z</cp:lastPrinted>
  <dcterms:created xsi:type="dcterms:W3CDTF">2005-11-02T17:09:20Z</dcterms:created>
  <dcterms:modified xsi:type="dcterms:W3CDTF">2025-04-02T14:37:29Z</dcterms:modified>
</cp:coreProperties>
</file>