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14.12.2016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5534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14.12.2016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224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14.12.2016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4865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14.12.2016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774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14.12.2016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2734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14.12.2016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8431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14.12.2016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047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14.12.2016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2317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14.12.2016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3338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14.12.2016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8923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C88B-F9EB-4D4B-BEA6-0020155C76F6}" type="datetimeFigureOut">
              <a:rPr lang="de-DE" smtClean="0"/>
              <a:pPr/>
              <a:t>14.12.2016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7959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7C88B-F9EB-4D4B-BEA6-0020155C76F6}" type="datetimeFigureOut">
              <a:rPr lang="de-DE" smtClean="0"/>
              <a:pPr/>
              <a:t>14.12.2016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9E3A0-5EE5-4BED-AE18-97398583AF0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6950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altLang="de-DE" dirty="0" err="1" smtClean="0"/>
              <a:t>Presenting</a:t>
            </a:r>
            <a:r>
              <a:rPr lang="de-DE" altLang="de-DE" dirty="0" smtClean="0"/>
              <a:t> in English:</a:t>
            </a:r>
            <a:br>
              <a:rPr lang="de-DE" altLang="de-DE" dirty="0" smtClean="0"/>
            </a:br>
            <a:r>
              <a:rPr lang="de-DE" altLang="de-DE" dirty="0" smtClean="0"/>
              <a:t>GUIDELINES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Dr. J Slawney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517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General Information </a:t>
            </a:r>
            <a:r>
              <a:rPr lang="de-DE" dirty="0" err="1" smtClean="0"/>
              <a:t>about</a:t>
            </a:r>
            <a:r>
              <a:rPr lang="de-DE" dirty="0" smtClean="0"/>
              <a:t> </a:t>
            </a:r>
            <a:r>
              <a:rPr lang="de-DE" dirty="0" err="1" smtClean="0"/>
              <a:t>Presentations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Presentations are mostly practiced by students and professionals, and they are a great way to convey ideas as well as educate and convince people. </a:t>
            </a:r>
          </a:p>
          <a:p>
            <a:pPr marL="0" indent="0">
              <a:buNone/>
            </a:pPr>
            <a:r>
              <a:rPr lang="en-US" dirty="0" smtClean="0"/>
              <a:t>Giving a presentation is not an easy task; it requires substantial research, organization, public speaking skills, and self-confidence. </a:t>
            </a:r>
          </a:p>
          <a:p>
            <a:pPr marL="0" indent="0">
              <a:buNone/>
            </a:pPr>
            <a:r>
              <a:rPr lang="en-US" dirty="0" smtClean="0"/>
              <a:t>A good presenter has the ability to engage his or her listeners from beginning to end and compel them to take action. </a:t>
            </a:r>
          </a:p>
          <a:p>
            <a:pPr marL="0" indent="0">
              <a:buNone/>
            </a:pPr>
            <a:r>
              <a:rPr lang="en-US" dirty="0" smtClean="0"/>
              <a:t>Those who wish to learn presentation skills can get training from expert presenters through classes or courses, or they can follow presentation tips that are available on the Internet.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084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Tips</a:t>
            </a:r>
            <a:r>
              <a:rPr lang="de-DE" dirty="0" smtClean="0"/>
              <a:t>: </a:t>
            </a:r>
            <a:r>
              <a:rPr lang="de-DE" dirty="0" err="1" smtClean="0"/>
              <a:t>Organizing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Presentation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Choose an appropriate presentation structure: topical, chronological, classification by categories, problem and solution, or cause and effect.</a:t>
            </a:r>
          </a:p>
          <a:p>
            <a:r>
              <a:rPr lang="en-US" dirty="0" smtClean="0"/>
              <a:t>Divide the body of your presentation into three to five main points.</a:t>
            </a:r>
          </a:p>
          <a:p>
            <a:r>
              <a:rPr lang="en-US" dirty="0" smtClean="0"/>
              <a:t>The conclusion should include a summary of the main points of the presentation and leave the audience with something that is worth remembering and pondering.</a:t>
            </a:r>
          </a:p>
          <a:p>
            <a:r>
              <a:rPr lang="en-US" dirty="0" smtClean="0"/>
              <a:t>Include questions in your presentation, which should be asked to engage the audience.</a:t>
            </a:r>
          </a:p>
          <a:p>
            <a:r>
              <a:rPr lang="en-US" dirty="0" smtClean="0"/>
              <a:t>The final slide should contain a message thanking the audience, your contact details, and information about the availability of speaker notes, materials, and feedback tools.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9181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Tips</a:t>
            </a:r>
            <a:r>
              <a:rPr lang="de-DE" dirty="0" smtClean="0"/>
              <a:t>: Public </a:t>
            </a:r>
            <a:r>
              <a:rPr lang="de-DE" dirty="0" err="1" smtClean="0"/>
              <a:t>Speaking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Avoid slang and jargon.</a:t>
            </a:r>
          </a:p>
          <a:p>
            <a:r>
              <a:rPr lang="en-US" dirty="0" smtClean="0"/>
              <a:t>Use anecdotes and practical examples to make complicated concepts more comprehensible.</a:t>
            </a:r>
          </a:p>
          <a:p>
            <a:r>
              <a:rPr lang="en-US" dirty="0" smtClean="0"/>
              <a:t>Speak in varying tones and pitches to give emphasis to certain words and ideas.</a:t>
            </a:r>
          </a:p>
          <a:p>
            <a:r>
              <a:rPr lang="en-US" dirty="0" smtClean="0"/>
              <a:t>Deliver your speech slowly and clearly.</a:t>
            </a:r>
          </a:p>
          <a:p>
            <a:r>
              <a:rPr lang="en-US" dirty="0" smtClean="0"/>
              <a:t>Make sure that the people sitting at the back can hear you clearly, but do not speak so loud that it appears as if you are shouting.</a:t>
            </a:r>
          </a:p>
          <a:p>
            <a:r>
              <a:rPr lang="en-US" dirty="0" smtClean="0"/>
              <a:t>Maintain an upright but relaxed posture while you are speaking, and do not lean forward or backward.</a:t>
            </a:r>
          </a:p>
          <a:p>
            <a:r>
              <a:rPr lang="en-US" dirty="0" smtClean="0"/>
              <a:t>Leave your arms on the podium or by your sides when you are not using them to make gestures.</a:t>
            </a:r>
          </a:p>
          <a:p>
            <a:r>
              <a:rPr lang="en-US" dirty="0" smtClean="0"/>
              <a:t>When gesturing, make sure that it is natural and spontaneous.</a:t>
            </a:r>
          </a:p>
          <a:p>
            <a:r>
              <a:rPr lang="en-US" dirty="0" smtClean="0"/>
              <a:t>Maintain eye contact with the audience.</a:t>
            </a:r>
          </a:p>
          <a:p>
            <a:r>
              <a:rPr lang="en-US" dirty="0" smtClean="0"/>
              <a:t>Wear clothes with simple cuts and neutral tones, and make sure that they are comfortable.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82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Tips</a:t>
            </a:r>
            <a:r>
              <a:rPr lang="de-DE" dirty="0" smtClean="0"/>
              <a:t>: </a:t>
            </a:r>
            <a:r>
              <a:rPr lang="de-DE" dirty="0" err="1" smtClean="0"/>
              <a:t>Presentation</a:t>
            </a:r>
            <a:r>
              <a:rPr lang="de-DE" dirty="0" smtClean="0"/>
              <a:t> Design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Do not overload slides with a lot of text.</a:t>
            </a:r>
          </a:p>
          <a:p>
            <a:r>
              <a:rPr lang="en-US" dirty="0" smtClean="0"/>
              <a:t>Use the PowerPoint Notes to remind yourself what to say when a certain slide is being shown.</a:t>
            </a:r>
          </a:p>
          <a:p>
            <a:r>
              <a:rPr lang="en-US" dirty="0" smtClean="0"/>
              <a:t>Prepare a Table of Contents slide with the “Summary Slide” feature.</a:t>
            </a:r>
          </a:p>
          <a:p>
            <a:r>
              <a:rPr lang="en-US" dirty="0" smtClean="0"/>
              <a:t>Arrange slides according to topics.</a:t>
            </a:r>
          </a:p>
          <a:p>
            <a:r>
              <a:rPr lang="en-US" dirty="0" smtClean="0"/>
              <a:t>Try to make the length of text lines similar throughout the slide.</a:t>
            </a:r>
          </a:p>
          <a:p>
            <a:r>
              <a:rPr lang="en-US" dirty="0" smtClean="0"/>
              <a:t>Recommended font for slide title is San Serif, and font size should be 44.</a:t>
            </a:r>
          </a:p>
          <a:p>
            <a:r>
              <a:rPr lang="en-US" dirty="0" smtClean="0"/>
              <a:t>Font size for subtitles should be 28 to 34, with bold font.</a:t>
            </a:r>
          </a:p>
          <a:p>
            <a:r>
              <a:rPr lang="en-US" dirty="0" smtClean="0"/>
              <a:t>Use dark font over light background and light font over dark background to enhance clarity.</a:t>
            </a:r>
          </a:p>
          <a:p>
            <a:r>
              <a:rPr lang="en-US" dirty="0" smtClean="0"/>
              <a:t>Use graphics only when appropriate.</a:t>
            </a:r>
          </a:p>
          <a:p>
            <a:r>
              <a:rPr lang="en-US" dirty="0" smtClean="0"/>
              <a:t>You can press “W” or “B” to clear the screen temporarily during your presentation, and resume the presentation by pressing “Enter”.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0765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Tips</a:t>
            </a:r>
            <a:r>
              <a:rPr lang="de-DE" dirty="0" smtClean="0"/>
              <a:t>: Charts, Facts, </a:t>
            </a:r>
            <a:r>
              <a:rPr lang="de-DE" dirty="0" err="1" smtClean="0"/>
              <a:t>Statistics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Use as few numbers as possible during your presentation, preferably, no more than 12 numbers, because they can cause confusion.</a:t>
            </a:r>
          </a:p>
          <a:p>
            <a:r>
              <a:rPr lang="en-US" dirty="0" smtClean="0"/>
              <a:t>Try not to use more than one number in a sentence.</a:t>
            </a:r>
          </a:p>
          <a:p>
            <a:r>
              <a:rPr lang="en-US" dirty="0" smtClean="0"/>
              <a:t>Round numbers up to the nearest whole number.</a:t>
            </a:r>
          </a:p>
          <a:p>
            <a:r>
              <a:rPr lang="en-US" dirty="0" smtClean="0"/>
              <a:t>Use a smaller font to cite sources for statistics.</a:t>
            </a:r>
          </a:p>
          <a:p>
            <a:r>
              <a:rPr lang="en-US" dirty="0" smtClean="0"/>
              <a:t>Label all your charts clearly.</a:t>
            </a:r>
          </a:p>
          <a:p>
            <a:r>
              <a:rPr lang="en-US" dirty="0" smtClean="0"/>
              <a:t>Numbers in charts can be difficult to view and understand.  Avoid this problem through design and commenting on the visual.</a:t>
            </a:r>
          </a:p>
          <a:p>
            <a:r>
              <a:rPr lang="en-US" dirty="0" smtClean="0"/>
              <a:t>Try to find ways other than columns and rows to present your data.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665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623</Words>
  <Application>Microsoft Office PowerPoint</Application>
  <PresentationFormat>Bildschirmpräsentation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</vt:lpstr>
      <vt:lpstr>Presenting in English: GUIDELINES</vt:lpstr>
      <vt:lpstr>General Information about Presentations</vt:lpstr>
      <vt:lpstr>Tips: Organizing Your Presentation</vt:lpstr>
      <vt:lpstr>Tips: Public Speaking</vt:lpstr>
      <vt:lpstr>Tips: Presentation Design</vt:lpstr>
      <vt:lpstr>Tips: Charts, Facts, Statistics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Presenting in English: Section 1</dc:title>
  <dc:creator>Slawney, James</dc:creator>
  <cp:lastModifiedBy>Slawney, James</cp:lastModifiedBy>
  <cp:revision>8</cp:revision>
  <dcterms:created xsi:type="dcterms:W3CDTF">2013-11-13T11:57:17Z</dcterms:created>
  <dcterms:modified xsi:type="dcterms:W3CDTF">2016-12-14T10:57:14Z</dcterms:modified>
</cp:coreProperties>
</file>