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72" r:id="rId5"/>
    <p:sldId id="271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8" autoAdjust="0"/>
    <p:restoredTop sz="94660"/>
  </p:normalViewPr>
  <p:slideViewPr>
    <p:cSldViewPr snapToGrid="0">
      <p:cViewPr varScale="1">
        <p:scale>
          <a:sx n="80" d="100"/>
          <a:sy n="80" d="100"/>
        </p:scale>
        <p:origin x="62" y="3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71F21A-CC5F-4E55-9B8C-A0B03AD392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A2D150F-F38B-4AD0-92DE-6FDF485985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8D9BD87-5838-46C6-A6AA-A2841CB32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5124-8ADA-4006-B6A5-5A9DA71807B2}" type="datetimeFigureOut">
              <a:rPr lang="de-DE" smtClean="0"/>
              <a:t>20.11.2020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C2FC7A6-F7FF-4A73-9B6A-0B0EEAC8F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73C9810-3B28-4719-8C47-2C49AA780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7603-16E7-4305-932F-CF89E45E18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3681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7F6CCB-3722-4810-9366-8D812603C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78FF3F9-EC6D-490C-81CC-0ED944E9FD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DE2D2BB-17E9-4365-9D87-CF5AB92AE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5124-8ADA-4006-B6A5-5A9DA71807B2}" type="datetimeFigureOut">
              <a:rPr lang="de-DE" smtClean="0"/>
              <a:t>20.11.2020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0E076C2-478B-43A4-8D79-B0830584C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61271C2-F5E0-4FDB-9522-27ECA6562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7603-16E7-4305-932F-CF89E45E18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6372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5AE1034-6B4B-426E-88C1-9FFA026933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0290403-6008-4A47-97B1-945F301535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8762EC8-04BD-44CA-AB90-76656BF38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5124-8ADA-4006-B6A5-5A9DA71807B2}" type="datetimeFigureOut">
              <a:rPr lang="de-DE" smtClean="0"/>
              <a:t>20.11.2020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D343753-95E7-442E-A595-41E085C09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40495E7-B03B-4D38-923D-C5500C263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7603-16E7-4305-932F-CF89E45E18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4956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EB311B-BDE8-49BE-8D11-C4688CFD0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974CC68-8004-44E5-BFA8-38FA363A67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280F78D-5D61-4CD8-9563-BA3A3626B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5124-8ADA-4006-B6A5-5A9DA71807B2}" type="datetimeFigureOut">
              <a:rPr lang="de-DE" smtClean="0"/>
              <a:t>20.11.2020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1BE6453-C8B5-4A2A-B4F1-30C80789A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9520D6D-5EBE-494B-8AD1-E2C52DE3F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7603-16E7-4305-932F-CF89E45E18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343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7FB998-222C-4385-8C24-9B61EBB31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2FF0230-35D2-472E-8310-7A2CB9624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447508D-7BF1-4BFD-971A-5EE0CFCE7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5124-8ADA-4006-B6A5-5A9DA71807B2}" type="datetimeFigureOut">
              <a:rPr lang="de-DE" smtClean="0"/>
              <a:t>20.11.2020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4F14EF4-8B5F-4983-96E3-9272E642A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0125AF6-1AD8-47F9-BEF0-6A7CA2B59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7603-16E7-4305-932F-CF89E45E18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9694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FF807E-CB25-40A4-8B76-210FD9BAC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7A816F7-CC0C-44CA-8ED1-971A5C158A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A625D2B-C157-4FFF-A0F2-14ACB070F7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8FC3C05-E9CE-4499-A22A-365C72582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5124-8ADA-4006-B6A5-5A9DA71807B2}" type="datetimeFigureOut">
              <a:rPr lang="de-DE" smtClean="0"/>
              <a:t>20.11.2020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4E95C7D-BA91-4FF4-982F-3E12444BE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00768C6-88E4-4267-95B3-615B49B27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7603-16E7-4305-932F-CF89E45E18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5308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739F79-1C13-4199-8381-0A43D7760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2F4CD93-C441-4DEC-91C8-38D785E991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7756B88-9CAE-43B1-979E-4754589478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654BFE0-7E09-4FBA-A835-6C65D63091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EE07042-C0DE-4699-B0D2-A70DA1D543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5D84436-B1E6-4FF8-BA5E-CD4EE35D8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5124-8ADA-4006-B6A5-5A9DA71807B2}" type="datetimeFigureOut">
              <a:rPr lang="de-DE" smtClean="0"/>
              <a:t>20.11.2020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B77E2C6-3587-434A-8C46-0D07FA629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F15C2DF-9E68-430C-A8BE-995384D1A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7603-16E7-4305-932F-CF89E45E18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9912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131517-E345-47EE-883A-54C63324A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1569167-7C04-4A3E-A2B9-BCA8458B3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5124-8ADA-4006-B6A5-5A9DA71807B2}" type="datetimeFigureOut">
              <a:rPr lang="de-DE" smtClean="0"/>
              <a:t>20.11.2020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A132639-82DD-4A8A-AA03-93FECCC1E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7990DED-5416-4278-B485-C9A7EFE8C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7603-16E7-4305-932F-CF89E45E18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9067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90BB0AE-6FF5-4158-B3BF-8E2FBD577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5124-8ADA-4006-B6A5-5A9DA71807B2}" type="datetimeFigureOut">
              <a:rPr lang="de-DE" smtClean="0"/>
              <a:t>20.11.2020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BDE97BF-B3DA-483E-9784-676822332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D89FFB5-72C2-46DE-A7F9-62FEE7EEE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7603-16E7-4305-932F-CF89E45E18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26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FD68B3-57A2-4CE9-A981-E8592B9C9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D5A817E-F8DC-4E61-9E31-18A7DF385F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91D3E2F-51BD-45EE-BB20-E521C79DFF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35FE56B-A6B1-47BC-BE2A-2A5CAE8D6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5124-8ADA-4006-B6A5-5A9DA71807B2}" type="datetimeFigureOut">
              <a:rPr lang="de-DE" smtClean="0"/>
              <a:t>20.11.2020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90F949E-0472-42FB-87C8-EFB29085B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EB4AA79-9066-4896-900E-14F4FCCF8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7603-16E7-4305-932F-CF89E45E18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2533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3FD64C-149E-4449-8D6E-CEC6914B8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04D852B-1B7A-4FCC-B25A-6FA4F260B2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577F3C1-3D6A-4321-961D-B95C9BA371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C69E5A8-5BD0-4E17-812E-B1F7AD5F6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E5124-8ADA-4006-B6A5-5A9DA71807B2}" type="datetimeFigureOut">
              <a:rPr lang="de-DE" smtClean="0"/>
              <a:t>20.11.2020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0117B59-4CD5-44C7-83B9-7FDF7352D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A1F8F0E-8D09-4CEA-9B79-B56F04307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7603-16E7-4305-932F-CF89E45E18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6603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B2CD32D-5C55-4D39-AF33-60C03D5B0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8306029-71BB-473B-9BF6-A52C49702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2BA7725-0341-462D-BD63-960C8850BB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E5124-8ADA-4006-B6A5-5A9DA71807B2}" type="datetimeFigureOut">
              <a:rPr lang="de-DE" smtClean="0"/>
              <a:t>20.11.2020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92477EE-1770-42B0-BB58-9DB36C86F8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8A9D620-335A-4922-9570-15E5F622AB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D7603-16E7-4305-932F-CF89E45E18D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3399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B9F74A-8938-4BA8-A1C2-0C5556DF55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Background </a:t>
            </a:r>
            <a:r>
              <a:rPr lang="de-DE" dirty="0" err="1"/>
              <a:t>to</a:t>
            </a:r>
            <a:r>
              <a:rPr lang="de-DE" dirty="0"/>
              <a:t> „The Walking Dead“ (2010 - 2021)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99F2DBC-DBF4-49FC-95BD-C93F95A939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Dr. James Slawney</a:t>
            </a:r>
          </a:p>
        </p:txBody>
      </p:sp>
    </p:spTree>
    <p:extLst>
      <p:ext uri="{BB962C8B-B14F-4D97-AF65-F5344CB8AC3E}">
        <p14:creationId xmlns:p14="http://schemas.microsoft.com/office/powerpoint/2010/main" val="3881152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088780-434A-49D7-BEC8-E460B4148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Zombies in „Dawn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Dead“ (1978) 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FFFFE14F-5C88-48E3-89FF-A664DD19D6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456" y="1825625"/>
            <a:ext cx="6531088" cy="4351338"/>
          </a:xfrm>
        </p:spPr>
      </p:pic>
    </p:spTree>
    <p:extLst>
      <p:ext uri="{BB962C8B-B14F-4D97-AF65-F5344CB8AC3E}">
        <p14:creationId xmlns:p14="http://schemas.microsoft.com/office/powerpoint/2010/main" val="3471176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4D9E23-9D32-4F83-BA89-F0E08CCC5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„The Walking Dead“ (Season 1, 2010)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A06EDCE9-CDF7-4CC7-B2B0-02241813F4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50" y="1858169"/>
            <a:ext cx="2857500" cy="4286250"/>
          </a:xfrm>
        </p:spPr>
      </p:pic>
    </p:spTree>
    <p:extLst>
      <p:ext uri="{BB962C8B-B14F-4D97-AF65-F5344CB8AC3E}">
        <p14:creationId xmlns:p14="http://schemas.microsoft.com/office/powerpoint/2010/main" val="21454139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030810-C207-4C7A-AFD4-F4AFC57EB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„The Walking Dead“ DVD Image Original versus </a:t>
            </a:r>
            <a:r>
              <a:rPr lang="de-DE" dirty="0" err="1"/>
              <a:t>Altered</a:t>
            </a:r>
            <a:endParaRPr lang="de-DE" dirty="0"/>
          </a:p>
        </p:txBody>
      </p:sp>
      <p:pic>
        <p:nvPicPr>
          <p:cNvPr id="11" name="Inhaltsplatzhalter 10">
            <a:extLst>
              <a:ext uri="{FF2B5EF4-FFF2-40B4-BE49-F238E27FC236}">
                <a16:creationId xmlns:a16="http://schemas.microsoft.com/office/drawing/2014/main" id="{EC25B569-12C9-487F-A61F-7B01975D26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121" y="2066925"/>
            <a:ext cx="6534503" cy="3675658"/>
          </a:xfrm>
        </p:spPr>
      </p:pic>
    </p:spTree>
    <p:extLst>
      <p:ext uri="{BB962C8B-B14F-4D97-AF65-F5344CB8AC3E}">
        <p14:creationId xmlns:p14="http://schemas.microsoft.com/office/powerpoint/2010/main" val="33883351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467729-9B60-4951-A3B5-0C9AD4BF7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„The Walking Dead“ Cast </a:t>
            </a:r>
            <a:r>
              <a:rPr lang="de-DE" dirty="0" err="1"/>
              <a:t>for</a:t>
            </a:r>
            <a:r>
              <a:rPr lang="de-DE" dirty="0"/>
              <a:t> Season  1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ABD6D2AC-B600-4976-B61A-9541E3AEF8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031" y="1690688"/>
            <a:ext cx="7178039" cy="4486275"/>
          </a:xfrm>
        </p:spPr>
      </p:pic>
    </p:spTree>
    <p:extLst>
      <p:ext uri="{BB962C8B-B14F-4D97-AF65-F5344CB8AC3E}">
        <p14:creationId xmlns:p14="http://schemas.microsoft.com/office/powerpoint/2010/main" val="2807022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7482D8-96A6-4693-B364-E95188010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„The Walking Dead“ </a:t>
            </a:r>
            <a:r>
              <a:rPr lang="de-DE" dirty="0" err="1"/>
              <a:t>Recurring</a:t>
            </a:r>
            <a:r>
              <a:rPr lang="de-DE" dirty="0"/>
              <a:t> Cast </a:t>
            </a:r>
            <a:r>
              <a:rPr lang="de-DE" dirty="0" err="1"/>
              <a:t>for</a:t>
            </a:r>
            <a:r>
              <a:rPr lang="de-DE" dirty="0"/>
              <a:t> Season 1</a:t>
            </a:r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CAD18F00-1785-4876-BCE6-9B6B9E21AE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686" y="1825625"/>
            <a:ext cx="6196627" cy="4351338"/>
          </a:xfrm>
        </p:spPr>
      </p:pic>
    </p:spTree>
    <p:extLst>
      <p:ext uri="{BB962C8B-B14F-4D97-AF65-F5344CB8AC3E}">
        <p14:creationId xmlns:p14="http://schemas.microsoft.com/office/powerpoint/2010/main" val="3587358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3A335A-2C76-4390-B96F-1EA9F6281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„The Walking Dead“ </a:t>
            </a:r>
            <a:r>
              <a:rPr lang="de-DE" dirty="0" err="1"/>
              <a:t>Recurring</a:t>
            </a:r>
            <a:r>
              <a:rPr lang="de-DE" dirty="0"/>
              <a:t> Cast </a:t>
            </a:r>
            <a:r>
              <a:rPr lang="de-DE" dirty="0" err="1"/>
              <a:t>for</a:t>
            </a:r>
            <a:r>
              <a:rPr lang="de-DE" dirty="0"/>
              <a:t> Season 8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F75E3FA5-4503-415A-98C9-3584212F44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38740201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4B113E-F9A9-4D94-8E74-9D801151E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„Walkers“ in „The Walking Dead“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E9DE639E-960C-4CA5-BE5B-33BC06C9EB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35118659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900430-2BD2-41E3-AC46-8676CF88D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The </a:t>
            </a:r>
            <a:r>
              <a:rPr lang="de-DE" dirty="0" err="1"/>
              <a:t>Four</a:t>
            </a:r>
            <a:r>
              <a:rPr lang="de-DE" dirty="0"/>
              <a:t> Worlds </a:t>
            </a:r>
            <a:r>
              <a:rPr lang="de-DE" dirty="0" err="1"/>
              <a:t>of</a:t>
            </a:r>
            <a:r>
              <a:rPr lang="de-DE" dirty="0"/>
              <a:t> „The Walking Dead“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C6DE84B-9FAE-4AB1-8297-AAE6986F73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(Switch </a:t>
            </a:r>
            <a:r>
              <a:rPr lang="de-DE" dirty="0" err="1"/>
              <a:t>to</a:t>
            </a:r>
            <a:r>
              <a:rPr lang="de-DE" dirty="0"/>
              <a:t> Worksheet)</a:t>
            </a:r>
          </a:p>
        </p:txBody>
      </p:sp>
    </p:spTree>
    <p:extLst>
      <p:ext uri="{BB962C8B-B14F-4D97-AF65-F5344CB8AC3E}">
        <p14:creationId xmlns:p14="http://schemas.microsoft.com/office/powerpoint/2010/main" val="673820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00D6E2-CC09-4572-91B7-7D7E4F3B2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First Zombie Films – A Timeline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1A36DE-DF01-401D-8232-E483D90E9E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Night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Living Dead (1971)</a:t>
            </a:r>
          </a:p>
          <a:p>
            <a:r>
              <a:rPr lang="de-DE" dirty="0"/>
              <a:t>Dawn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Dead (1978)</a:t>
            </a:r>
          </a:p>
          <a:p>
            <a:endParaRPr lang="de-DE" dirty="0"/>
          </a:p>
          <a:p>
            <a:r>
              <a:rPr lang="de-DE" dirty="0" err="1"/>
              <a:t>Various</a:t>
            </a:r>
            <a:r>
              <a:rPr lang="de-DE" dirty="0"/>
              <a:t> „Remakes“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films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1980s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21st Century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29904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DBA7A6-B9B4-4419-B97D-C22D3BBF5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Father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Zombie Film: George A. Romero (1940 – 2017)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43DD8B4D-90F2-492B-9449-2A59D05A63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2293544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CB334F-C8F6-4CF6-9ABA-2C49A04D1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„Night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Living Dead“ (1971) -  Old </a:t>
            </a:r>
            <a:r>
              <a:rPr lang="de-DE" dirty="0" err="1"/>
              <a:t>Advertisement</a:t>
            </a:r>
            <a:r>
              <a:rPr lang="de-DE" dirty="0"/>
              <a:t>/ Poster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FC9DA3F8-F375-42FD-A6C4-9EB6884C40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858169"/>
            <a:ext cx="2895600" cy="4286250"/>
          </a:xfrm>
        </p:spPr>
      </p:pic>
    </p:spTree>
    <p:extLst>
      <p:ext uri="{BB962C8B-B14F-4D97-AF65-F5344CB8AC3E}">
        <p14:creationId xmlns:p14="http://schemas.microsoft.com/office/powerpoint/2010/main" val="3666868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E7CFD9-3495-4070-A91A-A7DF1C725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Text </a:t>
            </a:r>
            <a:r>
              <a:rPr lang="de-DE" dirty="0" err="1"/>
              <a:t>of</a:t>
            </a:r>
            <a:r>
              <a:rPr lang="de-DE" dirty="0"/>
              <a:t> Original </a:t>
            </a:r>
            <a:r>
              <a:rPr lang="de-DE" dirty="0" err="1"/>
              <a:t>Advertisment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259D113-9ABB-4E44-AA2D-903172754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1  „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won‘t</a:t>
            </a:r>
            <a:r>
              <a:rPr lang="de-DE" dirty="0"/>
              <a:t> </a:t>
            </a:r>
            <a:r>
              <a:rPr lang="de-DE" dirty="0" err="1"/>
              <a:t>stay</a:t>
            </a:r>
            <a:r>
              <a:rPr lang="de-DE" dirty="0"/>
              <a:t> </a:t>
            </a:r>
            <a:r>
              <a:rPr lang="de-DE" dirty="0" err="1"/>
              <a:t>dead</a:t>
            </a:r>
            <a:r>
              <a:rPr lang="de-DE" dirty="0"/>
              <a:t>!“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2  „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keep</a:t>
            </a:r>
            <a:r>
              <a:rPr lang="de-DE" dirty="0"/>
              <a:t> </a:t>
            </a:r>
            <a:r>
              <a:rPr lang="de-DE" dirty="0" err="1"/>
              <a:t>coming</a:t>
            </a:r>
            <a:r>
              <a:rPr lang="de-DE" dirty="0"/>
              <a:t> back in </a:t>
            </a:r>
            <a:r>
              <a:rPr lang="de-DE" dirty="0" err="1"/>
              <a:t>bloodthirsty</a:t>
            </a:r>
            <a:r>
              <a:rPr lang="de-DE" dirty="0"/>
              <a:t> </a:t>
            </a:r>
            <a:r>
              <a:rPr lang="de-DE" dirty="0" err="1"/>
              <a:t>lust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human </a:t>
            </a:r>
            <a:r>
              <a:rPr lang="de-DE" dirty="0" err="1"/>
              <a:t>flesh</a:t>
            </a:r>
            <a:r>
              <a:rPr lang="de-DE" dirty="0"/>
              <a:t>!“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3  „Pits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dead</a:t>
            </a:r>
            <a:r>
              <a:rPr lang="de-DE" dirty="0"/>
              <a:t> </a:t>
            </a:r>
            <a:r>
              <a:rPr lang="de-DE" dirty="0" err="1"/>
              <a:t>against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living</a:t>
            </a:r>
            <a:r>
              <a:rPr lang="de-DE" dirty="0"/>
              <a:t> in a </a:t>
            </a:r>
            <a:r>
              <a:rPr lang="de-DE" dirty="0" err="1"/>
              <a:t>struggle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survival</a:t>
            </a:r>
            <a:r>
              <a:rPr lang="de-DE" dirty="0"/>
              <a:t>“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39341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676071-F399-4575-963B-12A97AD42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„Night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Living Dead“  -   A Fan </a:t>
            </a:r>
            <a:r>
              <a:rPr lang="de-DE" dirty="0" err="1"/>
              <a:t>Modified</a:t>
            </a:r>
            <a:r>
              <a:rPr lang="de-DE" dirty="0"/>
              <a:t> Poster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elements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 </a:t>
            </a:r>
            <a:r>
              <a:rPr lang="de-DE" dirty="0" err="1"/>
              <a:t>today‘s</a:t>
            </a:r>
            <a:r>
              <a:rPr lang="de-DE" dirty="0"/>
              <a:t> „The Walking Dead“</a:t>
            </a:r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E53DE49D-E441-4D8A-AD1F-1D5B8AF123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023" y="1825625"/>
            <a:ext cx="2755953" cy="4351338"/>
          </a:xfrm>
        </p:spPr>
      </p:pic>
    </p:spTree>
    <p:extLst>
      <p:ext uri="{BB962C8B-B14F-4D97-AF65-F5344CB8AC3E}">
        <p14:creationId xmlns:p14="http://schemas.microsoft.com/office/powerpoint/2010/main" val="3326622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16D468-24FE-4094-8F07-37B6EBCBB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Zombies in „Night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Living Dead“ (1971)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E997E656-94E4-4FD1-A059-13DA29C4C6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2271683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E2B52A-EE5C-4602-97AC-D079CBFA9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„Dawn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Dead“ </a:t>
            </a:r>
            <a:r>
              <a:rPr lang="de-DE" dirty="0" err="1"/>
              <a:t>Advertisement</a:t>
            </a:r>
            <a:r>
              <a:rPr lang="de-DE" dirty="0"/>
              <a:t> / Poster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A9DB147A-6EB9-41E3-9EE3-DB1A2982CB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362" y="1634133"/>
            <a:ext cx="2977515" cy="4652367"/>
          </a:xfrm>
        </p:spPr>
      </p:pic>
    </p:spTree>
    <p:extLst>
      <p:ext uri="{BB962C8B-B14F-4D97-AF65-F5344CB8AC3E}">
        <p14:creationId xmlns:p14="http://schemas.microsoft.com/office/powerpoint/2010/main" val="1536737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961F73-B1B7-4DED-B3A7-741CF34A5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Zombies in „Dawn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Dead“ (1978)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60FD8094-B156-457F-84D8-040EDAA4EF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4385" y="2171700"/>
            <a:ext cx="6778215" cy="3541618"/>
          </a:xfrm>
        </p:spPr>
      </p:pic>
    </p:spTree>
    <p:extLst>
      <p:ext uri="{BB962C8B-B14F-4D97-AF65-F5344CB8AC3E}">
        <p14:creationId xmlns:p14="http://schemas.microsoft.com/office/powerpoint/2010/main" val="31852274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262</Words>
  <Application>Microsoft Office PowerPoint</Application>
  <PresentationFormat>Breitbild</PresentationFormat>
  <Paragraphs>31</Paragraphs>
  <Slides>17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</vt:lpstr>
      <vt:lpstr>Background to „The Walking Dead“ (2010 - 2021)</vt:lpstr>
      <vt:lpstr>First Zombie Films – A Timeline</vt:lpstr>
      <vt:lpstr>Father of the Zombie Film: George A. Romero (1940 – 2017)</vt:lpstr>
      <vt:lpstr>„Night of the Living Dead“ (1971) -  Old Advertisement/ Poster</vt:lpstr>
      <vt:lpstr>Text of Original Advertisment</vt:lpstr>
      <vt:lpstr>„Night of the Living Dead“  -   A Fan Modified Poster with some elements of  today‘s „The Walking Dead“</vt:lpstr>
      <vt:lpstr>Zombies in „Night of the Living Dead“ (1971)</vt:lpstr>
      <vt:lpstr>„Dawn of the Dead“ Advertisement / Poster</vt:lpstr>
      <vt:lpstr>Zombies in „Dawn of the Dead“ (1978)</vt:lpstr>
      <vt:lpstr>Zombies in „Dawn of the Dead“ (1978) </vt:lpstr>
      <vt:lpstr>„The Walking Dead“ (Season 1, 2010)</vt:lpstr>
      <vt:lpstr>„The Walking Dead“ DVD Image Original versus Altered</vt:lpstr>
      <vt:lpstr>„The Walking Dead“ Cast for Season  1</vt:lpstr>
      <vt:lpstr>„The Walking Dead“ Recurring Cast for Season 1</vt:lpstr>
      <vt:lpstr>„The Walking Dead“ Recurring Cast for Season 8</vt:lpstr>
      <vt:lpstr>„Walkers“ in „The Walking Dead“</vt:lpstr>
      <vt:lpstr>The Four Worlds of „The Walking Dead“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Background to Walking Dead (2010 - 2021)</dc:title>
  <dc:creator>Slawney, James</dc:creator>
  <cp:lastModifiedBy>Slawney, James</cp:lastModifiedBy>
  <cp:revision>4</cp:revision>
  <dcterms:created xsi:type="dcterms:W3CDTF">2020-11-20T12:03:19Z</dcterms:created>
  <dcterms:modified xsi:type="dcterms:W3CDTF">2020-11-20T12:29:57Z</dcterms:modified>
</cp:coreProperties>
</file>