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118"/>
  </p:normalViewPr>
  <p:slideViewPr>
    <p:cSldViewPr snapToGrid="0" snapToObjects="1">
      <p:cViewPr varScale="1">
        <p:scale>
          <a:sx n="95" d="100"/>
          <a:sy n="95" d="100"/>
        </p:scale>
        <p:origin x="6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426741-E6A2-824F-8510-766047CBC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455C896-91F1-EC4B-B09B-5207205EE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DE75C3-D90D-0646-B70E-5FA02ACAE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F6A8-5A37-4047-A8B6-65E2232CFE42}" type="datetimeFigureOut">
              <a:rPr lang="de-DE" smtClean="0"/>
              <a:t>22.10.23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0BF399-C1C5-E84D-8321-890E8D687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B02693-DFD9-D348-A6C9-0B2B163F3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96431-3DAB-8946-BF75-8D56D43E8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401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EBF0C8-7AC2-0241-B3DF-AF2CB17D6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A691603-E0B0-904C-9FF6-7A808BBBA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ACB0C7-BC56-0349-8909-DA6D5CB14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F6A8-5A37-4047-A8B6-65E2232CFE42}" type="datetimeFigureOut">
              <a:rPr lang="de-DE" smtClean="0"/>
              <a:t>22.10.23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1F42CE-6294-5943-A2FC-3FC10BF99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C65F2F-5688-604A-82BF-8B83DDED2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96431-3DAB-8946-BF75-8D56D43E8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5251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2E4B2F2-EB0F-3F40-A82B-65BF53CAED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15BF777-6AE9-DC48-A23B-D963F16FD2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68C367-6501-2343-80E7-3AF986816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F6A8-5A37-4047-A8B6-65E2232CFE42}" type="datetimeFigureOut">
              <a:rPr lang="de-DE" smtClean="0"/>
              <a:t>22.10.23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4C6653-583B-CA4B-A565-E9C67E386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5B2471-12D4-C543-AE89-BC35E0D5C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96431-3DAB-8946-BF75-8D56D43E8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5261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7477AA-FC8F-1747-A099-CB5ADC6C6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603CC2-90D3-0043-AB5E-373BB83F7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12B3F6-EEE1-1B41-88C9-8CB61EC37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F6A8-5A37-4047-A8B6-65E2232CFE42}" type="datetimeFigureOut">
              <a:rPr lang="de-DE" smtClean="0"/>
              <a:t>22.10.23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4B3E92-5D7E-CD43-97B6-E784766B8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F858B5-D5FB-2346-A748-FE253705A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96431-3DAB-8946-BF75-8D56D43E8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185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461DFE-4AD6-984E-BDE7-1147BB87D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85745D-6FED-E34D-84E2-02A1C2B3F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2B71AD-C114-634F-B7B2-3CEA25B95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F6A8-5A37-4047-A8B6-65E2232CFE42}" type="datetimeFigureOut">
              <a:rPr lang="de-DE" smtClean="0"/>
              <a:t>22.10.23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2683D2-70E2-6C48-B2B8-A0B9BC83D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A70226-78CB-7C48-BCDF-50B35D4D4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96431-3DAB-8946-BF75-8D56D43E8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2413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9FE0F1-8F44-6743-94B2-E1B678366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9358AA-DDA4-2240-91A6-FA464034B3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54E75C-A63C-CD42-8A3D-45437C8999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C941198-EEED-044A-8DFB-18044DF86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F6A8-5A37-4047-A8B6-65E2232CFE42}" type="datetimeFigureOut">
              <a:rPr lang="de-DE" smtClean="0"/>
              <a:t>22.10.23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0EDEF54-6138-C14B-8FD3-A60DC049D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4F7E05-AB53-EF4E-B05F-EF69B14D9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96431-3DAB-8946-BF75-8D56D43E8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498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710D20-2370-524B-A3CD-522DAA1F2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C24C1E1-E6C4-9548-8C8C-E46D53968B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05F149A-00A2-4649-A1B8-041C7D3EE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E3B3790-A3D3-D84B-BD3B-DB47ABF2B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3DDF5B4-A59F-484B-94C0-69221991DD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6BAC8A2-B591-AB4E-9F4E-577887CE9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F6A8-5A37-4047-A8B6-65E2232CFE42}" type="datetimeFigureOut">
              <a:rPr lang="de-DE" smtClean="0"/>
              <a:t>22.10.23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33A41F2-0641-124C-A178-9E1384284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FB6396D-3947-E54C-888B-E9625116B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96431-3DAB-8946-BF75-8D56D43E8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85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7AF083-5C16-5D40-84CE-AB2E27329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15E128B-414E-2140-9317-F32F6D623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F6A8-5A37-4047-A8B6-65E2232CFE42}" type="datetimeFigureOut">
              <a:rPr lang="de-DE" smtClean="0"/>
              <a:t>22.10.23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87D1E42-1805-114B-9809-EA92ED0F7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06C0398-9CBE-524F-8226-2A2C43E54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96431-3DAB-8946-BF75-8D56D43E8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7909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D681857-07FF-C647-B379-98228B313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F6A8-5A37-4047-A8B6-65E2232CFE42}" type="datetimeFigureOut">
              <a:rPr lang="de-DE" smtClean="0"/>
              <a:t>22.10.23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172AC40-3044-2140-A167-AD91267FD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2832CC4-20C3-0F44-8EF2-D667C0757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96431-3DAB-8946-BF75-8D56D43E8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3469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2C12E7-5C1D-3248-BC22-01530708F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1971E9-BCAC-A54B-ADD0-929C34491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8B542C5-7DF8-0940-8674-1328CAA4E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E78CFD-05F8-1444-B532-B2C9D6C25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F6A8-5A37-4047-A8B6-65E2232CFE42}" type="datetimeFigureOut">
              <a:rPr lang="de-DE" smtClean="0"/>
              <a:t>22.10.23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A791CAA-F623-EE4B-8672-F7E549F64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B2423CD-4398-374D-AF4C-5DD6BF868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96431-3DAB-8946-BF75-8D56D43E8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48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A81E4C-CAD5-BE47-8290-03E668702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2721D08-E3BB-C341-B164-2ACCA83032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958CC00-EEB5-3841-8F2F-9E0EEB2E0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2053AA-DBBD-4145-9F7B-489CE9116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F6A8-5A37-4047-A8B6-65E2232CFE42}" type="datetimeFigureOut">
              <a:rPr lang="de-DE" smtClean="0"/>
              <a:t>22.10.23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06B5B8D-525E-0644-9118-6596310DF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3CA43C6-3E30-BE4A-A89F-304A2F750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96431-3DAB-8946-BF75-8D56D43E8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384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354B74-7B92-EF48-A3C0-56B07108E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8CF7E3-A6EA-DA44-A70B-B93A02BD0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B96267-0660-B04C-9F6F-03B7639A39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FF6A8-5A37-4047-A8B6-65E2232CFE42}" type="datetimeFigureOut">
              <a:rPr lang="de-DE" smtClean="0"/>
              <a:t>22.10.23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DD5ACA-23C4-3F46-98A1-2FE68C5137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7B6EFF-76F6-CC4C-B4DD-A64CB47C0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96431-3DAB-8946-BF75-8D56D43E86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7863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4FB402-7E3A-4E4D-92F3-3565560C8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9400" y="355600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dirty="0">
                <a:solidFill>
                  <a:srgbClr val="C00000"/>
                </a:solidFill>
              </a:rPr>
              <a:t>Vorgehensweise Fallstudie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BBA9E4-44EB-8641-AD6C-C9F545E1F53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Überblick verschaffen: </a:t>
            </a:r>
          </a:p>
          <a:p>
            <a:pPr marL="0" indent="0">
              <a:buNone/>
            </a:pPr>
            <a:r>
              <a:rPr lang="de-DE" dirty="0"/>
              <a:t>     ersten und letzten Absatz</a:t>
            </a:r>
          </a:p>
          <a:p>
            <a:pPr marL="0" indent="0">
              <a:buNone/>
            </a:pPr>
            <a:r>
              <a:rPr lang="de-DE" dirty="0"/>
              <a:t>     der Fallstudie lesen</a:t>
            </a:r>
          </a:p>
          <a:p>
            <a:r>
              <a:rPr lang="de-DE" dirty="0"/>
              <a:t> Welche Rolle habe ich?</a:t>
            </a:r>
          </a:p>
          <a:p>
            <a:r>
              <a:rPr lang="de-DE" dirty="0"/>
              <a:t> Timing: wann muss eine</a:t>
            </a:r>
          </a:p>
          <a:p>
            <a:pPr marL="0" indent="0">
              <a:buNone/>
            </a:pPr>
            <a:r>
              <a:rPr lang="de-DE" dirty="0"/>
              <a:t>     Entscheidung getroffen werden?</a:t>
            </a:r>
          </a:p>
          <a:p>
            <a:r>
              <a:rPr lang="de-DE" dirty="0"/>
              <a:t> Exakte Gesamt- Aufgabenstellung</a:t>
            </a:r>
          </a:p>
          <a:p>
            <a:pPr marL="0" indent="0">
              <a:buNone/>
            </a:pPr>
            <a:r>
              <a:rPr lang="de-DE" dirty="0"/>
              <a:t>     definieren</a:t>
            </a:r>
          </a:p>
          <a:p>
            <a:r>
              <a:rPr lang="de-DE" dirty="0"/>
              <a:t> Unteraufgaben in Dringlichkeit/</a:t>
            </a:r>
          </a:p>
          <a:p>
            <a:pPr marL="0" indent="0">
              <a:buNone/>
            </a:pPr>
            <a:r>
              <a:rPr lang="de-DE" dirty="0"/>
              <a:t>     Wichtigkeit differenzieren</a:t>
            </a:r>
          </a:p>
          <a:p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9C9A5D0-E213-794E-88D0-0BC5F2A5D57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Welche Informationen fehlen mir?</a:t>
            </a:r>
          </a:p>
          <a:p>
            <a:r>
              <a:rPr lang="de-DE" dirty="0"/>
              <a:t> Welche Annahmen treffe ich?</a:t>
            </a:r>
          </a:p>
          <a:p>
            <a:r>
              <a:rPr lang="de-DE" dirty="0"/>
              <a:t> Evtl. Visualisierung der</a:t>
            </a:r>
          </a:p>
          <a:p>
            <a:pPr marL="0" indent="0">
              <a:buNone/>
            </a:pPr>
            <a:r>
              <a:rPr lang="de-DE" dirty="0"/>
              <a:t>     Zusammenhänge durch Skizze/</a:t>
            </a:r>
          </a:p>
          <a:p>
            <a:pPr marL="0" indent="0">
              <a:buNone/>
            </a:pPr>
            <a:r>
              <a:rPr lang="de-DE" dirty="0"/>
              <a:t>     Mindmap/ Diagramm </a:t>
            </a:r>
          </a:p>
          <a:p>
            <a:r>
              <a:rPr lang="de-DE" dirty="0"/>
              <a:t> Definition von Entscheidungsvarianten  </a:t>
            </a:r>
          </a:p>
          <a:p>
            <a:r>
              <a:rPr lang="de-DE" dirty="0"/>
              <a:t> Bewertung der Entscheidungs-</a:t>
            </a:r>
          </a:p>
          <a:p>
            <a:pPr marL="0" indent="0">
              <a:buNone/>
            </a:pPr>
            <a:r>
              <a:rPr lang="de-DE" dirty="0"/>
              <a:t>    alternativen</a:t>
            </a:r>
          </a:p>
          <a:p>
            <a:r>
              <a:rPr lang="de-DE" dirty="0"/>
              <a:t> Entscheidung für eine Entscheidungs-</a:t>
            </a:r>
          </a:p>
          <a:p>
            <a:pPr marL="0" indent="0">
              <a:buNone/>
            </a:pPr>
            <a:r>
              <a:rPr lang="de-DE" dirty="0"/>
              <a:t>    alternative</a:t>
            </a:r>
          </a:p>
          <a:p>
            <a:r>
              <a:rPr lang="de-DE" dirty="0"/>
              <a:t> Umsetzung der Entscheidung</a:t>
            </a:r>
          </a:p>
          <a:p>
            <a:pPr marL="0" indent="0">
              <a:buNone/>
            </a:pPr>
            <a:r>
              <a:rPr lang="de-DE" dirty="0"/>
              <a:t>     in terminierten Meilensteinen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CC8DEFD-30C4-FB4A-87EE-420BC46444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0"/>
            <a:ext cx="14224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64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Macintosh PowerPoint</Application>
  <PresentationFormat>Breitbild</PresentationFormat>
  <Paragraphs>23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Vorgehensweise Fallstudie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Vorgehensweise Fallstudie</dc:title>
  <dc:creator>Microsoft Office User</dc:creator>
  <cp:lastModifiedBy>Microsoft Office User</cp:lastModifiedBy>
  <cp:revision>2</cp:revision>
  <dcterms:created xsi:type="dcterms:W3CDTF">2022-11-14T15:07:45Z</dcterms:created>
  <dcterms:modified xsi:type="dcterms:W3CDTF">2023-10-22T16:04:19Z</dcterms:modified>
</cp:coreProperties>
</file>