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43"/>
  </p:notesMasterIdLst>
  <p:handoutMasterIdLst>
    <p:handoutMasterId r:id="rId44"/>
  </p:handoutMasterIdLst>
  <p:sldIdLst>
    <p:sldId id="256" r:id="rId3"/>
    <p:sldId id="381" r:id="rId4"/>
    <p:sldId id="396" r:id="rId5"/>
    <p:sldId id="390" r:id="rId6"/>
    <p:sldId id="397" r:id="rId7"/>
    <p:sldId id="395" r:id="rId8"/>
    <p:sldId id="485" r:id="rId9"/>
    <p:sldId id="399" r:id="rId10"/>
    <p:sldId id="389" r:id="rId11"/>
    <p:sldId id="462" r:id="rId12"/>
    <p:sldId id="439" r:id="rId13"/>
    <p:sldId id="453" r:id="rId14"/>
    <p:sldId id="473" r:id="rId15"/>
    <p:sldId id="474" r:id="rId16"/>
    <p:sldId id="476" r:id="rId17"/>
    <p:sldId id="477" r:id="rId18"/>
    <p:sldId id="478" r:id="rId19"/>
    <p:sldId id="475" r:id="rId20"/>
    <p:sldId id="469" r:id="rId21"/>
    <p:sldId id="433" r:id="rId22"/>
    <p:sldId id="442" r:id="rId23"/>
    <p:sldId id="479" r:id="rId24"/>
    <p:sldId id="468" r:id="rId25"/>
    <p:sldId id="480" r:id="rId26"/>
    <p:sldId id="463" r:id="rId27"/>
    <p:sldId id="454" r:id="rId28"/>
    <p:sldId id="443" r:id="rId29"/>
    <p:sldId id="464" r:id="rId30"/>
    <p:sldId id="465" r:id="rId31"/>
    <p:sldId id="482" r:id="rId32"/>
    <p:sldId id="460" r:id="rId33"/>
    <p:sldId id="481" r:id="rId34"/>
    <p:sldId id="486" r:id="rId35"/>
    <p:sldId id="459" r:id="rId36"/>
    <p:sldId id="467" r:id="rId37"/>
    <p:sldId id="470" r:id="rId38"/>
    <p:sldId id="484" r:id="rId39"/>
    <p:sldId id="445" r:id="rId40"/>
    <p:sldId id="446" r:id="rId41"/>
    <p:sldId id="452" r:id="rId4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01">
          <p15:clr>
            <a:srgbClr val="A4A3A4"/>
          </p15:clr>
        </p15:guide>
        <p15:guide id="2" orient="horz" pos="727">
          <p15:clr>
            <a:srgbClr val="A4A3A4"/>
          </p15:clr>
        </p15:guide>
        <p15:guide id="3" orient="horz" pos="1298">
          <p15:clr>
            <a:srgbClr val="A4A3A4"/>
          </p15:clr>
        </p15:guide>
        <p15:guide id="4" orient="horz" pos="4020">
          <p15:clr>
            <a:srgbClr val="A4A3A4"/>
          </p15:clr>
        </p15:guide>
        <p15:guide id="5" orient="horz" pos="1162">
          <p15:clr>
            <a:srgbClr val="A4A3A4"/>
          </p15:clr>
        </p15:guide>
        <p15:guide id="6" orient="horz" pos="618">
          <p15:clr>
            <a:srgbClr val="A4A3A4"/>
          </p15:clr>
        </p15:guide>
        <p15:guide id="7" pos="338">
          <p15:clr>
            <a:srgbClr val="A4A3A4"/>
          </p15:clr>
        </p15:guide>
        <p15:guide id="8" pos="5477">
          <p15:clr>
            <a:srgbClr val="A4A3A4"/>
          </p15:clr>
        </p15:guide>
        <p15:guide id="9" pos="2835">
          <p15:clr>
            <a:srgbClr val="A4A3A4"/>
          </p15:clr>
        </p15:guide>
        <p15:guide id="10" pos="297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2925"/>
    <a:srgbClr val="2D89CC"/>
    <a:srgbClr val="CDE4F5"/>
    <a:srgbClr val="E6F5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F6252C-B5F2-47B7-96B9-DCD789567CC5}" v="983" dt="2023-04-24T07:20:42.81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9364" autoAdjust="0"/>
  </p:normalViewPr>
  <p:slideViewPr>
    <p:cSldViewPr>
      <p:cViewPr varScale="1">
        <p:scale>
          <a:sx n="63" d="100"/>
          <a:sy n="63" d="100"/>
        </p:scale>
        <p:origin x="1288" y="56"/>
      </p:cViewPr>
      <p:guideLst>
        <p:guide orient="horz" pos="4201"/>
        <p:guide orient="horz" pos="727"/>
        <p:guide orient="horz" pos="1298"/>
        <p:guide orient="horz" pos="4020"/>
        <p:guide orient="horz" pos="1162"/>
        <p:guide orient="horz" pos="618"/>
        <p:guide pos="338"/>
        <p:guide pos="5477"/>
        <p:guide pos="2835"/>
        <p:guide pos="2977"/>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84" d="100"/>
          <a:sy n="84" d="100"/>
        </p:scale>
        <p:origin x="-308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tte Rose" userId="fa32934ac6f77810" providerId="LiveId" clId="{80F6252C-B5F2-47B7-96B9-DCD789567CC5}"/>
    <pc:docChg chg="undo custSel addSld delSld modSld">
      <pc:chgData name="Lotte Rose" userId="fa32934ac6f77810" providerId="LiveId" clId="{80F6252C-B5F2-47B7-96B9-DCD789567CC5}" dt="2023-04-24T07:20:42.814" v="1593"/>
      <pc:docMkLst>
        <pc:docMk/>
      </pc:docMkLst>
      <pc:sldChg chg="modSp mod modAnim">
        <pc:chgData name="Lotte Rose" userId="fa32934ac6f77810" providerId="LiveId" clId="{80F6252C-B5F2-47B7-96B9-DCD789567CC5}" dt="2023-04-24T07:17:53.540" v="1588"/>
        <pc:sldMkLst>
          <pc:docMk/>
          <pc:sldMk cId="3235385585" sldId="388"/>
        </pc:sldMkLst>
        <pc:spChg chg="mod">
          <ac:chgData name="Lotte Rose" userId="fa32934ac6f77810" providerId="LiveId" clId="{80F6252C-B5F2-47B7-96B9-DCD789567CC5}" dt="2023-04-24T07:17:34.127" v="1586" actId="1076"/>
          <ac:spMkLst>
            <pc:docMk/>
            <pc:sldMk cId="3235385585" sldId="388"/>
            <ac:spMk id="3" creationId="{0B0EFFD0-8C53-4E19-8681-AB524DFCE77A}"/>
          </ac:spMkLst>
        </pc:spChg>
      </pc:sldChg>
      <pc:sldChg chg="modSp mod">
        <pc:chgData name="Lotte Rose" userId="fa32934ac6f77810" providerId="LiveId" clId="{80F6252C-B5F2-47B7-96B9-DCD789567CC5}" dt="2023-04-24T06:11:14.279" v="137" actId="20577"/>
        <pc:sldMkLst>
          <pc:docMk/>
          <pc:sldMk cId="1618790627" sldId="389"/>
        </pc:sldMkLst>
        <pc:spChg chg="mod">
          <ac:chgData name="Lotte Rose" userId="fa32934ac6f77810" providerId="LiveId" clId="{80F6252C-B5F2-47B7-96B9-DCD789567CC5}" dt="2023-04-24T06:11:00.041" v="136" actId="6549"/>
          <ac:spMkLst>
            <pc:docMk/>
            <pc:sldMk cId="1618790627" sldId="389"/>
            <ac:spMk id="2" creationId="{6D2691DB-4144-4B97-A0AC-B4E28F483DF4}"/>
          </ac:spMkLst>
        </pc:spChg>
        <pc:spChg chg="mod">
          <ac:chgData name="Lotte Rose" userId="fa32934ac6f77810" providerId="LiveId" clId="{80F6252C-B5F2-47B7-96B9-DCD789567CC5}" dt="2023-04-24T06:11:14.279" v="137" actId="20577"/>
          <ac:spMkLst>
            <pc:docMk/>
            <pc:sldMk cId="1618790627" sldId="389"/>
            <ac:spMk id="6" creationId="{96820156-1115-47D6-B2AB-C1FB6FFF08C1}"/>
          </ac:spMkLst>
        </pc:spChg>
      </pc:sldChg>
      <pc:sldChg chg="modSp modAnim">
        <pc:chgData name="Lotte Rose" userId="fa32934ac6f77810" providerId="LiveId" clId="{80F6252C-B5F2-47B7-96B9-DCD789567CC5}" dt="2023-04-24T06:09:54.814" v="87" actId="6549"/>
        <pc:sldMkLst>
          <pc:docMk/>
          <pc:sldMk cId="1894436188" sldId="395"/>
        </pc:sldMkLst>
        <pc:spChg chg="mod">
          <ac:chgData name="Lotte Rose" userId="fa32934ac6f77810" providerId="LiveId" clId="{80F6252C-B5F2-47B7-96B9-DCD789567CC5}" dt="2023-04-24T06:09:54.814" v="87" actId="6549"/>
          <ac:spMkLst>
            <pc:docMk/>
            <pc:sldMk cId="1894436188" sldId="395"/>
            <ac:spMk id="3" creationId="{A3A95794-AE56-470D-AEE0-FA4A635ED614}"/>
          </ac:spMkLst>
        </pc:spChg>
      </pc:sldChg>
      <pc:sldChg chg="modSp mod">
        <pc:chgData name="Lotte Rose" userId="fa32934ac6f77810" providerId="LiveId" clId="{80F6252C-B5F2-47B7-96B9-DCD789567CC5}" dt="2023-04-24T07:16:26.852" v="1563" actId="1076"/>
        <pc:sldMkLst>
          <pc:docMk/>
          <pc:sldMk cId="1404097333" sldId="446"/>
        </pc:sldMkLst>
        <pc:spChg chg="mod">
          <ac:chgData name="Lotte Rose" userId="fa32934ac6f77810" providerId="LiveId" clId="{80F6252C-B5F2-47B7-96B9-DCD789567CC5}" dt="2023-04-24T07:16:26.852" v="1563" actId="1076"/>
          <ac:spMkLst>
            <pc:docMk/>
            <pc:sldMk cId="1404097333" sldId="446"/>
            <ac:spMk id="2" creationId="{C9E1303A-F1AA-44ED-A93A-1E89F0102538}"/>
          </ac:spMkLst>
        </pc:spChg>
        <pc:spChg chg="mod">
          <ac:chgData name="Lotte Rose" userId="fa32934ac6f77810" providerId="LiveId" clId="{80F6252C-B5F2-47B7-96B9-DCD789567CC5}" dt="2023-04-24T07:16:22.719" v="1562" actId="1076"/>
          <ac:spMkLst>
            <pc:docMk/>
            <pc:sldMk cId="1404097333" sldId="446"/>
            <ac:spMk id="3" creationId="{14E30F13-7A6A-4E6C-AC15-6833E5F07581}"/>
          </ac:spMkLst>
        </pc:spChg>
      </pc:sldChg>
      <pc:sldChg chg="modSp">
        <pc:chgData name="Lotte Rose" userId="fa32934ac6f77810" providerId="LiveId" clId="{80F6252C-B5F2-47B7-96B9-DCD789567CC5}" dt="2023-04-24T06:12:45.794" v="159" actId="6549"/>
        <pc:sldMkLst>
          <pc:docMk/>
          <pc:sldMk cId="71921569" sldId="453"/>
        </pc:sldMkLst>
        <pc:spChg chg="mod">
          <ac:chgData name="Lotte Rose" userId="fa32934ac6f77810" providerId="LiveId" clId="{80F6252C-B5F2-47B7-96B9-DCD789567CC5}" dt="2023-04-24T06:12:45.794" v="159" actId="6549"/>
          <ac:spMkLst>
            <pc:docMk/>
            <pc:sldMk cId="71921569" sldId="453"/>
            <ac:spMk id="3" creationId="{467C467E-FCC8-4831-9570-2D10AEEF838D}"/>
          </ac:spMkLst>
        </pc:spChg>
      </pc:sldChg>
      <pc:sldChg chg="modAnim">
        <pc:chgData name="Lotte Rose" userId="fa32934ac6f77810" providerId="LiveId" clId="{80F6252C-B5F2-47B7-96B9-DCD789567CC5}" dt="2023-04-24T06:52:48.034" v="1520"/>
        <pc:sldMkLst>
          <pc:docMk/>
          <pc:sldMk cId="2939984783" sldId="470"/>
        </pc:sldMkLst>
      </pc:sldChg>
      <pc:sldChg chg="del">
        <pc:chgData name="Lotte Rose" userId="fa32934ac6f77810" providerId="LiveId" clId="{80F6252C-B5F2-47B7-96B9-DCD789567CC5}" dt="2023-04-24T06:53:06.641" v="1521" actId="47"/>
        <pc:sldMkLst>
          <pc:docMk/>
          <pc:sldMk cId="1768370235" sldId="483"/>
        </pc:sldMkLst>
      </pc:sldChg>
      <pc:sldChg chg="modSp add mod modAnim">
        <pc:chgData name="Lotte Rose" userId="fa32934ac6f77810" providerId="LiveId" clId="{80F6252C-B5F2-47B7-96B9-DCD789567CC5}" dt="2023-04-24T07:20:42.814" v="1593"/>
        <pc:sldMkLst>
          <pc:docMk/>
          <pc:sldMk cId="444976219" sldId="484"/>
        </pc:sldMkLst>
        <pc:spChg chg="mod">
          <ac:chgData name="Lotte Rose" userId="fa32934ac6f77810" providerId="LiveId" clId="{80F6252C-B5F2-47B7-96B9-DCD789567CC5}" dt="2023-04-24T06:50:26.705" v="1369" actId="1076"/>
          <ac:spMkLst>
            <pc:docMk/>
            <pc:sldMk cId="444976219" sldId="484"/>
            <ac:spMk id="2" creationId="{346F3661-6C24-4FC0-86B2-0D0C45B9B2D3}"/>
          </ac:spMkLst>
        </pc:spChg>
        <pc:spChg chg="mod">
          <ac:chgData name="Lotte Rose" userId="fa32934ac6f77810" providerId="LiveId" clId="{80F6252C-B5F2-47B7-96B9-DCD789567CC5}" dt="2023-04-24T07:20:06.720" v="1589" actId="6549"/>
          <ac:spMkLst>
            <pc:docMk/>
            <pc:sldMk cId="444976219" sldId="484"/>
            <ac:spMk id="3" creationId="{D0DDEEE0-57AD-497C-BD97-528E77A2D2F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latin typeface="Arial" pitchFamily="34" charset="0"/>
              <a:cs typeface="Arial" pitchFamily="34"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9CF4BB4-FFB3-467D-A3DF-61EBD3745EB8}" type="datetimeFigureOut">
              <a:rPr lang="de-DE" smtClean="0">
                <a:latin typeface="Arial" pitchFamily="34" charset="0"/>
                <a:cs typeface="Arial" pitchFamily="34" charset="0"/>
              </a:rPr>
              <a:t>22.04.2025</a:t>
            </a:fld>
            <a:endParaRPr lang="de-DE">
              <a:latin typeface="Arial" pitchFamily="34" charset="0"/>
              <a:cs typeface="Arial" pitchFamily="34"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latin typeface="Arial" pitchFamily="34" charset="0"/>
              <a:cs typeface="Arial" pitchFamily="34"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1851EA-2F88-4F16-8DCC-11040A3161EF}" type="slidenum">
              <a:rPr lang="de-DE" smtClean="0">
                <a:latin typeface="Arial" pitchFamily="34" charset="0"/>
                <a:cs typeface="Arial" pitchFamily="34" charset="0"/>
              </a:rPr>
              <a:t>‹Nr.›</a:t>
            </a:fld>
            <a:endParaRPr lang="de-DE">
              <a:latin typeface="Arial" pitchFamily="34" charset="0"/>
              <a:cs typeface="Arial" pitchFamily="34" charset="0"/>
            </a:endParaRPr>
          </a:p>
        </p:txBody>
      </p:sp>
    </p:spTree>
    <p:extLst>
      <p:ext uri="{BB962C8B-B14F-4D97-AF65-F5344CB8AC3E}">
        <p14:creationId xmlns:p14="http://schemas.microsoft.com/office/powerpoint/2010/main" val="3225137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78471588-D8A4-4A88-8784-48DD0BDEE5C4}" type="datetimeFigureOut">
              <a:rPr lang="de-DE" smtClean="0"/>
              <a:pPr/>
              <a:t>22.04.2025</a:t>
            </a:fld>
            <a:endParaRPr lang="de-DE"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A35AB168-8E05-4229-BDA0-03024AB665B7}" type="slidenum">
              <a:rPr lang="de-DE" smtClean="0"/>
              <a:pPr/>
              <a:t>‹Nr.›</a:t>
            </a:fld>
            <a:endParaRPr lang="de-DE" dirty="0"/>
          </a:p>
        </p:txBody>
      </p:sp>
    </p:spTree>
    <p:extLst>
      <p:ext uri="{BB962C8B-B14F-4D97-AF65-F5344CB8AC3E}">
        <p14:creationId xmlns:p14="http://schemas.microsoft.com/office/powerpoint/2010/main" val="3592447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1" name="Rechteck 1"/>
          <p:cNvSpPr>
            <a:spLocks noChangeArrowheads="1"/>
          </p:cNvSpPr>
          <p:nvPr userDrawn="1"/>
        </p:nvSpPr>
        <p:spPr bwMode="auto">
          <a:xfrm flipH="1">
            <a:off x="0" y="1154112"/>
            <a:ext cx="9162000" cy="5724000"/>
          </a:xfrm>
          <a:prstGeom prst="corner">
            <a:avLst>
              <a:gd name="adj1" fmla="val 4943"/>
              <a:gd name="adj2" fmla="val 5009"/>
            </a:avLst>
          </a:prstGeom>
          <a:solidFill>
            <a:schemeClr val="accent1"/>
          </a:solidFill>
          <a:ln>
            <a:noFill/>
          </a:ln>
        </p:spPr>
        <p:txBody>
          <a:bodyPr/>
          <a:lstStyle/>
          <a:p>
            <a:endParaRPr lang="de-DE" noProof="0">
              <a:latin typeface="Arial" pitchFamily="34" charset="0"/>
              <a:cs typeface="Arial" pitchFamily="34" charset="0"/>
            </a:endParaRPr>
          </a:p>
        </p:txBody>
      </p:sp>
      <p:sp>
        <p:nvSpPr>
          <p:cNvPr id="2" name="Titel 1"/>
          <p:cNvSpPr>
            <a:spLocks noGrp="1"/>
          </p:cNvSpPr>
          <p:nvPr>
            <p:ph type="ctrTitle"/>
          </p:nvPr>
        </p:nvSpPr>
        <p:spPr>
          <a:xfrm>
            <a:off x="531316" y="1412776"/>
            <a:ext cx="8163422" cy="643241"/>
          </a:xfrm>
        </p:spPr>
        <p:txBody>
          <a:bodyPr wrap="square">
            <a:noAutofit/>
          </a:bodyPr>
          <a:lstStyle>
            <a:lvl1pPr>
              <a:defRPr sz="3200" b="0">
                <a:solidFill>
                  <a:srgbClr val="2D89CC"/>
                </a:solidFill>
                <a:latin typeface="+mj-lt"/>
                <a:cs typeface="Arial" pitchFamily="34" charset="0"/>
              </a:defRPr>
            </a:lvl1pPr>
          </a:lstStyle>
          <a:p>
            <a:r>
              <a:rPr lang="de-DE" noProof="0" dirty="0"/>
              <a:t>Titelmasterformat durch Klicken bearbeiten</a:t>
            </a:r>
          </a:p>
        </p:txBody>
      </p:sp>
      <p:sp>
        <p:nvSpPr>
          <p:cNvPr id="4" name="Foliennummernplatzhalter 3"/>
          <p:cNvSpPr>
            <a:spLocks noGrp="1"/>
          </p:cNvSpPr>
          <p:nvPr>
            <p:ph type="sldNum" sz="quarter" idx="11"/>
          </p:nvPr>
        </p:nvSpPr>
        <p:spPr>
          <a:xfrm>
            <a:off x="529382" y="6648050"/>
            <a:ext cx="504946" cy="138499"/>
          </a:xfrm>
        </p:spPr>
        <p:txBody>
          <a:bodyPr anchor="ctr" anchorCtr="0"/>
          <a:lstStyle>
            <a:lvl1pPr algn="l">
              <a:defRPr sz="900">
                <a:solidFill>
                  <a:schemeClr val="bg1"/>
                </a:solidFill>
                <a:latin typeface="+mj-lt"/>
                <a:cs typeface="Arial" pitchFamily="34" charset="0"/>
              </a:defRPr>
            </a:lvl1pPr>
          </a:lstStyle>
          <a:p>
            <a:r>
              <a:rPr lang="de-DE" dirty="0"/>
              <a:t>Seite  </a:t>
            </a:r>
            <a:fld id="{3733AE7F-6935-469B-B7EA-A7DFC1F0D075}" type="slidenum">
              <a:rPr lang="de-DE" smtClean="0"/>
              <a:pPr/>
              <a:t>‹Nr.›</a:t>
            </a:fld>
            <a:endParaRPr lang="de-DE" dirty="0"/>
          </a:p>
        </p:txBody>
      </p:sp>
      <p:sp>
        <p:nvSpPr>
          <p:cNvPr id="5" name="Datumsplatzhalter 4"/>
          <p:cNvSpPr>
            <a:spLocks noGrp="1"/>
          </p:cNvSpPr>
          <p:nvPr>
            <p:ph type="dt" sz="half" idx="12"/>
          </p:nvPr>
        </p:nvSpPr>
        <p:spPr>
          <a:xfrm>
            <a:off x="1404048" y="6639746"/>
            <a:ext cx="3600000" cy="155107"/>
          </a:xfrm>
        </p:spPr>
        <p:txBody>
          <a:bodyPr anchor="ctr" anchorCtr="0"/>
          <a:lstStyle>
            <a:lvl1pPr>
              <a:defRPr sz="900">
                <a:solidFill>
                  <a:schemeClr val="bg1"/>
                </a:solidFill>
                <a:latin typeface="+mj-lt"/>
                <a:cs typeface="Arial" pitchFamily="34" charset="0"/>
              </a:defRPr>
            </a:lvl1pPr>
          </a:lstStyle>
          <a:p>
            <a:pPr>
              <a:lnSpc>
                <a:spcPct val="120000"/>
              </a:lnSpc>
            </a:pPr>
            <a:r>
              <a:rPr lang="de-DE"/>
              <a:t>Max Mustermann | Musterbezeichnung</a:t>
            </a:r>
            <a:endParaRPr lang="de-DE" dirty="0"/>
          </a:p>
        </p:txBody>
      </p:sp>
      <p:sp>
        <p:nvSpPr>
          <p:cNvPr id="3" name="Fußzeilenplatzhalter 2"/>
          <p:cNvSpPr>
            <a:spLocks noGrp="1"/>
          </p:cNvSpPr>
          <p:nvPr>
            <p:ph type="ftr" sz="quarter" idx="13"/>
          </p:nvPr>
        </p:nvSpPr>
        <p:spPr>
          <a:xfrm>
            <a:off x="6444208" y="6639746"/>
            <a:ext cx="2250530" cy="155107"/>
          </a:xfrm>
        </p:spPr>
        <p:txBody>
          <a:bodyPr anchor="ctr" anchorCtr="0"/>
          <a:lstStyle>
            <a:lvl1pPr algn="r">
              <a:defRPr sz="900" b="0">
                <a:solidFill>
                  <a:schemeClr val="bg1"/>
                </a:solidFill>
                <a:latin typeface="+mj-lt"/>
              </a:defRPr>
            </a:lvl1pPr>
          </a:lstStyle>
          <a:p>
            <a:pPr>
              <a:lnSpc>
                <a:spcPct val="120000"/>
              </a:lnSpc>
            </a:pPr>
            <a:r>
              <a:rPr lang="de-DE"/>
              <a:t>Datum xx.xx.xxxx</a:t>
            </a:r>
            <a:endParaRPr lang="de-DE" dirty="0"/>
          </a:p>
        </p:txBody>
      </p:sp>
      <p:sp>
        <p:nvSpPr>
          <p:cNvPr id="10" name="Textplatzhalter 2"/>
          <p:cNvSpPr>
            <a:spLocks noGrp="1"/>
          </p:cNvSpPr>
          <p:nvPr>
            <p:ph type="body" idx="1"/>
          </p:nvPr>
        </p:nvSpPr>
        <p:spPr>
          <a:xfrm>
            <a:off x="539999" y="2060848"/>
            <a:ext cx="8154739" cy="246221"/>
          </a:xfrm>
        </p:spPr>
        <p:txBody>
          <a:bodyPr wrap="square" anchor="t" anchorCtr="0">
            <a:spAutoFit/>
          </a:bodyPr>
          <a:lstStyle>
            <a:lvl1pPr marL="0" indent="0">
              <a:buNone/>
              <a:defRPr sz="1600" b="1">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Textmasterformat bearbeiten</a:t>
            </a:r>
          </a:p>
        </p:txBody>
      </p:sp>
      <p:sp>
        <p:nvSpPr>
          <p:cNvPr id="14" name="Textplatzhalter 13"/>
          <p:cNvSpPr>
            <a:spLocks noGrp="1"/>
          </p:cNvSpPr>
          <p:nvPr>
            <p:ph type="body" sz="quarter" idx="15"/>
          </p:nvPr>
        </p:nvSpPr>
        <p:spPr>
          <a:xfrm>
            <a:off x="4725988" y="6195148"/>
            <a:ext cx="3968750" cy="186601"/>
          </a:xfrm>
        </p:spPr>
        <p:txBody>
          <a:bodyPr wrap="square" anchor="b" anchorCtr="0">
            <a:spAutoFit/>
          </a:bodyPr>
          <a:lstStyle>
            <a:lvl1pPr algn="r">
              <a:defRPr sz="12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de-DE" dirty="0"/>
              <a:t>Textmasterformat bearbeiten</a:t>
            </a:r>
          </a:p>
        </p:txBody>
      </p:sp>
      <p:sp>
        <p:nvSpPr>
          <p:cNvPr id="13" name="Inhaltsplatzhalter 7"/>
          <p:cNvSpPr>
            <a:spLocks noGrp="1"/>
          </p:cNvSpPr>
          <p:nvPr>
            <p:ph sz="quarter" idx="16" hasCustomPrompt="1"/>
          </p:nvPr>
        </p:nvSpPr>
        <p:spPr>
          <a:xfrm>
            <a:off x="536575" y="5517232"/>
            <a:ext cx="3963988" cy="864518"/>
          </a:xfrm>
        </p:spPr>
        <p:txBody>
          <a:bodyPr wrap="none" anchor="b" anchorCtr="0"/>
          <a:lstStyle>
            <a:lvl1pPr>
              <a:defRPr sz="1050"/>
            </a:lvl1pPr>
          </a:lstStyle>
          <a:p>
            <a:r>
              <a:rPr lang="de-DE" dirty="0"/>
              <a:t>Für Zusatzlogo auf das Bild-Symbol klicken</a:t>
            </a:r>
          </a:p>
        </p:txBody>
      </p:sp>
    </p:spTree>
    <p:extLst>
      <p:ext uri="{BB962C8B-B14F-4D97-AF65-F5344CB8AC3E}">
        <p14:creationId xmlns:p14="http://schemas.microsoft.com/office/powerpoint/2010/main" val="4121703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2D89CC"/>
                </a:solidFill>
                <a:latin typeface="+mj-lt"/>
                <a:cs typeface="Arial" pitchFamily="34" charset="0"/>
              </a:defRPr>
            </a:lvl1pPr>
          </a:lstStyle>
          <a:p>
            <a:r>
              <a:rPr lang="de-DE"/>
              <a:t>Titelmasterformat durch Klicken bearbeiten</a:t>
            </a:r>
          </a:p>
        </p:txBody>
      </p:sp>
      <p:sp>
        <p:nvSpPr>
          <p:cNvPr id="3" name="Inhaltsplatzhalter 2"/>
          <p:cNvSpPr>
            <a:spLocks noGrp="1"/>
          </p:cNvSpPr>
          <p:nvPr>
            <p:ph idx="1"/>
          </p:nvPr>
        </p:nvSpPr>
        <p:spPr/>
        <p:txBody>
          <a:bodyPr/>
          <a:lstStyle>
            <a:lvl1pPr>
              <a:defRPr>
                <a:latin typeface="Arial" pitchFamily="34" charset="0"/>
                <a:cs typeface="Arial" pitchFamily="34" charset="0"/>
              </a:defRPr>
            </a:lvl1pPr>
            <a:lvl2pPr>
              <a:buClr>
                <a:srgbClr val="2D89CC"/>
              </a:buClr>
              <a:defRPr>
                <a:latin typeface="Arial" pitchFamily="34" charset="0"/>
                <a:cs typeface="Arial" pitchFamily="34" charset="0"/>
              </a:defRPr>
            </a:lvl2pPr>
            <a:lvl3pPr>
              <a:buClr>
                <a:srgbClr val="2D89CC"/>
              </a:buClr>
              <a:defRPr sz="1800">
                <a:latin typeface="Arial" pitchFamily="34" charset="0"/>
                <a:cs typeface="Arial" pitchFamily="34" charset="0"/>
              </a:defRPr>
            </a:lvl3pPr>
            <a:lvl4pPr marL="809625" indent="-266700">
              <a:buClr>
                <a:srgbClr val="2D89CC"/>
              </a:buClr>
              <a:buFont typeface="Arial" pitchFamily="34" charset="0"/>
              <a:buChar char="•"/>
              <a:defRPr sz="1600">
                <a:latin typeface="Arial" pitchFamily="34" charset="0"/>
                <a:cs typeface="Arial" pitchFamily="34" charset="0"/>
              </a:defRPr>
            </a:lvl4pPr>
            <a:lvl5pPr marL="1076325" indent="-266700">
              <a:buClr>
                <a:srgbClr val="2D89CC"/>
              </a:buClr>
              <a:buFont typeface="Arial" pitchFamily="34" charset="0"/>
              <a:buChar char="•"/>
              <a:defRPr sz="1600">
                <a:latin typeface="Arial" pitchFamily="34" charset="0"/>
                <a:cs typeface="Arial"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oliennummernplatzhalter 4"/>
          <p:cNvSpPr>
            <a:spLocks noGrp="1"/>
          </p:cNvSpPr>
          <p:nvPr>
            <p:ph type="sldNum" sz="quarter" idx="11"/>
          </p:nvPr>
        </p:nvSpPr>
        <p:spPr/>
        <p:txBody>
          <a:bodyPr/>
          <a:lstStyle>
            <a:lvl1pPr algn="l">
              <a:defRPr>
                <a:latin typeface="+mj-lt"/>
                <a:cs typeface="Arial" pitchFamily="34" charset="0"/>
              </a:defRPr>
            </a:lvl1pPr>
          </a:lstStyle>
          <a:p>
            <a:r>
              <a:rPr lang="de-DE" dirty="0"/>
              <a:t>Seite  </a:t>
            </a:r>
            <a:fld id="{3733AE7F-6935-469B-B7EA-A7DFC1F0D075}" type="slidenum">
              <a:rPr lang="de-DE" smtClean="0"/>
              <a:pPr/>
              <a:t>‹Nr.›</a:t>
            </a:fld>
            <a:endParaRPr lang="de-DE" dirty="0"/>
          </a:p>
        </p:txBody>
      </p:sp>
      <p:sp>
        <p:nvSpPr>
          <p:cNvPr id="7" name="Datumsplatzhalter 6"/>
          <p:cNvSpPr>
            <a:spLocks noGrp="1"/>
          </p:cNvSpPr>
          <p:nvPr>
            <p:ph type="dt" sz="half" idx="12"/>
          </p:nvPr>
        </p:nvSpPr>
        <p:spPr/>
        <p:txBody>
          <a:bodyPr/>
          <a:lstStyle>
            <a:lvl1pPr>
              <a:defRPr>
                <a:latin typeface="+mj-lt"/>
                <a:cs typeface="Arial" pitchFamily="34" charset="0"/>
              </a:defRPr>
            </a:lvl1pPr>
          </a:lstStyle>
          <a:p>
            <a:pPr>
              <a:lnSpc>
                <a:spcPct val="120000"/>
              </a:lnSpc>
            </a:pPr>
            <a:r>
              <a:rPr lang="de-DE"/>
              <a:t>Max Mustermann | Musterbezeichnung</a:t>
            </a:r>
            <a:endParaRPr lang="de-DE" dirty="0"/>
          </a:p>
        </p:txBody>
      </p:sp>
      <p:sp>
        <p:nvSpPr>
          <p:cNvPr id="4" name="Fußzeilenplatzhalter 3"/>
          <p:cNvSpPr>
            <a:spLocks noGrp="1"/>
          </p:cNvSpPr>
          <p:nvPr>
            <p:ph type="ftr" sz="quarter" idx="13"/>
          </p:nvPr>
        </p:nvSpPr>
        <p:spPr/>
        <p:txBody>
          <a:bodyPr/>
          <a:lstStyle>
            <a:lvl1pPr>
              <a:defRPr>
                <a:latin typeface="+mj-lt"/>
              </a:defRPr>
            </a:lvl1pPr>
          </a:lstStyle>
          <a:p>
            <a:pPr>
              <a:lnSpc>
                <a:spcPct val="120000"/>
              </a:lnSpc>
            </a:pPr>
            <a:r>
              <a:rPr lang="de-DE"/>
              <a:t>Datum xx.xx.xxxx</a:t>
            </a:r>
          </a:p>
        </p:txBody>
      </p:sp>
    </p:spTree>
    <p:extLst>
      <p:ext uri="{BB962C8B-B14F-4D97-AF65-F5344CB8AC3E}">
        <p14:creationId xmlns:p14="http://schemas.microsoft.com/office/powerpoint/2010/main" val="3243619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a:xfrm>
            <a:off x="529382" y="6659276"/>
            <a:ext cx="504946" cy="138499"/>
          </a:xfrm>
        </p:spPr>
        <p:txBody>
          <a:bodyPr/>
          <a:lstStyle>
            <a:lvl1pPr algn="l">
              <a:defRPr>
                <a:latin typeface="+mj-lt"/>
                <a:cs typeface="Arial" pitchFamily="34" charset="0"/>
              </a:defRPr>
            </a:lvl1pPr>
          </a:lstStyle>
          <a:p>
            <a:r>
              <a:rPr lang="de-DE"/>
              <a:t>Seite  </a:t>
            </a:r>
            <a:fld id="{3733AE7F-6935-469B-B7EA-A7DFC1F0D075}" type="slidenum">
              <a:rPr lang="de-DE" smtClean="0"/>
              <a:pPr/>
              <a:t>‹Nr.›</a:t>
            </a:fld>
            <a:endParaRPr lang="de-DE" dirty="0"/>
          </a:p>
        </p:txBody>
      </p:sp>
      <p:sp>
        <p:nvSpPr>
          <p:cNvPr id="5" name="Datumsplatzhalter 4"/>
          <p:cNvSpPr>
            <a:spLocks noGrp="1"/>
          </p:cNvSpPr>
          <p:nvPr>
            <p:ph type="dt" sz="half" idx="12"/>
          </p:nvPr>
        </p:nvSpPr>
        <p:spPr>
          <a:xfrm>
            <a:off x="1404048" y="6642668"/>
            <a:ext cx="3600000" cy="155107"/>
          </a:xfrm>
        </p:spPr>
        <p:txBody>
          <a:bodyPr/>
          <a:lstStyle>
            <a:lvl1pPr>
              <a:defRPr>
                <a:latin typeface="+mj-lt"/>
                <a:cs typeface="Arial" pitchFamily="34" charset="0"/>
              </a:defRPr>
            </a:lvl1pPr>
          </a:lstStyle>
          <a:p>
            <a:pPr>
              <a:lnSpc>
                <a:spcPct val="120000"/>
              </a:lnSpc>
            </a:pPr>
            <a:r>
              <a:rPr lang="de-DE"/>
              <a:t>Max Mustermann | Musterbezeichnung</a:t>
            </a:r>
            <a:endParaRPr lang="de-DE" dirty="0"/>
          </a:p>
        </p:txBody>
      </p:sp>
      <p:sp>
        <p:nvSpPr>
          <p:cNvPr id="2" name="Fußzeilenplatzhalter 1"/>
          <p:cNvSpPr>
            <a:spLocks noGrp="1"/>
          </p:cNvSpPr>
          <p:nvPr>
            <p:ph type="ftr" sz="quarter" idx="13"/>
          </p:nvPr>
        </p:nvSpPr>
        <p:spPr>
          <a:xfrm>
            <a:off x="5152147" y="6642668"/>
            <a:ext cx="1800000" cy="155107"/>
          </a:xfrm>
        </p:spPr>
        <p:txBody>
          <a:bodyPr/>
          <a:lstStyle>
            <a:lvl1pPr>
              <a:defRPr>
                <a:latin typeface="+mj-lt"/>
              </a:defRPr>
            </a:lvl1pPr>
          </a:lstStyle>
          <a:p>
            <a:pPr>
              <a:lnSpc>
                <a:spcPct val="120000"/>
              </a:lnSpc>
            </a:pPr>
            <a:r>
              <a:rPr lang="de-DE"/>
              <a:t>Datum xx.xx.xxxx</a:t>
            </a:r>
          </a:p>
        </p:txBody>
      </p:sp>
    </p:spTree>
    <p:extLst>
      <p:ext uri="{BB962C8B-B14F-4D97-AF65-F5344CB8AC3E}">
        <p14:creationId xmlns:p14="http://schemas.microsoft.com/office/powerpoint/2010/main" val="191241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 Mehr Platz">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j-lt"/>
                <a:cs typeface="Arial" pitchFamily="34" charset="0"/>
              </a:defRPr>
            </a:lvl1pPr>
          </a:lstStyle>
          <a:p>
            <a:r>
              <a:rPr lang="de-DE" dirty="0"/>
              <a:t>Titelmasterformat durch Klicken bearbeiten</a:t>
            </a:r>
          </a:p>
        </p:txBody>
      </p:sp>
      <p:sp>
        <p:nvSpPr>
          <p:cNvPr id="3" name="Inhaltsplatzhalt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sz="1800">
                <a:latin typeface="Arial" pitchFamily="34" charset="0"/>
                <a:cs typeface="Arial" pitchFamily="34" charset="0"/>
              </a:defRPr>
            </a:lvl3pPr>
            <a:lvl4pPr marL="809625" indent="-266700">
              <a:buFont typeface="Arial" pitchFamily="34" charset="0"/>
              <a:buChar char="•"/>
              <a:defRPr sz="1600">
                <a:latin typeface="Arial" pitchFamily="34" charset="0"/>
                <a:cs typeface="Arial" pitchFamily="34" charset="0"/>
              </a:defRPr>
            </a:lvl4pPr>
            <a:lvl5pPr marL="1076325" indent="-266700">
              <a:buFont typeface="Arial" pitchFamily="34" charset="0"/>
              <a:buChar char="•"/>
              <a:defRPr sz="1600">
                <a:latin typeface="Arial" pitchFamily="34" charset="0"/>
                <a:cs typeface="Arial"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oliennummernplatzhalter 4"/>
          <p:cNvSpPr>
            <a:spLocks noGrp="1"/>
          </p:cNvSpPr>
          <p:nvPr>
            <p:ph type="sldNum" sz="quarter" idx="11"/>
          </p:nvPr>
        </p:nvSpPr>
        <p:spPr/>
        <p:txBody>
          <a:bodyPr/>
          <a:lstStyle>
            <a:lvl1pPr algn="l">
              <a:defRPr>
                <a:latin typeface="+mj-lt"/>
                <a:cs typeface="Arial" pitchFamily="34" charset="0"/>
              </a:defRPr>
            </a:lvl1pPr>
          </a:lstStyle>
          <a:p>
            <a:r>
              <a:rPr lang="de-DE"/>
              <a:t>Seite  </a:t>
            </a:r>
            <a:fld id="{3733AE7F-6935-469B-B7EA-A7DFC1F0D075}" type="slidenum">
              <a:rPr lang="de-DE" smtClean="0"/>
              <a:pPr/>
              <a:t>‹Nr.›</a:t>
            </a:fld>
            <a:endParaRPr lang="de-DE" dirty="0"/>
          </a:p>
        </p:txBody>
      </p:sp>
      <p:sp>
        <p:nvSpPr>
          <p:cNvPr id="7" name="Datumsplatzhalter 6"/>
          <p:cNvSpPr>
            <a:spLocks noGrp="1"/>
          </p:cNvSpPr>
          <p:nvPr>
            <p:ph type="dt" sz="half" idx="12"/>
          </p:nvPr>
        </p:nvSpPr>
        <p:spPr/>
        <p:txBody>
          <a:bodyPr/>
          <a:lstStyle>
            <a:lvl1pPr>
              <a:defRPr>
                <a:latin typeface="+mj-lt"/>
                <a:cs typeface="Arial" pitchFamily="34" charset="0"/>
              </a:defRPr>
            </a:lvl1pPr>
          </a:lstStyle>
          <a:p>
            <a:pPr>
              <a:lnSpc>
                <a:spcPct val="120000"/>
              </a:lnSpc>
            </a:pPr>
            <a:r>
              <a:rPr lang="de-DE"/>
              <a:t>Max Mustermann | Musterbezeichnung</a:t>
            </a:r>
            <a:endParaRPr lang="de-DE" dirty="0"/>
          </a:p>
        </p:txBody>
      </p:sp>
      <p:sp>
        <p:nvSpPr>
          <p:cNvPr id="8" name="Fußzeilenplatzhalter 3"/>
          <p:cNvSpPr>
            <a:spLocks noGrp="1"/>
          </p:cNvSpPr>
          <p:nvPr>
            <p:ph type="ftr" sz="quarter" idx="3"/>
          </p:nvPr>
        </p:nvSpPr>
        <p:spPr>
          <a:xfrm>
            <a:off x="5436096" y="6642668"/>
            <a:ext cx="1800000" cy="155107"/>
          </a:xfrm>
          <a:prstGeom prst="rect">
            <a:avLst/>
          </a:prstGeom>
        </p:spPr>
        <p:txBody>
          <a:bodyPr vert="horz" wrap="square" lIns="0" tIns="0" rIns="0" bIns="0" rtlCol="0" anchor="b" anchorCtr="0">
            <a:spAutoFit/>
          </a:bodyPr>
          <a:lstStyle>
            <a:lvl1pPr algn="r">
              <a:defRPr lang="de-DE" sz="900" smtClean="0">
                <a:solidFill>
                  <a:srgbClr val="000000"/>
                </a:solidFill>
                <a:latin typeface="+mj-lt"/>
                <a:cs typeface="Arial" pitchFamily="34" charset="0"/>
              </a:defRPr>
            </a:lvl1pPr>
          </a:lstStyle>
          <a:p>
            <a:pPr>
              <a:lnSpc>
                <a:spcPct val="120000"/>
              </a:lnSpc>
            </a:pPr>
            <a:r>
              <a:rPr lang="de-DE" dirty="0"/>
              <a:t>Datum </a:t>
            </a:r>
            <a:r>
              <a:rPr lang="de-DE" dirty="0" err="1"/>
              <a:t>xx.xx.xxxx</a:t>
            </a:r>
            <a:endParaRPr lang="de-DE" dirty="0"/>
          </a:p>
        </p:txBody>
      </p:sp>
    </p:spTree>
    <p:extLst>
      <p:ext uri="{BB962C8B-B14F-4D97-AF65-F5344CB8AC3E}">
        <p14:creationId xmlns:p14="http://schemas.microsoft.com/office/powerpoint/2010/main" val="4261235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 Blanko - Mehr Platz">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p:txBody>
          <a:bodyPr/>
          <a:lstStyle>
            <a:lvl1pPr algn="l">
              <a:defRPr>
                <a:latin typeface="+mj-lt"/>
                <a:cs typeface="Arial" pitchFamily="34" charset="0"/>
              </a:defRPr>
            </a:lvl1pPr>
          </a:lstStyle>
          <a:p>
            <a:r>
              <a:rPr lang="de-DE"/>
              <a:t>Seite  </a:t>
            </a:r>
            <a:fld id="{3733AE7F-6935-469B-B7EA-A7DFC1F0D075}" type="slidenum">
              <a:rPr lang="de-DE" smtClean="0"/>
              <a:pPr/>
              <a:t>‹Nr.›</a:t>
            </a:fld>
            <a:endParaRPr lang="de-DE" dirty="0"/>
          </a:p>
        </p:txBody>
      </p:sp>
      <p:sp>
        <p:nvSpPr>
          <p:cNvPr id="5" name="Datumsplatzhalter 4"/>
          <p:cNvSpPr>
            <a:spLocks noGrp="1"/>
          </p:cNvSpPr>
          <p:nvPr>
            <p:ph type="dt" sz="half" idx="12"/>
          </p:nvPr>
        </p:nvSpPr>
        <p:spPr/>
        <p:txBody>
          <a:bodyPr/>
          <a:lstStyle>
            <a:lvl1pPr>
              <a:defRPr>
                <a:latin typeface="+mj-lt"/>
                <a:cs typeface="Arial" pitchFamily="34" charset="0"/>
              </a:defRPr>
            </a:lvl1pPr>
          </a:lstStyle>
          <a:p>
            <a:pPr>
              <a:lnSpc>
                <a:spcPct val="120000"/>
              </a:lnSpc>
            </a:pPr>
            <a:r>
              <a:rPr lang="de-DE"/>
              <a:t>Max Mustermann | Musterbezeichnung</a:t>
            </a:r>
            <a:endParaRPr lang="de-DE" dirty="0"/>
          </a:p>
        </p:txBody>
      </p:sp>
      <p:sp>
        <p:nvSpPr>
          <p:cNvPr id="6" name="Fußzeilenplatzhalter 3"/>
          <p:cNvSpPr>
            <a:spLocks noGrp="1"/>
          </p:cNvSpPr>
          <p:nvPr>
            <p:ph type="ftr" sz="quarter" idx="3"/>
          </p:nvPr>
        </p:nvSpPr>
        <p:spPr>
          <a:xfrm>
            <a:off x="5436096" y="6642668"/>
            <a:ext cx="1800000" cy="155107"/>
          </a:xfrm>
          <a:prstGeom prst="rect">
            <a:avLst/>
          </a:prstGeom>
        </p:spPr>
        <p:txBody>
          <a:bodyPr vert="horz" wrap="square" lIns="0" tIns="0" rIns="0" bIns="0" rtlCol="0" anchor="b" anchorCtr="0">
            <a:spAutoFit/>
          </a:bodyPr>
          <a:lstStyle>
            <a:lvl1pPr algn="r">
              <a:defRPr lang="de-DE" sz="900" smtClean="0">
                <a:solidFill>
                  <a:srgbClr val="000000"/>
                </a:solidFill>
                <a:latin typeface="+mj-lt"/>
                <a:cs typeface="Arial" pitchFamily="34" charset="0"/>
              </a:defRPr>
            </a:lvl1pPr>
          </a:lstStyle>
          <a:p>
            <a:pPr>
              <a:lnSpc>
                <a:spcPct val="120000"/>
              </a:lnSpc>
            </a:pPr>
            <a:r>
              <a:rPr lang="de-DE" dirty="0"/>
              <a:t>Datum </a:t>
            </a:r>
            <a:r>
              <a:rPr lang="de-DE" dirty="0" err="1"/>
              <a:t>xx.xx.xxxx</a:t>
            </a:r>
            <a:endParaRPr lang="de-DE" dirty="0"/>
          </a:p>
        </p:txBody>
      </p:sp>
    </p:spTree>
    <p:extLst>
      <p:ext uri="{BB962C8B-B14F-4D97-AF65-F5344CB8AC3E}">
        <p14:creationId xmlns:p14="http://schemas.microsoft.com/office/powerpoint/2010/main" val="18176629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21999" y="1154113"/>
            <a:ext cx="8173033" cy="671499"/>
          </a:xfrm>
          <a:prstGeom prst="rect">
            <a:avLst/>
          </a:prstGeom>
        </p:spPr>
        <p:txBody>
          <a:bodyPr vert="horz" lIns="0" tIns="0" rIns="0" bIns="0" rtlCol="0" anchor="b" anchorCtr="0">
            <a:noAutofit/>
          </a:bodyPr>
          <a:lstStyle/>
          <a:p>
            <a:r>
              <a:rPr lang="de-DE" noProof="0" dirty="0"/>
              <a:t>Titelmasterformat durch Klicken bearbeiten</a:t>
            </a:r>
          </a:p>
        </p:txBody>
      </p:sp>
      <p:sp>
        <p:nvSpPr>
          <p:cNvPr id="3" name="Textplatzhalter 2"/>
          <p:cNvSpPr>
            <a:spLocks noGrp="1"/>
          </p:cNvSpPr>
          <p:nvPr>
            <p:ph type="body" idx="1"/>
          </p:nvPr>
        </p:nvSpPr>
        <p:spPr>
          <a:xfrm>
            <a:off x="536574" y="2060848"/>
            <a:ext cx="8158163" cy="4320902"/>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2" name="Foliennummernplatzhalter 21"/>
          <p:cNvSpPr>
            <a:spLocks noGrp="1"/>
          </p:cNvSpPr>
          <p:nvPr>
            <p:ph type="sldNum" sz="quarter" idx="4"/>
          </p:nvPr>
        </p:nvSpPr>
        <p:spPr>
          <a:xfrm>
            <a:off x="529382" y="6659276"/>
            <a:ext cx="504946" cy="138499"/>
          </a:xfrm>
          <a:prstGeom prst="rect">
            <a:avLst/>
          </a:prstGeom>
        </p:spPr>
        <p:txBody>
          <a:bodyPr vert="horz" wrap="none" lIns="0" tIns="0" rIns="0" bIns="0" rtlCol="0" anchor="b" anchorCtr="0">
            <a:spAutoFit/>
          </a:bodyPr>
          <a:lstStyle>
            <a:lvl1pPr algn="r">
              <a:defRPr sz="900">
                <a:solidFill>
                  <a:schemeClr val="tx1"/>
                </a:solidFill>
                <a:latin typeface="+mj-lt"/>
                <a:cs typeface="Arial" pitchFamily="34" charset="0"/>
              </a:defRPr>
            </a:lvl1pPr>
          </a:lstStyle>
          <a:p>
            <a:pPr algn="l"/>
            <a:r>
              <a:rPr lang="de-DE" dirty="0"/>
              <a:t>Seite  </a:t>
            </a:r>
            <a:fld id="{3733AE7F-6935-469B-B7EA-A7DFC1F0D075}" type="slidenum">
              <a:rPr lang="de-DE" smtClean="0"/>
              <a:pPr algn="l"/>
              <a:t>‹Nr.›</a:t>
            </a:fld>
            <a:endParaRPr lang="de-DE" dirty="0"/>
          </a:p>
        </p:txBody>
      </p:sp>
      <p:sp>
        <p:nvSpPr>
          <p:cNvPr id="23" name="Datumsplatzhalter 22"/>
          <p:cNvSpPr>
            <a:spLocks noGrp="1"/>
          </p:cNvSpPr>
          <p:nvPr>
            <p:ph type="dt" sz="half" idx="2"/>
          </p:nvPr>
        </p:nvSpPr>
        <p:spPr>
          <a:xfrm>
            <a:off x="1404048" y="6642668"/>
            <a:ext cx="3600000" cy="155107"/>
          </a:xfrm>
          <a:prstGeom prst="rect">
            <a:avLst/>
          </a:prstGeom>
        </p:spPr>
        <p:txBody>
          <a:bodyPr vert="horz" wrap="square" lIns="0" tIns="0" rIns="0" bIns="0" rtlCol="0" anchor="b" anchorCtr="0">
            <a:spAutoFit/>
          </a:bodyPr>
          <a:lstStyle>
            <a:lvl1pPr>
              <a:defRPr lang="de-DE" sz="900" smtClean="0">
                <a:solidFill>
                  <a:srgbClr val="000000"/>
                </a:solidFill>
                <a:latin typeface="+mj-lt"/>
                <a:cs typeface="Arial" pitchFamily="34" charset="0"/>
              </a:defRPr>
            </a:lvl1pPr>
          </a:lstStyle>
          <a:p>
            <a:pPr>
              <a:lnSpc>
                <a:spcPct val="120000"/>
              </a:lnSpc>
            </a:pPr>
            <a:r>
              <a:rPr lang="de-DE"/>
              <a:t>Max Mustermann | Musterbezeichnung</a:t>
            </a:r>
            <a:endParaRPr lang="de-DE" dirty="0"/>
          </a:p>
        </p:txBody>
      </p:sp>
      <p:sp>
        <p:nvSpPr>
          <p:cNvPr id="4" name="Fußzeilenplatzhalter 3"/>
          <p:cNvSpPr>
            <a:spLocks noGrp="1"/>
          </p:cNvSpPr>
          <p:nvPr>
            <p:ph type="ftr" sz="quarter" idx="3"/>
          </p:nvPr>
        </p:nvSpPr>
        <p:spPr>
          <a:xfrm>
            <a:off x="5152147" y="6642668"/>
            <a:ext cx="1800000" cy="155107"/>
          </a:xfrm>
          <a:prstGeom prst="rect">
            <a:avLst/>
          </a:prstGeom>
        </p:spPr>
        <p:txBody>
          <a:bodyPr vert="horz" wrap="square" lIns="0" tIns="0" rIns="0" bIns="0" rtlCol="0" anchor="b" anchorCtr="0">
            <a:spAutoFit/>
          </a:bodyPr>
          <a:lstStyle>
            <a:lvl1pPr algn="r">
              <a:defRPr lang="de-DE" sz="900" smtClean="0">
                <a:solidFill>
                  <a:srgbClr val="000000"/>
                </a:solidFill>
                <a:latin typeface="+mj-lt"/>
                <a:cs typeface="Arial" pitchFamily="34" charset="0"/>
              </a:defRPr>
            </a:lvl1pPr>
          </a:lstStyle>
          <a:p>
            <a:pPr>
              <a:lnSpc>
                <a:spcPct val="120000"/>
              </a:lnSpc>
            </a:pPr>
            <a:r>
              <a:rPr lang="de-DE" dirty="0"/>
              <a:t>Datum </a:t>
            </a:r>
            <a:r>
              <a:rPr lang="de-DE" dirty="0" err="1"/>
              <a:t>xx.xx.xxxx</a:t>
            </a:r>
            <a:endParaRPr lang="de-DE" dirty="0"/>
          </a:p>
        </p:txBody>
      </p:sp>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8372" y="222548"/>
            <a:ext cx="1800000" cy="726563"/>
          </a:xfrm>
          <a:prstGeom prst="rect">
            <a:avLst/>
          </a:prstGeom>
        </p:spPr>
      </p:pic>
      <p:sp>
        <p:nvSpPr>
          <p:cNvPr id="9" name="Rechteck 1"/>
          <p:cNvSpPr>
            <a:spLocks noChangeArrowheads="1"/>
          </p:cNvSpPr>
          <p:nvPr/>
        </p:nvSpPr>
        <p:spPr bwMode="auto">
          <a:xfrm flipH="1">
            <a:off x="7068129" y="4778102"/>
            <a:ext cx="2088000" cy="2088000"/>
          </a:xfrm>
          <a:prstGeom prst="corner">
            <a:avLst>
              <a:gd name="adj1" fmla="val 9651"/>
              <a:gd name="adj2" fmla="val 9141"/>
            </a:avLst>
          </a:prstGeom>
          <a:solidFill>
            <a:schemeClr val="accent1"/>
          </a:solidFill>
          <a:ln>
            <a:noFill/>
          </a:ln>
        </p:spPr>
        <p:txBody>
          <a:bodyPr/>
          <a:lstStyle/>
          <a:p>
            <a:endParaRPr lang="de-DE" noProof="0">
              <a:latin typeface="Arial" pitchFamily="34" charset="0"/>
              <a:cs typeface="Arial" pitchFamily="34" charset="0"/>
            </a:endParaRPr>
          </a:p>
        </p:txBody>
      </p:sp>
    </p:spTree>
    <p:extLst>
      <p:ext uri="{BB962C8B-B14F-4D97-AF65-F5344CB8AC3E}">
        <p14:creationId xmlns:p14="http://schemas.microsoft.com/office/powerpoint/2010/main" val="3741962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Lst>
  <p:hf hdr="0"/>
  <p:txStyles>
    <p:titleStyle>
      <a:lvl1pPr algn="l" defTabSz="914400" rtl="0" eaLnBrk="1" latinLnBrk="0" hangingPunct="1">
        <a:lnSpc>
          <a:spcPct val="90000"/>
        </a:lnSpc>
        <a:spcBef>
          <a:spcPct val="0"/>
        </a:spcBef>
        <a:buNone/>
        <a:defRPr sz="3200" b="0" kern="1200">
          <a:solidFill>
            <a:srgbClr val="2D89CC"/>
          </a:solidFill>
          <a:latin typeface="+mj-lt"/>
          <a:ea typeface="+mj-ea"/>
          <a:cs typeface="Arial" pitchFamily="34" charset="0"/>
        </a:defRPr>
      </a:lvl1pPr>
    </p:titleStyle>
    <p:bodyStyle>
      <a:lvl1pPr marL="0" indent="0" algn="l" defTabSz="914400" rtl="0" eaLnBrk="1" latinLnBrk="0" hangingPunct="1">
        <a:spcBef>
          <a:spcPct val="20000"/>
        </a:spcBef>
        <a:buFont typeface="Arial" pitchFamily="34" charset="0"/>
        <a:buNone/>
        <a:defRPr sz="1800" kern="1200">
          <a:solidFill>
            <a:schemeClr val="tx1"/>
          </a:solidFill>
          <a:latin typeface="Arial" pitchFamily="34" charset="0"/>
          <a:ea typeface="+mn-ea"/>
          <a:cs typeface="Arial" pitchFamily="34" charset="0"/>
        </a:defRPr>
      </a:lvl1pPr>
      <a:lvl2pPr marL="266700" indent="-266700" algn="l" defTabSz="914400" rtl="0" eaLnBrk="1" latinLnBrk="0" hangingPunct="1">
        <a:spcBef>
          <a:spcPct val="20000"/>
        </a:spcBef>
        <a:buClr>
          <a:srgbClr val="2D89CC"/>
        </a:buClr>
        <a:buSzPct val="100000"/>
        <a:buFont typeface="Arial" pitchFamily="34" charset="0"/>
        <a:buChar char="•"/>
        <a:defRPr sz="1800" kern="1200">
          <a:solidFill>
            <a:schemeClr val="tx1"/>
          </a:solidFill>
          <a:latin typeface="Arial" pitchFamily="34" charset="0"/>
          <a:ea typeface="+mn-ea"/>
          <a:cs typeface="Arial" pitchFamily="34" charset="0"/>
        </a:defRPr>
      </a:lvl2pPr>
      <a:lvl3pPr marL="542925" indent="-266700" algn="l" defTabSz="914400" rtl="0" eaLnBrk="1" latinLnBrk="0" hangingPunct="1">
        <a:spcBef>
          <a:spcPct val="20000"/>
        </a:spcBef>
        <a:buClr>
          <a:srgbClr val="2D89CC"/>
        </a:buClr>
        <a:buSzPct val="100000"/>
        <a:buFont typeface="Arial" pitchFamily="34" charset="0"/>
        <a:buChar char="•"/>
        <a:tabLst/>
        <a:defRPr sz="1800" kern="1200">
          <a:solidFill>
            <a:schemeClr val="tx1"/>
          </a:solidFill>
          <a:latin typeface="Arial" pitchFamily="34" charset="0"/>
          <a:ea typeface="+mn-ea"/>
          <a:cs typeface="Arial" pitchFamily="34" charset="0"/>
        </a:defRPr>
      </a:lvl3pPr>
      <a:lvl4pPr marL="809625" indent="-266700" algn="l" defTabSz="914400" rtl="0" eaLnBrk="1" latinLnBrk="0" hangingPunct="1">
        <a:spcBef>
          <a:spcPct val="20000"/>
        </a:spcBef>
        <a:buClr>
          <a:srgbClr val="2D89CC"/>
        </a:buClr>
        <a:buSzPct val="100000"/>
        <a:buFont typeface="Arial" pitchFamily="34" charset="0"/>
        <a:buChar char="•"/>
        <a:defRPr sz="1600" kern="1200">
          <a:solidFill>
            <a:schemeClr val="tx1"/>
          </a:solidFill>
          <a:latin typeface="Arial" pitchFamily="34" charset="0"/>
          <a:ea typeface="+mn-ea"/>
          <a:cs typeface="Arial" pitchFamily="34" charset="0"/>
        </a:defRPr>
      </a:lvl4pPr>
      <a:lvl5pPr marL="1076325" indent="-266700" algn="l" defTabSz="914400" rtl="0" eaLnBrk="1" latinLnBrk="0" hangingPunct="1">
        <a:spcBef>
          <a:spcPct val="20000"/>
        </a:spcBef>
        <a:buClr>
          <a:srgbClr val="2D89CC"/>
        </a:buClr>
        <a:buSzPct val="100000"/>
        <a:buFont typeface="Arial" pitchFamily="34" charset="0"/>
        <a:buChar char="•"/>
        <a:tabLst/>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21999" y="981075"/>
            <a:ext cx="8173033" cy="844537"/>
          </a:xfrm>
          <a:prstGeom prst="rect">
            <a:avLst/>
          </a:prstGeom>
        </p:spPr>
        <p:txBody>
          <a:bodyPr vert="horz" lIns="0" tIns="0" rIns="0" bIns="0" rtlCol="0" anchor="b" anchorCtr="0">
            <a:noAutofit/>
          </a:bodyPr>
          <a:lstStyle/>
          <a:p>
            <a:r>
              <a:rPr lang="de-DE" noProof="0" dirty="0"/>
              <a:t>Titelmasterformat durch Klicken bearbeiten</a:t>
            </a:r>
          </a:p>
        </p:txBody>
      </p:sp>
      <p:sp>
        <p:nvSpPr>
          <p:cNvPr id="3" name="Textplatzhalter 2"/>
          <p:cNvSpPr>
            <a:spLocks noGrp="1"/>
          </p:cNvSpPr>
          <p:nvPr>
            <p:ph type="body" idx="1"/>
          </p:nvPr>
        </p:nvSpPr>
        <p:spPr>
          <a:xfrm>
            <a:off x="536574" y="2060848"/>
            <a:ext cx="8158163" cy="4320902"/>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7" name="Rechteck 1"/>
          <p:cNvSpPr>
            <a:spLocks noChangeArrowheads="1"/>
          </p:cNvSpPr>
          <p:nvPr/>
        </p:nvSpPr>
        <p:spPr bwMode="auto">
          <a:xfrm flipH="1">
            <a:off x="7356474" y="5065711"/>
            <a:ext cx="1799653" cy="1800000"/>
          </a:xfrm>
          <a:prstGeom prst="corner">
            <a:avLst>
              <a:gd name="adj1" fmla="val 11472"/>
              <a:gd name="adj2" fmla="val 10808"/>
            </a:avLst>
          </a:prstGeom>
          <a:solidFill>
            <a:schemeClr val="accent1"/>
          </a:solidFill>
          <a:ln>
            <a:noFill/>
          </a:ln>
        </p:spPr>
        <p:txBody>
          <a:bodyPr/>
          <a:lstStyle/>
          <a:p>
            <a:endParaRPr lang="de-DE" noProof="0">
              <a:latin typeface="Arial" pitchFamily="34" charset="0"/>
              <a:cs typeface="Arial" pitchFamily="34" charset="0"/>
            </a:endParaRPr>
          </a:p>
        </p:txBody>
      </p:sp>
      <p:sp>
        <p:nvSpPr>
          <p:cNvPr id="22" name="Foliennummernplatzhalter 21"/>
          <p:cNvSpPr>
            <a:spLocks noGrp="1"/>
          </p:cNvSpPr>
          <p:nvPr>
            <p:ph type="sldNum" sz="quarter" idx="4"/>
          </p:nvPr>
        </p:nvSpPr>
        <p:spPr>
          <a:xfrm>
            <a:off x="529382" y="6659276"/>
            <a:ext cx="504946" cy="138499"/>
          </a:xfrm>
          <a:prstGeom prst="rect">
            <a:avLst/>
          </a:prstGeom>
        </p:spPr>
        <p:txBody>
          <a:bodyPr vert="horz" wrap="none" lIns="0" tIns="0" rIns="0" bIns="0" rtlCol="0" anchor="b" anchorCtr="0">
            <a:spAutoFit/>
          </a:bodyPr>
          <a:lstStyle>
            <a:lvl1pPr algn="l">
              <a:defRPr sz="900">
                <a:solidFill>
                  <a:schemeClr val="tx1"/>
                </a:solidFill>
                <a:latin typeface="+mj-lt"/>
                <a:cs typeface="Arial" pitchFamily="34" charset="0"/>
              </a:defRPr>
            </a:lvl1pPr>
          </a:lstStyle>
          <a:p>
            <a:r>
              <a:rPr lang="de-DE"/>
              <a:t>Seite  </a:t>
            </a:r>
            <a:fld id="{3733AE7F-6935-469B-B7EA-A7DFC1F0D075}" type="slidenum">
              <a:rPr lang="de-DE" smtClean="0"/>
              <a:pPr/>
              <a:t>‹Nr.›</a:t>
            </a:fld>
            <a:endParaRPr lang="de-DE" dirty="0"/>
          </a:p>
        </p:txBody>
      </p:sp>
      <p:sp>
        <p:nvSpPr>
          <p:cNvPr id="23" name="Datumsplatzhalter 22"/>
          <p:cNvSpPr>
            <a:spLocks noGrp="1"/>
          </p:cNvSpPr>
          <p:nvPr>
            <p:ph type="dt" sz="half" idx="2"/>
          </p:nvPr>
        </p:nvSpPr>
        <p:spPr>
          <a:xfrm>
            <a:off x="1404048" y="6642668"/>
            <a:ext cx="3600000" cy="155107"/>
          </a:xfrm>
          <a:prstGeom prst="rect">
            <a:avLst/>
          </a:prstGeom>
        </p:spPr>
        <p:txBody>
          <a:bodyPr vert="horz" wrap="square" lIns="0" tIns="0" rIns="0" bIns="0" rtlCol="0" anchor="b" anchorCtr="0">
            <a:spAutoFit/>
          </a:bodyPr>
          <a:lstStyle>
            <a:lvl1pPr>
              <a:defRPr lang="de-DE" sz="900" smtClean="0">
                <a:solidFill>
                  <a:srgbClr val="000000"/>
                </a:solidFill>
                <a:latin typeface="+mj-lt"/>
                <a:cs typeface="Arial" pitchFamily="34" charset="0"/>
              </a:defRPr>
            </a:lvl1pPr>
          </a:lstStyle>
          <a:p>
            <a:pPr>
              <a:lnSpc>
                <a:spcPct val="120000"/>
              </a:lnSpc>
            </a:pPr>
            <a:r>
              <a:rPr lang="de-DE"/>
              <a:t>Max Mustermann | Musterbezeichnung</a:t>
            </a:r>
            <a:endParaRPr lang="de-DE" dirty="0"/>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1897" y="177616"/>
            <a:ext cx="1440000" cy="581250"/>
          </a:xfrm>
          <a:prstGeom prst="rect">
            <a:avLst/>
          </a:prstGeom>
        </p:spPr>
      </p:pic>
      <p:sp>
        <p:nvSpPr>
          <p:cNvPr id="10" name="Fußzeilenplatzhalter 3"/>
          <p:cNvSpPr>
            <a:spLocks noGrp="1"/>
          </p:cNvSpPr>
          <p:nvPr>
            <p:ph type="ftr" sz="quarter" idx="3"/>
          </p:nvPr>
        </p:nvSpPr>
        <p:spPr>
          <a:xfrm>
            <a:off x="5436096" y="6642668"/>
            <a:ext cx="1800000" cy="155107"/>
          </a:xfrm>
          <a:prstGeom prst="rect">
            <a:avLst/>
          </a:prstGeom>
        </p:spPr>
        <p:txBody>
          <a:bodyPr vert="horz" wrap="square" lIns="0" tIns="0" rIns="0" bIns="0" rtlCol="0" anchor="b" anchorCtr="0">
            <a:spAutoFit/>
          </a:bodyPr>
          <a:lstStyle>
            <a:lvl1pPr algn="r">
              <a:defRPr lang="de-DE" sz="900" smtClean="0">
                <a:solidFill>
                  <a:srgbClr val="000000"/>
                </a:solidFill>
                <a:latin typeface="+mj-lt"/>
                <a:cs typeface="Arial" pitchFamily="34" charset="0"/>
              </a:defRPr>
            </a:lvl1pPr>
          </a:lstStyle>
          <a:p>
            <a:pPr>
              <a:lnSpc>
                <a:spcPct val="120000"/>
              </a:lnSpc>
            </a:pPr>
            <a:r>
              <a:rPr lang="de-DE" dirty="0"/>
              <a:t>Datum </a:t>
            </a:r>
            <a:r>
              <a:rPr lang="de-DE" dirty="0" err="1"/>
              <a:t>xx.xx.xxxx</a:t>
            </a:r>
            <a:endParaRPr lang="de-DE" dirty="0"/>
          </a:p>
        </p:txBody>
      </p:sp>
    </p:spTree>
    <p:extLst>
      <p:ext uri="{BB962C8B-B14F-4D97-AF65-F5344CB8AC3E}">
        <p14:creationId xmlns:p14="http://schemas.microsoft.com/office/powerpoint/2010/main" val="894662167"/>
      </p:ext>
    </p:extLst>
  </p:cSld>
  <p:clrMap bg1="lt1" tx1="dk1" bg2="lt2" tx2="dk2" accent1="accent1" accent2="accent2" accent3="accent3" accent4="accent4" accent5="accent5" accent6="accent6" hlink="hlink" folHlink="folHlink"/>
  <p:sldLayoutIdLst>
    <p:sldLayoutId id="2147483660" r:id="rId1"/>
    <p:sldLayoutId id="2147483661" r:id="rId2"/>
  </p:sldLayoutIdLst>
  <p:hf hdr="0"/>
  <p:txStyles>
    <p:titleStyle>
      <a:lvl1pPr algn="l" defTabSz="914400" rtl="0" eaLnBrk="1" latinLnBrk="0" hangingPunct="1">
        <a:lnSpc>
          <a:spcPct val="90000"/>
        </a:lnSpc>
        <a:spcBef>
          <a:spcPct val="0"/>
        </a:spcBef>
        <a:buNone/>
        <a:defRPr sz="3200" b="0" kern="1200">
          <a:solidFill>
            <a:srgbClr val="2D89CC"/>
          </a:solidFill>
          <a:latin typeface="+mj-lt"/>
          <a:ea typeface="+mj-ea"/>
          <a:cs typeface="Arial" pitchFamily="34" charset="0"/>
        </a:defRPr>
      </a:lvl1pPr>
    </p:titleStyle>
    <p:bodyStyle>
      <a:lvl1pPr marL="0" indent="0" algn="l" defTabSz="914400" rtl="0" eaLnBrk="1" latinLnBrk="0" hangingPunct="1">
        <a:spcBef>
          <a:spcPct val="20000"/>
        </a:spcBef>
        <a:buFont typeface="Arial" pitchFamily="34" charset="0"/>
        <a:buNone/>
        <a:defRPr sz="1800" kern="1200">
          <a:solidFill>
            <a:schemeClr val="tx1"/>
          </a:solidFill>
          <a:latin typeface="Arial" pitchFamily="34" charset="0"/>
          <a:ea typeface="+mn-ea"/>
          <a:cs typeface="Arial" pitchFamily="34" charset="0"/>
        </a:defRPr>
      </a:lvl1pPr>
      <a:lvl2pPr marL="266700" indent="-266700" algn="l" defTabSz="914400" rtl="0" eaLnBrk="1" latinLnBrk="0" hangingPunct="1">
        <a:spcBef>
          <a:spcPct val="20000"/>
        </a:spcBef>
        <a:buClr>
          <a:srgbClr val="2D89CC"/>
        </a:buClr>
        <a:buSzPct val="100000"/>
        <a:buFont typeface="Arial" pitchFamily="34" charset="0"/>
        <a:buChar char="•"/>
        <a:defRPr sz="1800" kern="1200">
          <a:solidFill>
            <a:schemeClr val="tx1"/>
          </a:solidFill>
          <a:latin typeface="Arial" pitchFamily="34" charset="0"/>
          <a:ea typeface="+mn-ea"/>
          <a:cs typeface="Arial" pitchFamily="34" charset="0"/>
        </a:defRPr>
      </a:lvl2pPr>
      <a:lvl3pPr marL="542925" indent="-266700" algn="l" defTabSz="914400" rtl="0" eaLnBrk="1" latinLnBrk="0" hangingPunct="1">
        <a:spcBef>
          <a:spcPct val="20000"/>
        </a:spcBef>
        <a:buClr>
          <a:srgbClr val="2D89CC"/>
        </a:buClr>
        <a:buSzPct val="100000"/>
        <a:buFont typeface="Arial" pitchFamily="34" charset="0"/>
        <a:buChar char="•"/>
        <a:tabLst/>
        <a:defRPr sz="1800" kern="1200">
          <a:solidFill>
            <a:schemeClr val="tx1"/>
          </a:solidFill>
          <a:latin typeface="Arial" pitchFamily="34" charset="0"/>
          <a:ea typeface="+mn-ea"/>
          <a:cs typeface="Arial" pitchFamily="34" charset="0"/>
        </a:defRPr>
      </a:lvl3pPr>
      <a:lvl4pPr marL="809625" indent="-266700" algn="l" defTabSz="914400" rtl="0" eaLnBrk="1" latinLnBrk="0" hangingPunct="1">
        <a:spcBef>
          <a:spcPct val="20000"/>
        </a:spcBef>
        <a:buClr>
          <a:srgbClr val="2D89CC"/>
        </a:buClr>
        <a:buSzPct val="100000"/>
        <a:buFont typeface="Arial" pitchFamily="34" charset="0"/>
        <a:buChar char="•"/>
        <a:defRPr sz="1600" kern="1200">
          <a:solidFill>
            <a:schemeClr val="tx1"/>
          </a:solidFill>
          <a:latin typeface="Arial" pitchFamily="34" charset="0"/>
          <a:ea typeface="+mn-ea"/>
          <a:cs typeface="Arial" pitchFamily="34" charset="0"/>
        </a:defRPr>
      </a:lvl4pPr>
      <a:lvl5pPr marL="1076325" indent="-266700" algn="l" defTabSz="914400" rtl="0" eaLnBrk="1" latinLnBrk="0" hangingPunct="1">
        <a:spcBef>
          <a:spcPct val="20000"/>
        </a:spcBef>
        <a:buClr>
          <a:srgbClr val="2D89CC"/>
        </a:buClr>
        <a:buSzPct val="100000"/>
        <a:buFont typeface="Arial" pitchFamily="34" charset="0"/>
        <a:buChar char="•"/>
        <a:tabLst/>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kindernetz.de/oli/tierlexikon/seepferdchen/-/id=75012/vv=verhalten/nid=75012/did=80104/103uybm/index.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hyperlink" Target="https://www.kindernetz.de/oli/tierlexikon/seepferdchen/-/id=75012/vv=verhalten/nid=75012/did=80104/103uybm/index.htm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ctrTitle"/>
          </p:nvPr>
        </p:nvSpPr>
        <p:spPr>
          <a:xfrm>
            <a:off x="529382" y="3309599"/>
            <a:ext cx="8291090" cy="643241"/>
          </a:xfrm>
        </p:spPr>
        <p:txBody>
          <a:bodyPr/>
          <a:lstStyle/>
          <a:p>
            <a:r>
              <a:rPr lang="de-DE" dirty="0"/>
              <a:t>Grundlagen der Human Animal Studies </a:t>
            </a:r>
          </a:p>
        </p:txBody>
      </p:sp>
      <p:sp>
        <p:nvSpPr>
          <p:cNvPr id="6" name="Foliennummernplatzhalter 5"/>
          <p:cNvSpPr>
            <a:spLocks noGrp="1"/>
          </p:cNvSpPr>
          <p:nvPr>
            <p:ph type="sldNum" sz="quarter" idx="11"/>
          </p:nvPr>
        </p:nvSpPr>
        <p:spPr/>
        <p:txBody>
          <a:bodyPr/>
          <a:lstStyle/>
          <a:p>
            <a:r>
              <a:rPr lang="de-DE"/>
              <a:t>Seite  </a:t>
            </a:r>
            <a:fld id="{3733AE7F-6935-469B-B7EA-A7DFC1F0D075}" type="slidenum">
              <a:rPr lang="de-DE" smtClean="0"/>
              <a:pPr/>
              <a:t>1</a:t>
            </a:fld>
            <a:endParaRPr lang="de-DE" dirty="0"/>
          </a:p>
        </p:txBody>
      </p:sp>
      <p:sp>
        <p:nvSpPr>
          <p:cNvPr id="2" name="Fußzeilenplatzhalter 1"/>
          <p:cNvSpPr>
            <a:spLocks noGrp="1"/>
          </p:cNvSpPr>
          <p:nvPr>
            <p:ph type="ftr" sz="quarter" idx="13"/>
          </p:nvPr>
        </p:nvSpPr>
        <p:spPr>
          <a:xfrm>
            <a:off x="6444208" y="6648050"/>
            <a:ext cx="2250530" cy="138499"/>
          </a:xfrm>
        </p:spPr>
        <p:txBody>
          <a:bodyPr/>
          <a:lstStyle/>
          <a:p>
            <a:endParaRPr lang="de-DE" dirty="0"/>
          </a:p>
        </p:txBody>
      </p:sp>
      <p:sp>
        <p:nvSpPr>
          <p:cNvPr id="10" name="Textplatzhalter 9"/>
          <p:cNvSpPr>
            <a:spLocks noGrp="1"/>
          </p:cNvSpPr>
          <p:nvPr>
            <p:ph type="body" idx="1"/>
          </p:nvPr>
        </p:nvSpPr>
        <p:spPr>
          <a:xfrm>
            <a:off x="529382" y="4983583"/>
            <a:ext cx="8154739" cy="246221"/>
          </a:xfrm>
        </p:spPr>
        <p:txBody>
          <a:bodyPr/>
          <a:lstStyle/>
          <a:p>
            <a:r>
              <a:rPr lang="de-DE" b="0" dirty="0"/>
              <a:t>Lotte Rose</a:t>
            </a:r>
          </a:p>
        </p:txBody>
      </p:sp>
      <p:sp>
        <p:nvSpPr>
          <p:cNvPr id="16" name="Textplatzhalter 15"/>
          <p:cNvSpPr>
            <a:spLocks noGrp="1"/>
          </p:cNvSpPr>
          <p:nvPr>
            <p:ph type="body" sz="quarter" idx="15"/>
          </p:nvPr>
        </p:nvSpPr>
        <p:spPr/>
        <p:txBody>
          <a:bodyPr/>
          <a:lstStyle/>
          <a:p>
            <a:r>
              <a:rPr lang="de-DE" b="1" dirty="0"/>
              <a:t>Fachbereich 4</a:t>
            </a:r>
            <a:r>
              <a:rPr lang="de-DE" dirty="0"/>
              <a:t>  Soziale Arbeit und Gesundheit  </a:t>
            </a:r>
          </a:p>
        </p:txBody>
      </p:sp>
    </p:spTree>
    <p:extLst>
      <p:ext uri="{BB962C8B-B14F-4D97-AF65-F5344CB8AC3E}">
        <p14:creationId xmlns:p14="http://schemas.microsoft.com/office/powerpoint/2010/main" val="1548089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6F3661-6C24-4FC0-86B2-0D0C45B9B2D3}"/>
              </a:ext>
            </a:extLst>
          </p:cNvPr>
          <p:cNvSpPr>
            <a:spLocks noGrp="1"/>
          </p:cNvSpPr>
          <p:nvPr>
            <p:ph type="title"/>
          </p:nvPr>
        </p:nvSpPr>
        <p:spPr>
          <a:xfrm>
            <a:off x="540613" y="2500788"/>
            <a:ext cx="8173033" cy="671499"/>
          </a:xfrm>
        </p:spPr>
        <p:txBody>
          <a:bodyPr/>
          <a:lstStyle/>
          <a:p>
            <a:r>
              <a:rPr lang="de-DE" dirty="0"/>
              <a:t>drei zentrale Begriffe der Human Animal Studies   </a:t>
            </a:r>
          </a:p>
        </p:txBody>
      </p:sp>
      <p:sp>
        <p:nvSpPr>
          <p:cNvPr id="3" name="Inhaltsplatzhalter 2">
            <a:extLst>
              <a:ext uri="{FF2B5EF4-FFF2-40B4-BE49-F238E27FC236}">
                <a16:creationId xmlns:a16="http://schemas.microsoft.com/office/drawing/2014/main" id="{D0DDEEE0-57AD-497C-BD97-528E77A2D2F9}"/>
              </a:ext>
            </a:extLst>
          </p:cNvPr>
          <p:cNvSpPr>
            <a:spLocks noGrp="1"/>
          </p:cNvSpPr>
          <p:nvPr>
            <p:ph idx="1"/>
          </p:nvPr>
        </p:nvSpPr>
        <p:spPr>
          <a:xfrm>
            <a:off x="555483" y="3398513"/>
            <a:ext cx="8158163" cy="2808312"/>
          </a:xfrm>
        </p:spPr>
        <p:txBody>
          <a:bodyPr/>
          <a:lstStyle/>
          <a:p>
            <a:pPr marL="342900" indent="-342900">
              <a:buFont typeface="Arial" panose="020B0604020202020204" pitchFamily="34" charset="0"/>
              <a:buChar char="•"/>
            </a:pPr>
            <a:r>
              <a:rPr lang="de-DE" sz="2000" dirty="0"/>
              <a:t>Speziesismus</a:t>
            </a:r>
          </a:p>
          <a:p>
            <a:pPr marL="342900" indent="-342900">
              <a:buFont typeface="Arial" panose="020B0604020202020204" pitchFamily="34" charset="0"/>
              <a:buChar char="•"/>
            </a:pPr>
            <a:r>
              <a:rPr lang="de-DE" sz="2000" dirty="0"/>
              <a:t>Anthropozentrismus </a:t>
            </a:r>
          </a:p>
          <a:p>
            <a:pPr marL="342900" indent="-342900">
              <a:buFont typeface="Arial" panose="020B0604020202020204" pitchFamily="34" charset="0"/>
              <a:buChar char="•"/>
            </a:pPr>
            <a:r>
              <a:rPr lang="de-DE" sz="2000" dirty="0"/>
              <a:t>Anthropomorphismus</a:t>
            </a:r>
          </a:p>
          <a:p>
            <a:endParaRPr lang="de-DE" dirty="0"/>
          </a:p>
        </p:txBody>
      </p:sp>
      <p:sp>
        <p:nvSpPr>
          <p:cNvPr id="4" name="Foliennummernplatzhalter 3">
            <a:extLst>
              <a:ext uri="{FF2B5EF4-FFF2-40B4-BE49-F238E27FC236}">
                <a16:creationId xmlns:a16="http://schemas.microsoft.com/office/drawing/2014/main" id="{399D26DB-94F1-43CE-AF91-1BF7330C00A1}"/>
              </a:ext>
            </a:extLst>
          </p:cNvPr>
          <p:cNvSpPr>
            <a:spLocks noGrp="1"/>
          </p:cNvSpPr>
          <p:nvPr>
            <p:ph type="sldNum" sz="quarter" idx="11"/>
          </p:nvPr>
        </p:nvSpPr>
        <p:spPr/>
        <p:txBody>
          <a:bodyPr/>
          <a:lstStyle/>
          <a:p>
            <a:r>
              <a:rPr lang="de-DE"/>
              <a:t>Seite  </a:t>
            </a:r>
            <a:fld id="{3733AE7F-6935-469B-B7EA-A7DFC1F0D075}" type="slidenum">
              <a:rPr lang="de-DE" smtClean="0"/>
              <a:pPr/>
              <a:t>10</a:t>
            </a:fld>
            <a:endParaRPr lang="de-DE" dirty="0"/>
          </a:p>
        </p:txBody>
      </p:sp>
    </p:spTree>
    <p:extLst>
      <p:ext uri="{BB962C8B-B14F-4D97-AF65-F5344CB8AC3E}">
        <p14:creationId xmlns:p14="http://schemas.microsoft.com/office/powerpoint/2010/main" val="2290540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60A5CC-1FE8-4F8E-8A06-940E2B59AAFD}"/>
              </a:ext>
            </a:extLst>
          </p:cNvPr>
          <p:cNvSpPr>
            <a:spLocks noGrp="1"/>
          </p:cNvSpPr>
          <p:nvPr>
            <p:ph type="title"/>
          </p:nvPr>
        </p:nvSpPr>
        <p:spPr>
          <a:xfrm>
            <a:off x="557486" y="2307285"/>
            <a:ext cx="8173033" cy="671499"/>
          </a:xfrm>
        </p:spPr>
        <p:txBody>
          <a:bodyPr/>
          <a:lstStyle/>
          <a:p>
            <a:r>
              <a:rPr lang="de-DE" dirty="0"/>
              <a:t>Speziesismus</a:t>
            </a:r>
          </a:p>
        </p:txBody>
      </p:sp>
      <p:sp>
        <p:nvSpPr>
          <p:cNvPr id="3" name="Inhaltsplatzhalter 2">
            <a:extLst>
              <a:ext uri="{FF2B5EF4-FFF2-40B4-BE49-F238E27FC236}">
                <a16:creationId xmlns:a16="http://schemas.microsoft.com/office/drawing/2014/main" id="{467C467E-FCC8-4831-9570-2D10AEEF838D}"/>
              </a:ext>
            </a:extLst>
          </p:cNvPr>
          <p:cNvSpPr>
            <a:spLocks noGrp="1"/>
          </p:cNvSpPr>
          <p:nvPr>
            <p:ph idx="1"/>
          </p:nvPr>
        </p:nvSpPr>
        <p:spPr>
          <a:xfrm>
            <a:off x="529382" y="3429000"/>
            <a:ext cx="8110142" cy="3312368"/>
          </a:xfrm>
        </p:spPr>
        <p:txBody>
          <a:bodyPr/>
          <a:lstStyle/>
          <a:p>
            <a:pPr marL="342900" indent="-342900">
              <a:buFont typeface="Arial" panose="020B0604020202020204" pitchFamily="34" charset="0"/>
              <a:buChar char="•"/>
            </a:pPr>
            <a:r>
              <a:rPr lang="de-DE" sz="2000" dirty="0"/>
              <a:t>Speziesismus: Diskriminierung spezifischen </a:t>
            </a:r>
            <a:r>
              <a:rPr lang="de-DE" sz="2000" dirty="0" err="1"/>
              <a:t>Spezien</a:t>
            </a:r>
            <a:r>
              <a:rPr lang="de-DE" sz="2000" dirty="0"/>
              <a:t> von Lebewesen </a:t>
            </a:r>
          </a:p>
          <a:p>
            <a:pPr marL="342900" indent="-342900">
              <a:buFont typeface="Arial" panose="020B0604020202020204" pitchFamily="34" charset="0"/>
              <a:buChar char="•"/>
            </a:pPr>
            <a:r>
              <a:rPr lang="de-DE" sz="2000" dirty="0"/>
              <a:t>Analogie zu Rassismus, Sexismus, Klassismus: </a:t>
            </a:r>
            <a:br>
              <a:rPr lang="de-DE" sz="2000" dirty="0"/>
            </a:br>
            <a:r>
              <a:rPr lang="de-DE" sz="2000" dirty="0">
                <a:sym typeface="Wingdings" panose="05000000000000000000" pitchFamily="2" charset="2"/>
              </a:rPr>
              <a:t>Abwertung und Exklusion nicht nur von Rassen, Geschlechtern, Klassen … sondern auch von </a:t>
            </a:r>
            <a:r>
              <a:rPr lang="de-DE" sz="2000" dirty="0" err="1">
                <a:sym typeface="Wingdings" panose="05000000000000000000" pitchFamily="2" charset="2"/>
              </a:rPr>
              <a:t>Spezien</a:t>
            </a:r>
            <a:r>
              <a:rPr lang="de-DE" sz="2000" dirty="0">
                <a:sym typeface="Wingdings" panose="05000000000000000000" pitchFamily="2" charset="2"/>
              </a:rPr>
              <a:t>  betrifft nicht-menschliche </a:t>
            </a:r>
            <a:r>
              <a:rPr lang="de-DE" sz="2000" dirty="0" err="1">
                <a:sym typeface="Wingdings" panose="05000000000000000000" pitchFamily="2" charset="2"/>
              </a:rPr>
              <a:t>Spezien</a:t>
            </a:r>
            <a:r>
              <a:rPr lang="de-DE" sz="2000" dirty="0">
                <a:sym typeface="Wingdings" panose="05000000000000000000" pitchFamily="2" charset="2"/>
              </a:rPr>
              <a:t>: </a:t>
            </a:r>
            <a:r>
              <a:rPr lang="de-DE" sz="2000" dirty="0"/>
              <a:t>Tiere, Pflanzen</a:t>
            </a:r>
          </a:p>
          <a:p>
            <a:pPr marL="342900" indent="-342900">
              <a:buFont typeface="Arial" panose="020B0604020202020204" pitchFamily="34" charset="0"/>
              <a:buChar char="•"/>
            </a:pPr>
            <a:r>
              <a:rPr lang="de-DE" sz="2000" dirty="0"/>
              <a:t>Voraussetzung: Unterscheidung von </a:t>
            </a:r>
            <a:r>
              <a:rPr lang="de-DE" sz="2000" dirty="0" err="1"/>
              <a:t>Spezien</a:t>
            </a:r>
            <a:r>
              <a:rPr lang="de-DE" sz="2000" dirty="0"/>
              <a:t> </a:t>
            </a:r>
            <a:r>
              <a:rPr lang="de-DE" sz="2000" dirty="0">
                <a:sym typeface="Wingdings" panose="05000000000000000000" pitchFamily="2" charset="2"/>
              </a:rPr>
              <a:t> Mensch ≠ </a:t>
            </a:r>
            <a:r>
              <a:rPr lang="de-DE" sz="2000" dirty="0"/>
              <a:t>Tier</a:t>
            </a:r>
          </a:p>
          <a:p>
            <a:endParaRPr lang="de-DE" sz="2000" dirty="0"/>
          </a:p>
          <a:p>
            <a:endParaRPr lang="de-DE" sz="2000" dirty="0"/>
          </a:p>
          <a:p>
            <a:endParaRPr lang="de-DE" sz="2000" dirty="0"/>
          </a:p>
        </p:txBody>
      </p:sp>
      <p:sp>
        <p:nvSpPr>
          <p:cNvPr id="4" name="Foliennummernplatzhalter 3">
            <a:extLst>
              <a:ext uri="{FF2B5EF4-FFF2-40B4-BE49-F238E27FC236}">
                <a16:creationId xmlns:a16="http://schemas.microsoft.com/office/drawing/2014/main" id="{26971742-CF5C-45A9-B0DA-37AE2AC7138F}"/>
              </a:ext>
            </a:extLst>
          </p:cNvPr>
          <p:cNvSpPr>
            <a:spLocks noGrp="1"/>
          </p:cNvSpPr>
          <p:nvPr>
            <p:ph type="sldNum" sz="quarter" idx="11"/>
          </p:nvPr>
        </p:nvSpPr>
        <p:spPr/>
        <p:txBody>
          <a:bodyPr/>
          <a:lstStyle/>
          <a:p>
            <a:r>
              <a:rPr lang="de-DE"/>
              <a:t>Seite  </a:t>
            </a:r>
            <a:fld id="{3733AE7F-6935-469B-B7EA-A7DFC1F0D075}" type="slidenum">
              <a:rPr lang="de-DE" smtClean="0"/>
              <a:pPr/>
              <a:t>11</a:t>
            </a:fld>
            <a:endParaRPr lang="de-DE" dirty="0"/>
          </a:p>
        </p:txBody>
      </p:sp>
      <p:sp>
        <p:nvSpPr>
          <p:cNvPr id="5" name="Denkblase: wolkenförmig 4">
            <a:extLst>
              <a:ext uri="{FF2B5EF4-FFF2-40B4-BE49-F238E27FC236}">
                <a16:creationId xmlns:a16="http://schemas.microsoft.com/office/drawing/2014/main" id="{852F5F42-D995-4245-AED9-8683E321A0FF}"/>
              </a:ext>
            </a:extLst>
          </p:cNvPr>
          <p:cNvSpPr/>
          <p:nvPr/>
        </p:nvSpPr>
        <p:spPr bwMode="auto">
          <a:xfrm>
            <a:off x="2483768" y="1292798"/>
            <a:ext cx="2554026" cy="1274063"/>
          </a:xfrm>
          <a:prstGeom prst="cloudCallout">
            <a:avLst/>
          </a:prstGeom>
          <a:solidFill>
            <a:schemeClr val="accent1">
              <a:lumMod val="20000"/>
              <a:lumOff val="80000"/>
            </a:schemeClr>
          </a:solidFill>
          <a:ln w="9525">
            <a:solidFill>
              <a:schemeClr val="accent1"/>
            </a:solidFill>
            <a:round/>
            <a:headEnd/>
            <a:tailEnd/>
          </a:ln>
        </p:spPr>
        <p:txBody>
          <a:bodyPr rtlCol="0" anchor="ctr"/>
          <a:lstStyle/>
          <a:p>
            <a:pPr algn="ctr"/>
            <a:r>
              <a:rPr lang="de-DE" sz="1200" dirty="0">
                <a:latin typeface="Arial" pitchFamily="34" charset="0"/>
                <a:cs typeface="Arial" pitchFamily="34" charset="0"/>
              </a:rPr>
              <a:t>Spezies = Art </a:t>
            </a:r>
            <a:br>
              <a:rPr lang="de-DE" sz="1200" dirty="0">
                <a:latin typeface="Arial" pitchFamily="34" charset="0"/>
                <a:cs typeface="Arial" pitchFamily="34" charset="0"/>
              </a:rPr>
            </a:br>
            <a:r>
              <a:rPr lang="de-DE" sz="1200" dirty="0">
                <a:latin typeface="Arial" pitchFamily="34" charset="0"/>
                <a:cs typeface="Arial" pitchFamily="34" charset="0"/>
              </a:rPr>
              <a:t>= Grundeinheit des biologischen </a:t>
            </a:r>
            <a:r>
              <a:rPr lang="de-DE" sz="1200" dirty="0" err="1">
                <a:latin typeface="Arial" pitchFamily="34" charset="0"/>
                <a:cs typeface="Arial" pitchFamily="34" charset="0"/>
              </a:rPr>
              <a:t>Klassifikationsystems</a:t>
            </a:r>
            <a:endParaRPr lang="de-DE" sz="1200" dirty="0">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29234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60A5CC-1FE8-4F8E-8A06-940E2B59AAFD}"/>
              </a:ext>
            </a:extLst>
          </p:cNvPr>
          <p:cNvSpPr>
            <a:spLocks noGrp="1"/>
          </p:cNvSpPr>
          <p:nvPr>
            <p:ph type="title"/>
          </p:nvPr>
        </p:nvSpPr>
        <p:spPr>
          <a:xfrm>
            <a:off x="529382" y="1922856"/>
            <a:ext cx="8173033" cy="671499"/>
          </a:xfrm>
        </p:spPr>
        <p:txBody>
          <a:bodyPr/>
          <a:lstStyle/>
          <a:p>
            <a:r>
              <a:rPr lang="de-DE" dirty="0"/>
              <a:t>Mensch-Tier-Unterscheidung – nicht schon immer so gewesen, wie wir es heute kennen</a:t>
            </a:r>
          </a:p>
        </p:txBody>
      </p:sp>
      <p:sp>
        <p:nvSpPr>
          <p:cNvPr id="3" name="Inhaltsplatzhalter 2">
            <a:extLst>
              <a:ext uri="{FF2B5EF4-FFF2-40B4-BE49-F238E27FC236}">
                <a16:creationId xmlns:a16="http://schemas.microsoft.com/office/drawing/2014/main" id="{467C467E-FCC8-4831-9570-2D10AEEF838D}"/>
              </a:ext>
            </a:extLst>
          </p:cNvPr>
          <p:cNvSpPr>
            <a:spLocks noGrp="1"/>
          </p:cNvSpPr>
          <p:nvPr>
            <p:ph idx="1"/>
          </p:nvPr>
        </p:nvSpPr>
        <p:spPr>
          <a:xfrm>
            <a:off x="529382" y="2984246"/>
            <a:ext cx="7931050" cy="2592288"/>
          </a:xfrm>
        </p:spPr>
        <p:txBody>
          <a:bodyPr/>
          <a:lstStyle/>
          <a:p>
            <a:r>
              <a:rPr lang="de-DE" sz="2000" dirty="0"/>
              <a:t>frühe Menschheitsgeschichte: </a:t>
            </a:r>
          </a:p>
          <a:p>
            <a:pPr marL="342900" indent="-342900">
              <a:buFont typeface="Arial" panose="020B0604020202020204" pitchFamily="34" charset="0"/>
              <a:buChar char="•"/>
            </a:pPr>
            <a:r>
              <a:rPr lang="de-DE" sz="2000" dirty="0"/>
              <a:t>Vorstellung fließender Grenzen zwischen Mensch und Tier: Tiere sind Menschen und umgekehrt</a:t>
            </a:r>
          </a:p>
          <a:p>
            <a:pPr marL="342900" indent="-342900">
              <a:buFont typeface="Arial" panose="020B0604020202020204" pitchFamily="34" charset="0"/>
              <a:buChar char="•"/>
            </a:pPr>
            <a:r>
              <a:rPr lang="de-DE" sz="2000" dirty="0"/>
              <a:t>Tiere als mächtige Wesen, die man existentiell braucht: </a:t>
            </a:r>
          </a:p>
          <a:p>
            <a:pPr marL="885825" lvl="2" indent="-342900"/>
            <a:r>
              <a:rPr lang="de-DE" sz="2000" dirty="0"/>
              <a:t>starke Furcht vor Tieren</a:t>
            </a:r>
          </a:p>
          <a:p>
            <a:pPr marL="885825" lvl="2" indent="-342900"/>
            <a:r>
              <a:rPr lang="de-DE" sz="2000" dirty="0"/>
              <a:t>starke Ehrerbietung gegenüber Tieren zur Sicherung ihrer Gunst </a:t>
            </a:r>
          </a:p>
          <a:p>
            <a:pPr marL="342900" indent="-342900">
              <a:buFont typeface="Arial" panose="020B0604020202020204" pitchFamily="34" charset="0"/>
              <a:buChar char="•"/>
            </a:pPr>
            <a:endParaRPr lang="de-DE" sz="2000" dirty="0"/>
          </a:p>
          <a:p>
            <a:r>
              <a:rPr lang="de-DE" sz="2000" dirty="0"/>
              <a:t>Spezies-Differenzierungen zwischen Mensch und Tier bilden sich historisch erst allmählich heraus </a:t>
            </a:r>
          </a:p>
          <a:p>
            <a:endParaRPr lang="de-DE" sz="2000" dirty="0"/>
          </a:p>
          <a:p>
            <a:endParaRPr lang="de-DE" sz="2000" dirty="0"/>
          </a:p>
          <a:p>
            <a:endParaRPr lang="de-DE" sz="2000" dirty="0"/>
          </a:p>
          <a:p>
            <a:endParaRPr lang="de-DE" sz="2000" dirty="0"/>
          </a:p>
        </p:txBody>
      </p:sp>
      <p:sp>
        <p:nvSpPr>
          <p:cNvPr id="4" name="Foliennummernplatzhalter 3">
            <a:extLst>
              <a:ext uri="{FF2B5EF4-FFF2-40B4-BE49-F238E27FC236}">
                <a16:creationId xmlns:a16="http://schemas.microsoft.com/office/drawing/2014/main" id="{26971742-CF5C-45A9-B0DA-37AE2AC7138F}"/>
              </a:ext>
            </a:extLst>
          </p:cNvPr>
          <p:cNvSpPr>
            <a:spLocks noGrp="1"/>
          </p:cNvSpPr>
          <p:nvPr>
            <p:ph type="sldNum" sz="quarter" idx="11"/>
          </p:nvPr>
        </p:nvSpPr>
        <p:spPr/>
        <p:txBody>
          <a:bodyPr/>
          <a:lstStyle/>
          <a:p>
            <a:r>
              <a:rPr lang="de-DE"/>
              <a:t>Seite  </a:t>
            </a:r>
            <a:fld id="{3733AE7F-6935-469B-B7EA-A7DFC1F0D075}" type="slidenum">
              <a:rPr lang="de-DE" smtClean="0"/>
              <a:pPr/>
              <a:t>12</a:t>
            </a:fld>
            <a:endParaRPr lang="de-DE" dirty="0"/>
          </a:p>
        </p:txBody>
      </p:sp>
    </p:spTree>
    <p:custDataLst>
      <p:tags r:id="rId1"/>
    </p:custDataLst>
    <p:extLst>
      <p:ext uri="{BB962C8B-B14F-4D97-AF65-F5344CB8AC3E}">
        <p14:creationId xmlns:p14="http://schemas.microsoft.com/office/powerpoint/2010/main" val="7192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B386B4-A373-8502-BC85-3D7F6A5D6389}"/>
              </a:ext>
            </a:extLst>
          </p:cNvPr>
          <p:cNvSpPr>
            <a:spLocks noGrp="1"/>
          </p:cNvSpPr>
          <p:nvPr>
            <p:ph type="title"/>
          </p:nvPr>
        </p:nvSpPr>
        <p:spPr>
          <a:xfrm>
            <a:off x="529382" y="1988840"/>
            <a:ext cx="8173033" cy="887523"/>
          </a:xfrm>
        </p:spPr>
        <p:txBody>
          <a:bodyPr/>
          <a:lstStyle/>
          <a:p>
            <a:r>
              <a:rPr lang="de-DE" dirty="0"/>
              <a:t>Mensch-Tier-Mischwesen (Chimären) in der Mythologie </a:t>
            </a:r>
          </a:p>
        </p:txBody>
      </p:sp>
      <p:pic>
        <p:nvPicPr>
          <p:cNvPr id="7" name="Inhaltsplatzhalter 6">
            <a:extLst>
              <a:ext uri="{FF2B5EF4-FFF2-40B4-BE49-F238E27FC236}">
                <a16:creationId xmlns:a16="http://schemas.microsoft.com/office/drawing/2014/main" id="{E0C499DD-37C8-E39B-D100-4281BA2F8589}"/>
              </a:ext>
            </a:extLst>
          </p:cNvPr>
          <p:cNvPicPr>
            <a:picLocks noGrp="1" noChangeAspect="1"/>
          </p:cNvPicPr>
          <p:nvPr>
            <p:ph idx="1"/>
          </p:nvPr>
        </p:nvPicPr>
        <p:blipFill>
          <a:blip r:embed="rId2"/>
          <a:stretch>
            <a:fillRect/>
          </a:stretch>
        </p:blipFill>
        <p:spPr>
          <a:xfrm>
            <a:off x="529382" y="4509120"/>
            <a:ext cx="2499577" cy="1871634"/>
          </a:xfrm>
          <a:prstGeom prst="rect">
            <a:avLst/>
          </a:prstGeom>
        </p:spPr>
      </p:pic>
      <p:sp>
        <p:nvSpPr>
          <p:cNvPr id="4" name="Foliennummernplatzhalter 3">
            <a:extLst>
              <a:ext uri="{FF2B5EF4-FFF2-40B4-BE49-F238E27FC236}">
                <a16:creationId xmlns:a16="http://schemas.microsoft.com/office/drawing/2014/main" id="{EBB96BFA-9B78-9A6E-13B3-C3562D07D28A}"/>
              </a:ext>
            </a:extLst>
          </p:cNvPr>
          <p:cNvSpPr>
            <a:spLocks noGrp="1"/>
          </p:cNvSpPr>
          <p:nvPr>
            <p:ph type="sldNum" sz="quarter" idx="11"/>
          </p:nvPr>
        </p:nvSpPr>
        <p:spPr/>
        <p:txBody>
          <a:bodyPr/>
          <a:lstStyle/>
          <a:p>
            <a:r>
              <a:rPr lang="de-DE"/>
              <a:t>Seite  </a:t>
            </a:r>
            <a:fld id="{3733AE7F-6935-469B-B7EA-A7DFC1F0D075}" type="slidenum">
              <a:rPr lang="de-DE" smtClean="0"/>
              <a:pPr/>
              <a:t>13</a:t>
            </a:fld>
            <a:endParaRPr lang="de-DE" dirty="0"/>
          </a:p>
        </p:txBody>
      </p:sp>
      <p:pic>
        <p:nvPicPr>
          <p:cNvPr id="8" name="Grafik 7">
            <a:extLst>
              <a:ext uri="{FF2B5EF4-FFF2-40B4-BE49-F238E27FC236}">
                <a16:creationId xmlns:a16="http://schemas.microsoft.com/office/drawing/2014/main" id="{A40CB6CB-134C-C65F-046A-5F7DE6F67D1E}"/>
              </a:ext>
            </a:extLst>
          </p:cNvPr>
          <p:cNvPicPr>
            <a:picLocks noChangeAspect="1"/>
          </p:cNvPicPr>
          <p:nvPr/>
        </p:nvPicPr>
        <p:blipFill>
          <a:blip r:embed="rId3"/>
          <a:stretch>
            <a:fillRect/>
          </a:stretch>
        </p:blipFill>
        <p:spPr>
          <a:xfrm>
            <a:off x="3288736" y="3669119"/>
            <a:ext cx="2726540" cy="2726540"/>
          </a:xfrm>
          <a:prstGeom prst="rect">
            <a:avLst/>
          </a:prstGeom>
        </p:spPr>
      </p:pic>
      <p:pic>
        <p:nvPicPr>
          <p:cNvPr id="9" name="Grafik 8">
            <a:extLst>
              <a:ext uri="{FF2B5EF4-FFF2-40B4-BE49-F238E27FC236}">
                <a16:creationId xmlns:a16="http://schemas.microsoft.com/office/drawing/2014/main" id="{8E2D4155-5F5B-8CFF-7119-805E58584D7E}"/>
              </a:ext>
            </a:extLst>
          </p:cNvPr>
          <p:cNvPicPr>
            <a:picLocks noChangeAspect="1"/>
          </p:cNvPicPr>
          <p:nvPr/>
        </p:nvPicPr>
        <p:blipFill>
          <a:blip r:embed="rId4"/>
          <a:stretch>
            <a:fillRect/>
          </a:stretch>
        </p:blipFill>
        <p:spPr>
          <a:xfrm>
            <a:off x="6300192" y="3654214"/>
            <a:ext cx="2047492" cy="2708920"/>
          </a:xfrm>
          <a:prstGeom prst="rect">
            <a:avLst/>
          </a:prstGeom>
        </p:spPr>
      </p:pic>
    </p:spTree>
    <p:extLst>
      <p:ext uri="{BB962C8B-B14F-4D97-AF65-F5344CB8AC3E}">
        <p14:creationId xmlns:p14="http://schemas.microsoft.com/office/powerpoint/2010/main" val="4061304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B386B4-A373-8502-BC85-3D7F6A5D6389}"/>
              </a:ext>
            </a:extLst>
          </p:cNvPr>
          <p:cNvSpPr>
            <a:spLocks noGrp="1"/>
          </p:cNvSpPr>
          <p:nvPr>
            <p:ph type="title"/>
          </p:nvPr>
        </p:nvSpPr>
        <p:spPr>
          <a:xfrm>
            <a:off x="529382" y="1988840"/>
            <a:ext cx="8173033" cy="887523"/>
          </a:xfrm>
        </p:spPr>
        <p:txBody>
          <a:bodyPr/>
          <a:lstStyle/>
          <a:p>
            <a:r>
              <a:rPr lang="de-DE" dirty="0"/>
              <a:t>Mensch-Tier-Vermischungen in der Mythologie </a:t>
            </a:r>
          </a:p>
        </p:txBody>
      </p:sp>
      <p:sp>
        <p:nvSpPr>
          <p:cNvPr id="4" name="Foliennummernplatzhalter 3">
            <a:extLst>
              <a:ext uri="{FF2B5EF4-FFF2-40B4-BE49-F238E27FC236}">
                <a16:creationId xmlns:a16="http://schemas.microsoft.com/office/drawing/2014/main" id="{EBB96BFA-9B78-9A6E-13B3-C3562D07D28A}"/>
              </a:ext>
            </a:extLst>
          </p:cNvPr>
          <p:cNvSpPr>
            <a:spLocks noGrp="1"/>
          </p:cNvSpPr>
          <p:nvPr>
            <p:ph type="sldNum" sz="quarter" idx="11"/>
          </p:nvPr>
        </p:nvSpPr>
        <p:spPr/>
        <p:txBody>
          <a:bodyPr/>
          <a:lstStyle/>
          <a:p>
            <a:r>
              <a:rPr lang="de-DE"/>
              <a:t>Seite  </a:t>
            </a:r>
            <a:fld id="{3733AE7F-6935-469B-B7EA-A7DFC1F0D075}" type="slidenum">
              <a:rPr lang="de-DE" smtClean="0"/>
              <a:pPr/>
              <a:t>14</a:t>
            </a:fld>
            <a:endParaRPr lang="de-DE" dirty="0"/>
          </a:p>
        </p:txBody>
      </p:sp>
      <p:pic>
        <p:nvPicPr>
          <p:cNvPr id="6" name="Grafik 5">
            <a:extLst>
              <a:ext uri="{FF2B5EF4-FFF2-40B4-BE49-F238E27FC236}">
                <a16:creationId xmlns:a16="http://schemas.microsoft.com/office/drawing/2014/main" id="{DAB6AAFE-F1F3-8CD0-599A-685E4A828ED0}"/>
              </a:ext>
            </a:extLst>
          </p:cNvPr>
          <p:cNvPicPr>
            <a:picLocks noChangeAspect="1"/>
          </p:cNvPicPr>
          <p:nvPr/>
        </p:nvPicPr>
        <p:blipFill>
          <a:blip r:embed="rId2"/>
          <a:stretch>
            <a:fillRect/>
          </a:stretch>
        </p:blipFill>
        <p:spPr>
          <a:xfrm>
            <a:off x="2177988" y="3412244"/>
            <a:ext cx="4788024" cy="3006542"/>
          </a:xfrm>
          <a:prstGeom prst="rect">
            <a:avLst/>
          </a:prstGeom>
        </p:spPr>
      </p:pic>
    </p:spTree>
    <p:extLst>
      <p:ext uri="{BB962C8B-B14F-4D97-AF65-F5344CB8AC3E}">
        <p14:creationId xmlns:p14="http://schemas.microsoft.com/office/powerpoint/2010/main" val="2192568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6A86A377-2E5B-4A68-A45F-1CE00CC982DE}"/>
              </a:ext>
            </a:extLst>
          </p:cNvPr>
          <p:cNvSpPr>
            <a:spLocks noGrp="1"/>
          </p:cNvSpPr>
          <p:nvPr>
            <p:ph type="sldNum" sz="quarter" idx="11"/>
          </p:nvPr>
        </p:nvSpPr>
        <p:spPr/>
        <p:txBody>
          <a:bodyPr/>
          <a:lstStyle/>
          <a:p>
            <a:r>
              <a:rPr lang="de-DE"/>
              <a:t>Seite  </a:t>
            </a:r>
            <a:fld id="{3733AE7F-6935-469B-B7EA-A7DFC1F0D075}" type="slidenum">
              <a:rPr lang="de-DE" smtClean="0"/>
              <a:pPr/>
              <a:t>15</a:t>
            </a:fld>
            <a:endParaRPr lang="de-DE" dirty="0"/>
          </a:p>
        </p:txBody>
      </p:sp>
      <p:sp>
        <p:nvSpPr>
          <p:cNvPr id="2" name="Titel 1">
            <a:extLst>
              <a:ext uri="{FF2B5EF4-FFF2-40B4-BE49-F238E27FC236}">
                <a16:creationId xmlns:a16="http://schemas.microsoft.com/office/drawing/2014/main" id="{A8CBD9FA-6DA0-4AE4-9569-84986CE4FBC1}"/>
              </a:ext>
            </a:extLst>
          </p:cNvPr>
          <p:cNvSpPr>
            <a:spLocks noGrp="1"/>
          </p:cNvSpPr>
          <p:nvPr>
            <p:ph type="title"/>
          </p:nvPr>
        </p:nvSpPr>
        <p:spPr>
          <a:xfrm>
            <a:off x="553832" y="1762708"/>
            <a:ext cx="8158163" cy="671499"/>
          </a:xfrm>
        </p:spPr>
        <p:txBody>
          <a:bodyPr/>
          <a:lstStyle/>
          <a:p>
            <a:r>
              <a:rPr lang="de-DE" dirty="0"/>
              <a:t>umgekehrtes Phänomen: </a:t>
            </a:r>
            <a:r>
              <a:rPr lang="de-DE" dirty="0" err="1"/>
              <a:t>Animalisierung</a:t>
            </a:r>
            <a:r>
              <a:rPr lang="de-DE" dirty="0"/>
              <a:t> von Menschen </a:t>
            </a:r>
          </a:p>
        </p:txBody>
      </p:sp>
      <p:sp>
        <p:nvSpPr>
          <p:cNvPr id="10" name="Inhaltsplatzhalter 9">
            <a:extLst>
              <a:ext uri="{FF2B5EF4-FFF2-40B4-BE49-F238E27FC236}">
                <a16:creationId xmlns:a16="http://schemas.microsoft.com/office/drawing/2014/main" id="{4614738D-DD22-4318-4D4D-A4E0819563F5}"/>
              </a:ext>
            </a:extLst>
          </p:cNvPr>
          <p:cNvSpPr>
            <a:spLocks noGrp="1"/>
          </p:cNvSpPr>
          <p:nvPr>
            <p:ph idx="1"/>
          </p:nvPr>
        </p:nvSpPr>
        <p:spPr>
          <a:xfrm>
            <a:off x="536338" y="2924944"/>
            <a:ext cx="8158163" cy="2752858"/>
          </a:xfrm>
        </p:spPr>
        <p:txBody>
          <a:bodyPr/>
          <a:lstStyle/>
          <a:p>
            <a:r>
              <a:rPr lang="de-DE" sz="2000" dirty="0"/>
              <a:t>Wer gehört zur Spezies Mensch? </a:t>
            </a:r>
            <a:r>
              <a:rPr lang="de-DE" sz="2000" dirty="0">
                <a:sym typeface="Wingdings" panose="05000000000000000000" pitchFamily="2" charset="2"/>
              </a:rPr>
              <a:t> unterschiedliche Antworten in unterschiedlichen Zeiten  </a:t>
            </a:r>
          </a:p>
          <a:p>
            <a:endParaRPr lang="de-DE" sz="2000" dirty="0">
              <a:sym typeface="Wingdings" panose="05000000000000000000" pitchFamily="2" charset="2"/>
            </a:endParaRPr>
          </a:p>
          <a:p>
            <a:r>
              <a:rPr lang="de-DE" sz="2000">
                <a:sym typeface="Wingdings" panose="05000000000000000000" pitchFamily="2" charset="2"/>
              </a:rPr>
              <a:t>Aberkennung des Mensch-Seins gegenüber </a:t>
            </a:r>
            <a:r>
              <a:rPr lang="de-DE" sz="2000" dirty="0">
                <a:sym typeface="Wingdings" panose="05000000000000000000" pitchFamily="2" charset="2"/>
              </a:rPr>
              <a:t>marginalisierten, fremden, ‚nicht normalen‘ Menschen </a:t>
            </a:r>
          </a:p>
          <a:p>
            <a:pPr marL="342900" indent="-342900">
              <a:buFont typeface="Arial" panose="020B0604020202020204" pitchFamily="34" charset="0"/>
              <a:buChar char="•"/>
            </a:pPr>
            <a:r>
              <a:rPr lang="de-DE" sz="2000" dirty="0">
                <a:sym typeface="Wingdings" panose="05000000000000000000" pitchFamily="2" charset="2"/>
              </a:rPr>
              <a:t>Frauen</a:t>
            </a:r>
          </a:p>
          <a:p>
            <a:pPr marL="342900" indent="-342900">
              <a:buFont typeface="Arial" panose="020B0604020202020204" pitchFamily="34" charset="0"/>
              <a:buChar char="•"/>
            </a:pPr>
            <a:r>
              <a:rPr lang="de-DE" sz="2000" dirty="0">
                <a:sym typeface="Wingdings" panose="05000000000000000000" pitchFamily="2" charset="2"/>
              </a:rPr>
              <a:t>Kinder</a:t>
            </a:r>
          </a:p>
          <a:p>
            <a:pPr marL="342900" indent="-342900">
              <a:buFont typeface="Arial" panose="020B0604020202020204" pitchFamily="34" charset="0"/>
              <a:buChar char="•"/>
            </a:pPr>
            <a:r>
              <a:rPr lang="de-DE" sz="2000" dirty="0">
                <a:sym typeface="Wingdings" panose="05000000000000000000" pitchFamily="2" charset="2"/>
              </a:rPr>
              <a:t>Menschen mit Behinderung</a:t>
            </a:r>
          </a:p>
          <a:p>
            <a:pPr marL="342900" indent="-342900">
              <a:buFont typeface="Arial" panose="020B0604020202020204" pitchFamily="34" charset="0"/>
              <a:buChar char="•"/>
            </a:pPr>
            <a:r>
              <a:rPr lang="de-DE" sz="2000" dirty="0">
                <a:sym typeface="Wingdings" panose="05000000000000000000" pitchFamily="2" charset="2"/>
              </a:rPr>
              <a:t>Menschen in kolonialisierten Ländern  </a:t>
            </a:r>
            <a:endParaRPr lang="de-DE" sz="2000" dirty="0"/>
          </a:p>
        </p:txBody>
      </p:sp>
    </p:spTree>
    <p:extLst>
      <p:ext uri="{BB962C8B-B14F-4D97-AF65-F5344CB8AC3E}">
        <p14:creationId xmlns:p14="http://schemas.microsoft.com/office/powerpoint/2010/main" val="3034015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6A86A377-2E5B-4A68-A45F-1CE00CC982DE}"/>
              </a:ext>
            </a:extLst>
          </p:cNvPr>
          <p:cNvSpPr>
            <a:spLocks noGrp="1"/>
          </p:cNvSpPr>
          <p:nvPr>
            <p:ph type="sldNum" sz="quarter" idx="11"/>
          </p:nvPr>
        </p:nvSpPr>
        <p:spPr/>
        <p:txBody>
          <a:bodyPr/>
          <a:lstStyle/>
          <a:p>
            <a:r>
              <a:rPr lang="de-DE"/>
              <a:t>Seite  </a:t>
            </a:r>
            <a:fld id="{3733AE7F-6935-469B-B7EA-A7DFC1F0D075}" type="slidenum">
              <a:rPr lang="de-DE" smtClean="0"/>
              <a:pPr/>
              <a:t>16</a:t>
            </a:fld>
            <a:endParaRPr lang="de-DE" dirty="0"/>
          </a:p>
        </p:txBody>
      </p:sp>
      <p:sp>
        <p:nvSpPr>
          <p:cNvPr id="2" name="Titel 1">
            <a:extLst>
              <a:ext uri="{FF2B5EF4-FFF2-40B4-BE49-F238E27FC236}">
                <a16:creationId xmlns:a16="http://schemas.microsoft.com/office/drawing/2014/main" id="{A8CBD9FA-6DA0-4AE4-9569-84986CE4FBC1}"/>
              </a:ext>
            </a:extLst>
          </p:cNvPr>
          <p:cNvSpPr>
            <a:spLocks noGrp="1"/>
          </p:cNvSpPr>
          <p:nvPr>
            <p:ph type="title"/>
          </p:nvPr>
        </p:nvSpPr>
        <p:spPr>
          <a:xfrm>
            <a:off x="532726" y="1844824"/>
            <a:ext cx="4471322" cy="1751619"/>
          </a:xfrm>
        </p:spPr>
        <p:txBody>
          <a:bodyPr/>
          <a:lstStyle/>
          <a:p>
            <a:r>
              <a:rPr lang="de-DE" dirty="0">
                <a:latin typeface="Arial" pitchFamily="34" charset="0"/>
              </a:rPr>
              <a:t>Kolonialismus: Menschen als Vorzeige-objekte im Zoo</a:t>
            </a:r>
            <a:endParaRPr lang="de-DE" dirty="0"/>
          </a:p>
        </p:txBody>
      </p:sp>
      <p:pic>
        <p:nvPicPr>
          <p:cNvPr id="7" name="Inhaltsplatzhalter 6">
            <a:extLst>
              <a:ext uri="{FF2B5EF4-FFF2-40B4-BE49-F238E27FC236}">
                <a16:creationId xmlns:a16="http://schemas.microsoft.com/office/drawing/2014/main" id="{CED2A196-0F0F-D448-778A-C86C441AA2F2}"/>
              </a:ext>
            </a:extLst>
          </p:cNvPr>
          <p:cNvPicPr>
            <a:picLocks noGrp="1" noChangeAspect="1"/>
          </p:cNvPicPr>
          <p:nvPr>
            <p:ph idx="1"/>
          </p:nvPr>
        </p:nvPicPr>
        <p:blipFill>
          <a:blip r:embed="rId2"/>
          <a:stretch>
            <a:fillRect/>
          </a:stretch>
        </p:blipFill>
        <p:spPr>
          <a:xfrm>
            <a:off x="5004048" y="1414876"/>
            <a:ext cx="3459508" cy="4823131"/>
          </a:xfrm>
          <a:prstGeom prst="rect">
            <a:avLst/>
          </a:prstGeom>
        </p:spPr>
      </p:pic>
      <p:sp>
        <p:nvSpPr>
          <p:cNvPr id="8" name="Textfeld 7">
            <a:extLst>
              <a:ext uri="{FF2B5EF4-FFF2-40B4-BE49-F238E27FC236}">
                <a16:creationId xmlns:a16="http://schemas.microsoft.com/office/drawing/2014/main" id="{9291B434-5919-0F90-FF03-6BABB6481307}"/>
              </a:ext>
            </a:extLst>
          </p:cNvPr>
          <p:cNvSpPr txBox="1"/>
          <p:nvPr/>
        </p:nvSpPr>
        <p:spPr>
          <a:xfrm>
            <a:off x="529382" y="4391596"/>
            <a:ext cx="4258642" cy="1846659"/>
          </a:xfrm>
          <a:prstGeom prst="rect">
            <a:avLst/>
          </a:prstGeom>
          <a:noFill/>
          <a:ln>
            <a:noFill/>
          </a:ln>
        </p:spPr>
        <p:txBody>
          <a:bodyPr wrap="square" lIns="0" tIns="0" rIns="0" bIns="0" rtlCol="0">
            <a:spAutoFit/>
          </a:bodyPr>
          <a:lstStyle/>
          <a:p>
            <a:pPr marL="342900" indent="-342900">
              <a:buFont typeface="Arial" panose="020B0604020202020204" pitchFamily="34" charset="0"/>
              <a:buChar char="•"/>
            </a:pPr>
            <a:r>
              <a:rPr lang="de-DE" sz="2000" dirty="0">
                <a:latin typeface="Arial" pitchFamily="34" charset="0"/>
                <a:cs typeface="Arial" pitchFamily="34" charset="0"/>
              </a:rPr>
              <a:t>kolonialistische Verfügung über indigene Menschen </a:t>
            </a:r>
          </a:p>
          <a:p>
            <a:pPr marL="342900" indent="-342900">
              <a:buFont typeface="Arial" panose="020B0604020202020204" pitchFamily="34" charset="0"/>
              <a:buChar char="•"/>
            </a:pPr>
            <a:r>
              <a:rPr lang="de-DE" sz="2000" dirty="0">
                <a:latin typeface="Arial" pitchFamily="34" charset="0"/>
                <a:cs typeface="Arial" pitchFamily="34" charset="0"/>
              </a:rPr>
              <a:t>indigene Menschen = Tiere</a:t>
            </a:r>
          </a:p>
          <a:p>
            <a:pPr marL="800100" lvl="1" indent="-342900">
              <a:buFont typeface="Arial" panose="020B0604020202020204" pitchFamily="34" charset="0"/>
              <a:buChar char="•"/>
            </a:pPr>
            <a:r>
              <a:rPr lang="de-DE" sz="2000" dirty="0">
                <a:latin typeface="Arial" pitchFamily="34" charset="0"/>
                <a:cs typeface="Arial" pitchFamily="34" charset="0"/>
              </a:rPr>
              <a:t>Abwertung </a:t>
            </a:r>
          </a:p>
          <a:p>
            <a:pPr marL="800100" lvl="1" indent="-342900">
              <a:buFont typeface="Arial" panose="020B0604020202020204" pitchFamily="34" charset="0"/>
              <a:buChar char="•"/>
            </a:pPr>
            <a:r>
              <a:rPr lang="de-DE" sz="2000" dirty="0">
                <a:latin typeface="Arial" pitchFamily="34" charset="0"/>
                <a:cs typeface="Arial" pitchFamily="34" charset="0"/>
              </a:rPr>
              <a:t>Verweigerung von Menschen-rechten</a:t>
            </a:r>
          </a:p>
        </p:txBody>
      </p:sp>
    </p:spTree>
    <p:extLst>
      <p:ext uri="{BB962C8B-B14F-4D97-AF65-F5344CB8AC3E}">
        <p14:creationId xmlns:p14="http://schemas.microsoft.com/office/powerpoint/2010/main" val="335580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94017D-F06A-EA2C-4E4E-4702D31C7D2A}"/>
              </a:ext>
            </a:extLst>
          </p:cNvPr>
          <p:cNvSpPr>
            <a:spLocks noGrp="1"/>
          </p:cNvSpPr>
          <p:nvPr>
            <p:ph type="title"/>
          </p:nvPr>
        </p:nvSpPr>
        <p:spPr>
          <a:xfrm>
            <a:off x="536574" y="2863972"/>
            <a:ext cx="8173033" cy="671499"/>
          </a:xfrm>
        </p:spPr>
        <p:txBody>
          <a:bodyPr/>
          <a:lstStyle/>
          <a:p>
            <a:r>
              <a:rPr lang="de-DE" dirty="0"/>
              <a:t>Beispiele für alltäglichen Speziesismus</a:t>
            </a:r>
          </a:p>
        </p:txBody>
      </p:sp>
      <p:sp>
        <p:nvSpPr>
          <p:cNvPr id="3" name="Inhaltsplatzhalter 2">
            <a:extLst>
              <a:ext uri="{FF2B5EF4-FFF2-40B4-BE49-F238E27FC236}">
                <a16:creationId xmlns:a16="http://schemas.microsoft.com/office/drawing/2014/main" id="{8B232C50-0647-05B6-EE9E-592DC5583FA4}"/>
              </a:ext>
            </a:extLst>
          </p:cNvPr>
          <p:cNvSpPr>
            <a:spLocks noGrp="1"/>
          </p:cNvSpPr>
          <p:nvPr>
            <p:ph idx="1"/>
          </p:nvPr>
        </p:nvSpPr>
        <p:spPr>
          <a:xfrm>
            <a:off x="536574" y="3994028"/>
            <a:ext cx="8158163" cy="2387721"/>
          </a:xfrm>
        </p:spPr>
        <p:txBody>
          <a:bodyPr/>
          <a:lstStyle/>
          <a:p>
            <a:endParaRPr lang="de-DE"/>
          </a:p>
        </p:txBody>
      </p:sp>
      <p:sp>
        <p:nvSpPr>
          <p:cNvPr id="4" name="Foliennummernplatzhalter 3">
            <a:extLst>
              <a:ext uri="{FF2B5EF4-FFF2-40B4-BE49-F238E27FC236}">
                <a16:creationId xmlns:a16="http://schemas.microsoft.com/office/drawing/2014/main" id="{55CF90B4-3382-3829-3FAB-70A39D38C228}"/>
              </a:ext>
            </a:extLst>
          </p:cNvPr>
          <p:cNvSpPr>
            <a:spLocks noGrp="1"/>
          </p:cNvSpPr>
          <p:nvPr>
            <p:ph type="sldNum" sz="quarter" idx="11"/>
          </p:nvPr>
        </p:nvSpPr>
        <p:spPr/>
        <p:txBody>
          <a:bodyPr/>
          <a:lstStyle/>
          <a:p>
            <a:r>
              <a:rPr lang="de-DE"/>
              <a:t>Seite  </a:t>
            </a:r>
            <a:fld id="{3733AE7F-6935-469B-B7EA-A7DFC1F0D075}" type="slidenum">
              <a:rPr lang="de-DE" smtClean="0"/>
              <a:pPr/>
              <a:t>17</a:t>
            </a:fld>
            <a:endParaRPr lang="de-DE" dirty="0"/>
          </a:p>
        </p:txBody>
      </p:sp>
    </p:spTree>
    <p:extLst>
      <p:ext uri="{BB962C8B-B14F-4D97-AF65-F5344CB8AC3E}">
        <p14:creationId xmlns:p14="http://schemas.microsoft.com/office/powerpoint/2010/main" val="3664509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3E0D232C-3CAF-4A68-A523-91D223321FA8}"/>
              </a:ext>
            </a:extLst>
          </p:cNvPr>
          <p:cNvPicPr>
            <a:picLocks noGrp="1" noChangeAspect="1"/>
          </p:cNvPicPr>
          <p:nvPr>
            <p:ph idx="1"/>
          </p:nvPr>
        </p:nvPicPr>
        <p:blipFill>
          <a:blip r:embed="rId2"/>
          <a:stretch>
            <a:fillRect/>
          </a:stretch>
        </p:blipFill>
        <p:spPr>
          <a:xfrm>
            <a:off x="652071" y="2607443"/>
            <a:ext cx="5570314" cy="3744689"/>
          </a:xfrm>
          <a:prstGeom prst="rect">
            <a:avLst/>
          </a:prstGeom>
        </p:spPr>
      </p:pic>
      <p:sp>
        <p:nvSpPr>
          <p:cNvPr id="4" name="Foliennummernplatzhalter 3">
            <a:extLst>
              <a:ext uri="{FF2B5EF4-FFF2-40B4-BE49-F238E27FC236}">
                <a16:creationId xmlns:a16="http://schemas.microsoft.com/office/drawing/2014/main" id="{6A86A377-2E5B-4A68-A45F-1CE00CC982DE}"/>
              </a:ext>
            </a:extLst>
          </p:cNvPr>
          <p:cNvSpPr>
            <a:spLocks noGrp="1"/>
          </p:cNvSpPr>
          <p:nvPr>
            <p:ph type="sldNum" sz="quarter" idx="11"/>
          </p:nvPr>
        </p:nvSpPr>
        <p:spPr/>
        <p:txBody>
          <a:bodyPr/>
          <a:lstStyle/>
          <a:p>
            <a:r>
              <a:rPr lang="de-DE"/>
              <a:t>Seite  </a:t>
            </a:r>
            <a:fld id="{3733AE7F-6935-469B-B7EA-A7DFC1F0D075}" type="slidenum">
              <a:rPr lang="de-DE" smtClean="0"/>
              <a:pPr/>
              <a:t>18</a:t>
            </a:fld>
            <a:endParaRPr lang="de-DE" dirty="0"/>
          </a:p>
        </p:txBody>
      </p:sp>
      <p:sp>
        <p:nvSpPr>
          <p:cNvPr id="2" name="Titel 1">
            <a:extLst>
              <a:ext uri="{FF2B5EF4-FFF2-40B4-BE49-F238E27FC236}">
                <a16:creationId xmlns:a16="http://schemas.microsoft.com/office/drawing/2014/main" id="{A8CBD9FA-6DA0-4AE4-9569-84986CE4FBC1}"/>
              </a:ext>
            </a:extLst>
          </p:cNvPr>
          <p:cNvSpPr>
            <a:spLocks noGrp="1"/>
          </p:cNvSpPr>
          <p:nvPr>
            <p:ph type="title"/>
          </p:nvPr>
        </p:nvSpPr>
        <p:spPr>
          <a:xfrm>
            <a:off x="652071" y="1964549"/>
            <a:ext cx="8173033" cy="671499"/>
          </a:xfrm>
        </p:spPr>
        <p:txBody>
          <a:bodyPr/>
          <a:lstStyle/>
          <a:p>
            <a:r>
              <a:rPr lang="de-DE" dirty="0"/>
              <a:t>Mensch als Weiterentwicklung und Verbesserung des Tieres</a:t>
            </a:r>
          </a:p>
        </p:txBody>
      </p:sp>
    </p:spTree>
    <p:extLst>
      <p:ext uri="{BB962C8B-B14F-4D97-AF65-F5344CB8AC3E}">
        <p14:creationId xmlns:p14="http://schemas.microsoft.com/office/powerpoint/2010/main" val="3384443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6A86A377-2E5B-4A68-A45F-1CE00CC982DE}"/>
              </a:ext>
            </a:extLst>
          </p:cNvPr>
          <p:cNvSpPr>
            <a:spLocks noGrp="1"/>
          </p:cNvSpPr>
          <p:nvPr>
            <p:ph type="sldNum" sz="quarter" idx="11"/>
          </p:nvPr>
        </p:nvSpPr>
        <p:spPr/>
        <p:txBody>
          <a:bodyPr/>
          <a:lstStyle/>
          <a:p>
            <a:r>
              <a:rPr lang="de-DE"/>
              <a:t>Seite  </a:t>
            </a:r>
            <a:fld id="{3733AE7F-6935-469B-B7EA-A7DFC1F0D075}" type="slidenum">
              <a:rPr lang="de-DE" smtClean="0"/>
              <a:pPr/>
              <a:t>19</a:t>
            </a:fld>
            <a:endParaRPr lang="de-DE" dirty="0"/>
          </a:p>
        </p:txBody>
      </p:sp>
      <p:sp>
        <p:nvSpPr>
          <p:cNvPr id="2" name="Titel 1">
            <a:extLst>
              <a:ext uri="{FF2B5EF4-FFF2-40B4-BE49-F238E27FC236}">
                <a16:creationId xmlns:a16="http://schemas.microsoft.com/office/drawing/2014/main" id="{A8CBD9FA-6DA0-4AE4-9569-84986CE4FBC1}"/>
              </a:ext>
            </a:extLst>
          </p:cNvPr>
          <p:cNvSpPr>
            <a:spLocks noGrp="1"/>
          </p:cNvSpPr>
          <p:nvPr>
            <p:ph type="title"/>
          </p:nvPr>
        </p:nvSpPr>
        <p:spPr>
          <a:xfrm>
            <a:off x="4463480" y="3429000"/>
            <a:ext cx="4680520" cy="671499"/>
          </a:xfrm>
        </p:spPr>
        <p:txBody>
          <a:bodyPr/>
          <a:lstStyle/>
          <a:p>
            <a:r>
              <a:rPr lang="de-DE" dirty="0"/>
              <a:t>Differenzierung und Hierarchisierung der nicht-menschlichen Lebewesen </a:t>
            </a:r>
          </a:p>
        </p:txBody>
      </p:sp>
      <p:sp>
        <p:nvSpPr>
          <p:cNvPr id="9" name="Inhaltsplatzhalter 8">
            <a:extLst>
              <a:ext uri="{FF2B5EF4-FFF2-40B4-BE49-F238E27FC236}">
                <a16:creationId xmlns:a16="http://schemas.microsoft.com/office/drawing/2014/main" id="{FFAC6EC9-A732-8E00-84B7-9AFF76E0E0A5}"/>
              </a:ext>
            </a:extLst>
          </p:cNvPr>
          <p:cNvSpPr>
            <a:spLocks noGrp="1"/>
          </p:cNvSpPr>
          <p:nvPr>
            <p:ph idx="1"/>
          </p:nvPr>
        </p:nvSpPr>
        <p:spPr>
          <a:xfrm>
            <a:off x="611560" y="4360936"/>
            <a:ext cx="8158163" cy="4320902"/>
          </a:xfrm>
        </p:spPr>
        <p:txBody>
          <a:bodyPr/>
          <a:lstStyle/>
          <a:p>
            <a:endParaRPr lang="de-DE" dirty="0"/>
          </a:p>
        </p:txBody>
      </p:sp>
      <p:pic>
        <p:nvPicPr>
          <p:cNvPr id="10" name="Grafik 9">
            <a:extLst>
              <a:ext uri="{FF2B5EF4-FFF2-40B4-BE49-F238E27FC236}">
                <a16:creationId xmlns:a16="http://schemas.microsoft.com/office/drawing/2014/main" id="{8F1AE105-CB73-4286-B212-46E65BDAB34B}"/>
              </a:ext>
            </a:extLst>
          </p:cNvPr>
          <p:cNvPicPr>
            <a:picLocks noChangeAspect="1"/>
          </p:cNvPicPr>
          <p:nvPr/>
        </p:nvPicPr>
        <p:blipFill>
          <a:blip r:embed="rId2"/>
          <a:stretch>
            <a:fillRect/>
          </a:stretch>
        </p:blipFill>
        <p:spPr>
          <a:xfrm>
            <a:off x="547533" y="390288"/>
            <a:ext cx="3720857" cy="6165304"/>
          </a:xfrm>
          <a:prstGeom prst="rect">
            <a:avLst/>
          </a:prstGeom>
        </p:spPr>
      </p:pic>
    </p:spTree>
    <p:extLst>
      <p:ext uri="{BB962C8B-B14F-4D97-AF65-F5344CB8AC3E}">
        <p14:creationId xmlns:p14="http://schemas.microsoft.com/office/powerpoint/2010/main" val="2136103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9BD2BF-EF81-4398-A3B1-F3113E9F893D}"/>
              </a:ext>
            </a:extLst>
          </p:cNvPr>
          <p:cNvSpPr>
            <a:spLocks noGrp="1"/>
          </p:cNvSpPr>
          <p:nvPr>
            <p:ph type="title"/>
          </p:nvPr>
        </p:nvSpPr>
        <p:spPr>
          <a:xfrm>
            <a:off x="495314" y="1628800"/>
            <a:ext cx="8589263" cy="671499"/>
          </a:xfrm>
        </p:spPr>
        <p:txBody>
          <a:bodyPr/>
          <a:lstStyle/>
          <a:p>
            <a:r>
              <a:rPr lang="de-DE" dirty="0"/>
              <a:t>Human Animal Studies als neue Tierwissenschaften </a:t>
            </a:r>
          </a:p>
        </p:txBody>
      </p:sp>
      <p:sp>
        <p:nvSpPr>
          <p:cNvPr id="3" name="Inhaltsplatzhalter 2">
            <a:extLst>
              <a:ext uri="{FF2B5EF4-FFF2-40B4-BE49-F238E27FC236}">
                <a16:creationId xmlns:a16="http://schemas.microsoft.com/office/drawing/2014/main" id="{A3A95794-AE56-470D-AEE0-FA4A635ED614}"/>
              </a:ext>
            </a:extLst>
          </p:cNvPr>
          <p:cNvSpPr>
            <a:spLocks noGrp="1"/>
          </p:cNvSpPr>
          <p:nvPr>
            <p:ph idx="1"/>
          </p:nvPr>
        </p:nvSpPr>
        <p:spPr>
          <a:xfrm>
            <a:off x="529382" y="2996952"/>
            <a:ext cx="8158163" cy="3456384"/>
          </a:xfrm>
        </p:spPr>
        <p:txBody>
          <a:bodyPr/>
          <a:lstStyle/>
          <a:p>
            <a:r>
              <a:rPr lang="de-DE" sz="2000" dirty="0"/>
              <a:t>‚alte‘ Tierwissenschaften: Biologie, Zoologie, Ethologie, Veterinär-medizin, Agrarwissenschaften</a:t>
            </a:r>
          </a:p>
          <a:p>
            <a:pPr marL="285750" indent="-285750">
              <a:buFont typeface="Arial" panose="020B0604020202020204" pitchFamily="34" charset="0"/>
              <a:buChar char="•"/>
            </a:pPr>
            <a:endParaRPr lang="de-DE" sz="2000" dirty="0"/>
          </a:p>
          <a:p>
            <a:r>
              <a:rPr lang="de-DE" sz="2000" dirty="0"/>
              <a:t>‚neue‘ Tierwissenschaft:</a:t>
            </a:r>
          </a:p>
          <a:p>
            <a:pPr marL="285750" indent="-285750">
              <a:buFont typeface="Arial" panose="020B0604020202020204" pitchFamily="34" charset="0"/>
              <a:buChar char="•"/>
            </a:pPr>
            <a:r>
              <a:rPr lang="de-DE" sz="2000" dirty="0"/>
              <a:t>interdisziplinär</a:t>
            </a:r>
          </a:p>
          <a:p>
            <a:pPr marL="285750" indent="-285750">
              <a:buFont typeface="Arial" panose="020B0604020202020204" pitchFamily="34" charset="0"/>
              <a:buChar char="•"/>
            </a:pPr>
            <a:r>
              <a:rPr lang="de-DE" sz="2000" dirty="0"/>
              <a:t>entstanden in den 1990ern in englischsprachigen Ländern </a:t>
            </a:r>
          </a:p>
          <a:p>
            <a:pPr marL="285750" indent="-285750">
              <a:buFont typeface="Arial" panose="020B0604020202020204" pitchFamily="34" charset="0"/>
              <a:buChar char="•"/>
            </a:pPr>
            <a:r>
              <a:rPr lang="de-DE" sz="2000" dirty="0"/>
              <a:t>zeitlich verzögerte, aber mittlerweile starke Entwicklung </a:t>
            </a:r>
            <a:br>
              <a:rPr lang="de-DE" sz="2000" dirty="0"/>
            </a:br>
            <a:r>
              <a:rPr lang="de-DE" sz="2000" dirty="0"/>
              <a:t>in Deutschland </a:t>
            </a:r>
          </a:p>
          <a:p>
            <a:pPr marL="285750" indent="-285750">
              <a:buFont typeface="Arial" panose="020B0604020202020204" pitchFamily="34" charset="0"/>
              <a:buChar char="•"/>
            </a:pPr>
            <a:endParaRPr lang="de-DE" sz="2000" dirty="0"/>
          </a:p>
          <a:p>
            <a:endParaRPr lang="de-DE" dirty="0"/>
          </a:p>
        </p:txBody>
      </p:sp>
      <p:sp>
        <p:nvSpPr>
          <p:cNvPr id="4" name="Foliennummernplatzhalter 3">
            <a:extLst>
              <a:ext uri="{FF2B5EF4-FFF2-40B4-BE49-F238E27FC236}">
                <a16:creationId xmlns:a16="http://schemas.microsoft.com/office/drawing/2014/main" id="{1223F40D-C4EC-4CEF-BE34-81E836FC27B4}"/>
              </a:ext>
            </a:extLst>
          </p:cNvPr>
          <p:cNvSpPr>
            <a:spLocks noGrp="1"/>
          </p:cNvSpPr>
          <p:nvPr>
            <p:ph type="sldNum" sz="quarter" idx="11"/>
          </p:nvPr>
        </p:nvSpPr>
        <p:spPr/>
        <p:txBody>
          <a:bodyPr/>
          <a:lstStyle/>
          <a:p>
            <a:r>
              <a:rPr lang="de-DE"/>
              <a:t>Seite  </a:t>
            </a:r>
            <a:fld id="{3733AE7F-6935-469B-B7EA-A7DFC1F0D075}" type="slidenum">
              <a:rPr lang="de-DE" smtClean="0"/>
              <a:pPr/>
              <a:t>2</a:t>
            </a:fld>
            <a:endParaRPr lang="de-DE" dirty="0"/>
          </a:p>
        </p:txBody>
      </p:sp>
    </p:spTree>
    <p:custDataLst>
      <p:tags r:id="rId1"/>
    </p:custDataLst>
    <p:extLst>
      <p:ext uri="{BB962C8B-B14F-4D97-AF65-F5344CB8AC3E}">
        <p14:creationId xmlns:p14="http://schemas.microsoft.com/office/powerpoint/2010/main" val="219835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783CF1-0842-4FBA-855B-D69C57C935E9}"/>
              </a:ext>
            </a:extLst>
          </p:cNvPr>
          <p:cNvSpPr>
            <a:spLocks noGrp="1"/>
          </p:cNvSpPr>
          <p:nvPr>
            <p:ph type="title"/>
          </p:nvPr>
        </p:nvSpPr>
        <p:spPr>
          <a:xfrm>
            <a:off x="513796" y="1628800"/>
            <a:ext cx="8507114" cy="953145"/>
          </a:xfrm>
        </p:spPr>
        <p:txBody>
          <a:bodyPr/>
          <a:lstStyle/>
          <a:p>
            <a:r>
              <a:rPr lang="de-DE" dirty="0"/>
              <a:t>Wie wird hier Speziesismus thematisiert?   </a:t>
            </a:r>
          </a:p>
        </p:txBody>
      </p:sp>
      <p:sp>
        <p:nvSpPr>
          <p:cNvPr id="4" name="Foliennummernplatzhalter 3">
            <a:extLst>
              <a:ext uri="{FF2B5EF4-FFF2-40B4-BE49-F238E27FC236}">
                <a16:creationId xmlns:a16="http://schemas.microsoft.com/office/drawing/2014/main" id="{2F53015D-692D-450B-9381-121D672611AF}"/>
              </a:ext>
            </a:extLst>
          </p:cNvPr>
          <p:cNvSpPr>
            <a:spLocks noGrp="1"/>
          </p:cNvSpPr>
          <p:nvPr>
            <p:ph type="sldNum" sz="quarter" idx="11"/>
          </p:nvPr>
        </p:nvSpPr>
        <p:spPr/>
        <p:txBody>
          <a:bodyPr/>
          <a:lstStyle/>
          <a:p>
            <a:r>
              <a:rPr lang="de-DE"/>
              <a:t>Seite  </a:t>
            </a:r>
            <a:fld id="{3733AE7F-6935-469B-B7EA-A7DFC1F0D075}" type="slidenum">
              <a:rPr lang="de-DE" smtClean="0"/>
              <a:pPr/>
              <a:t>20</a:t>
            </a:fld>
            <a:endParaRPr lang="de-DE" dirty="0"/>
          </a:p>
        </p:txBody>
      </p:sp>
      <p:sp>
        <p:nvSpPr>
          <p:cNvPr id="8" name="Textfeld 7">
            <a:extLst>
              <a:ext uri="{FF2B5EF4-FFF2-40B4-BE49-F238E27FC236}">
                <a16:creationId xmlns:a16="http://schemas.microsoft.com/office/drawing/2014/main" id="{36BA70D5-678B-D64B-8CBD-F6506ABC1314}"/>
              </a:ext>
            </a:extLst>
          </p:cNvPr>
          <p:cNvSpPr txBox="1"/>
          <p:nvPr/>
        </p:nvSpPr>
        <p:spPr>
          <a:xfrm>
            <a:off x="467544" y="5970166"/>
            <a:ext cx="7704856" cy="369332"/>
          </a:xfrm>
          <a:prstGeom prst="rect">
            <a:avLst/>
          </a:prstGeom>
          <a:noFill/>
          <a:ln>
            <a:noFill/>
          </a:ln>
        </p:spPr>
        <p:txBody>
          <a:bodyPr wrap="square">
            <a:spAutoFit/>
          </a:bodyPr>
          <a:lstStyle/>
          <a:p>
            <a:r>
              <a:rPr lang="de-DE" dirty="0"/>
              <a:t>https://www.youtube.com/watch?v=uHplGaJioMo</a:t>
            </a:r>
          </a:p>
        </p:txBody>
      </p:sp>
      <p:pic>
        <p:nvPicPr>
          <p:cNvPr id="10" name="Grafik 9">
            <a:extLst>
              <a:ext uri="{FF2B5EF4-FFF2-40B4-BE49-F238E27FC236}">
                <a16:creationId xmlns:a16="http://schemas.microsoft.com/office/drawing/2014/main" id="{60541BAE-7C49-7D6D-E875-798C1C1EA583}"/>
              </a:ext>
            </a:extLst>
          </p:cNvPr>
          <p:cNvPicPr>
            <a:picLocks noChangeAspect="1"/>
          </p:cNvPicPr>
          <p:nvPr/>
        </p:nvPicPr>
        <p:blipFill>
          <a:blip r:embed="rId2"/>
          <a:stretch>
            <a:fillRect/>
          </a:stretch>
        </p:blipFill>
        <p:spPr>
          <a:xfrm>
            <a:off x="541921" y="2797520"/>
            <a:ext cx="4788024" cy="2957071"/>
          </a:xfrm>
          <a:prstGeom prst="rect">
            <a:avLst/>
          </a:prstGeom>
        </p:spPr>
      </p:pic>
    </p:spTree>
    <p:extLst>
      <p:ext uri="{BB962C8B-B14F-4D97-AF65-F5344CB8AC3E}">
        <p14:creationId xmlns:p14="http://schemas.microsoft.com/office/powerpoint/2010/main" val="2586541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3CFD5-3D83-47A2-8A66-86187B046574}"/>
              </a:ext>
            </a:extLst>
          </p:cNvPr>
          <p:cNvSpPr>
            <a:spLocks noGrp="1"/>
          </p:cNvSpPr>
          <p:nvPr>
            <p:ph type="title"/>
          </p:nvPr>
        </p:nvSpPr>
        <p:spPr>
          <a:xfrm>
            <a:off x="546603" y="1811300"/>
            <a:ext cx="8173033" cy="671499"/>
          </a:xfrm>
        </p:spPr>
        <p:txBody>
          <a:bodyPr/>
          <a:lstStyle/>
          <a:p>
            <a:r>
              <a:rPr lang="de-DE" dirty="0"/>
              <a:t>Anthropozentrismus</a:t>
            </a:r>
          </a:p>
        </p:txBody>
      </p:sp>
      <p:sp>
        <p:nvSpPr>
          <p:cNvPr id="3" name="Inhaltsplatzhalter 2">
            <a:extLst>
              <a:ext uri="{FF2B5EF4-FFF2-40B4-BE49-F238E27FC236}">
                <a16:creationId xmlns:a16="http://schemas.microsoft.com/office/drawing/2014/main" id="{E2ED0961-91C4-4D46-BB20-112AE4AE733B}"/>
              </a:ext>
            </a:extLst>
          </p:cNvPr>
          <p:cNvSpPr>
            <a:spLocks noGrp="1"/>
          </p:cNvSpPr>
          <p:nvPr>
            <p:ph idx="1"/>
          </p:nvPr>
        </p:nvSpPr>
        <p:spPr>
          <a:xfrm>
            <a:off x="561473" y="3058876"/>
            <a:ext cx="8158163" cy="3600400"/>
          </a:xfrm>
        </p:spPr>
        <p:txBody>
          <a:bodyPr/>
          <a:lstStyle/>
          <a:p>
            <a:r>
              <a:rPr lang="de-DE" sz="2000" dirty="0" err="1"/>
              <a:t>Anthropos</a:t>
            </a:r>
            <a:r>
              <a:rPr lang="de-DE" sz="2000" dirty="0"/>
              <a:t> = Mensch </a:t>
            </a:r>
          </a:p>
          <a:p>
            <a:r>
              <a:rPr lang="de-DE" sz="2000" dirty="0">
                <a:sym typeface="Wingdings" panose="05000000000000000000" pitchFamily="2" charset="2"/>
              </a:rPr>
              <a:t>Anthropozentrismus: Mensch ins Zentrum stellen</a:t>
            </a:r>
            <a:endParaRPr lang="de-DE" sz="2000" dirty="0"/>
          </a:p>
          <a:p>
            <a:endParaRPr lang="de-DE" sz="2000" dirty="0"/>
          </a:p>
          <a:p>
            <a:r>
              <a:rPr lang="de-DE" sz="2000" dirty="0">
                <a:sym typeface="Wingdings" panose="05000000000000000000" pitchFamily="2" charset="2"/>
              </a:rPr>
              <a:t> </a:t>
            </a:r>
            <a:r>
              <a:rPr lang="de-DE" sz="2000" dirty="0"/>
              <a:t>Wahrnehmung, Deutung und Gestaltung der Welt ausschließlich aus der Perspektive der Menschen</a:t>
            </a:r>
          </a:p>
          <a:p>
            <a:endParaRPr lang="de-DE" sz="2000" dirty="0"/>
          </a:p>
        </p:txBody>
      </p:sp>
      <p:sp>
        <p:nvSpPr>
          <p:cNvPr id="4" name="Foliennummernplatzhalter 3">
            <a:extLst>
              <a:ext uri="{FF2B5EF4-FFF2-40B4-BE49-F238E27FC236}">
                <a16:creationId xmlns:a16="http://schemas.microsoft.com/office/drawing/2014/main" id="{9C113C85-5BE4-4BAF-9F1E-DE30CF360085}"/>
              </a:ext>
            </a:extLst>
          </p:cNvPr>
          <p:cNvSpPr>
            <a:spLocks noGrp="1"/>
          </p:cNvSpPr>
          <p:nvPr>
            <p:ph type="sldNum" sz="quarter" idx="11"/>
          </p:nvPr>
        </p:nvSpPr>
        <p:spPr/>
        <p:txBody>
          <a:bodyPr/>
          <a:lstStyle/>
          <a:p>
            <a:r>
              <a:rPr lang="de-DE"/>
              <a:t>Seite  </a:t>
            </a:r>
            <a:fld id="{3733AE7F-6935-469B-B7EA-A7DFC1F0D075}" type="slidenum">
              <a:rPr lang="de-DE" smtClean="0"/>
              <a:pPr/>
              <a:t>21</a:t>
            </a:fld>
            <a:endParaRPr lang="de-DE" dirty="0"/>
          </a:p>
        </p:txBody>
      </p:sp>
    </p:spTree>
    <p:custDataLst>
      <p:tags r:id="rId1"/>
    </p:custDataLst>
    <p:extLst>
      <p:ext uri="{BB962C8B-B14F-4D97-AF65-F5344CB8AC3E}">
        <p14:creationId xmlns:p14="http://schemas.microsoft.com/office/powerpoint/2010/main" val="212052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5F76CD-E510-E0E5-3454-1879C515D195}"/>
              </a:ext>
            </a:extLst>
          </p:cNvPr>
          <p:cNvSpPr>
            <a:spLocks noGrp="1"/>
          </p:cNvSpPr>
          <p:nvPr>
            <p:ph type="title"/>
          </p:nvPr>
        </p:nvSpPr>
        <p:spPr>
          <a:xfrm>
            <a:off x="521704" y="2924944"/>
            <a:ext cx="8173033" cy="671499"/>
          </a:xfrm>
        </p:spPr>
        <p:txBody>
          <a:bodyPr/>
          <a:lstStyle/>
          <a:p>
            <a:r>
              <a:rPr lang="de-DE" dirty="0"/>
              <a:t>Alltagsbeispiele zum Anthropozentrismus </a:t>
            </a:r>
          </a:p>
        </p:txBody>
      </p:sp>
      <p:sp>
        <p:nvSpPr>
          <p:cNvPr id="3" name="Inhaltsplatzhalter 2">
            <a:extLst>
              <a:ext uri="{FF2B5EF4-FFF2-40B4-BE49-F238E27FC236}">
                <a16:creationId xmlns:a16="http://schemas.microsoft.com/office/drawing/2014/main" id="{61F1BCFC-4FBD-10AB-F907-FB367F3BDCAA}"/>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0725759-5442-C9E1-A435-219C74D4C2E2}"/>
              </a:ext>
            </a:extLst>
          </p:cNvPr>
          <p:cNvSpPr>
            <a:spLocks noGrp="1"/>
          </p:cNvSpPr>
          <p:nvPr>
            <p:ph type="sldNum" sz="quarter" idx="11"/>
          </p:nvPr>
        </p:nvSpPr>
        <p:spPr/>
        <p:txBody>
          <a:bodyPr/>
          <a:lstStyle/>
          <a:p>
            <a:r>
              <a:rPr lang="de-DE"/>
              <a:t>Seite  </a:t>
            </a:r>
            <a:fld id="{3733AE7F-6935-469B-B7EA-A7DFC1F0D075}" type="slidenum">
              <a:rPr lang="de-DE" smtClean="0"/>
              <a:pPr/>
              <a:t>22</a:t>
            </a:fld>
            <a:endParaRPr lang="de-DE" dirty="0"/>
          </a:p>
        </p:txBody>
      </p:sp>
    </p:spTree>
    <p:extLst>
      <p:ext uri="{BB962C8B-B14F-4D97-AF65-F5344CB8AC3E}">
        <p14:creationId xmlns:p14="http://schemas.microsoft.com/office/powerpoint/2010/main" val="1541426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21CDDE-68DF-4612-8372-F404DACA2156}"/>
              </a:ext>
            </a:extLst>
          </p:cNvPr>
          <p:cNvSpPr>
            <a:spLocks noGrp="1"/>
          </p:cNvSpPr>
          <p:nvPr>
            <p:ph type="title"/>
          </p:nvPr>
        </p:nvSpPr>
        <p:spPr>
          <a:xfrm>
            <a:off x="2051720" y="1124744"/>
            <a:ext cx="6264696" cy="671499"/>
          </a:xfrm>
        </p:spPr>
        <p:txBody>
          <a:bodyPr/>
          <a:lstStyle/>
          <a:p>
            <a:endParaRPr lang="de-DE" dirty="0"/>
          </a:p>
        </p:txBody>
      </p:sp>
      <p:pic>
        <p:nvPicPr>
          <p:cNvPr id="7" name="Inhaltsplatzhalter 6">
            <a:extLst>
              <a:ext uri="{FF2B5EF4-FFF2-40B4-BE49-F238E27FC236}">
                <a16:creationId xmlns:a16="http://schemas.microsoft.com/office/drawing/2014/main" id="{C70F1BAE-AD59-4115-A37A-B69808409FF9}"/>
              </a:ext>
            </a:extLst>
          </p:cNvPr>
          <p:cNvPicPr>
            <a:picLocks noGrp="1" noChangeAspect="1"/>
          </p:cNvPicPr>
          <p:nvPr>
            <p:ph idx="1"/>
          </p:nvPr>
        </p:nvPicPr>
        <p:blipFill>
          <a:blip r:embed="rId2"/>
          <a:stretch>
            <a:fillRect/>
          </a:stretch>
        </p:blipFill>
        <p:spPr>
          <a:xfrm>
            <a:off x="1835696" y="1634907"/>
            <a:ext cx="4753223" cy="4753223"/>
          </a:xfrm>
          <a:prstGeom prst="rect">
            <a:avLst/>
          </a:prstGeom>
        </p:spPr>
      </p:pic>
      <p:sp>
        <p:nvSpPr>
          <p:cNvPr id="4" name="Foliennummernplatzhalter 3">
            <a:extLst>
              <a:ext uri="{FF2B5EF4-FFF2-40B4-BE49-F238E27FC236}">
                <a16:creationId xmlns:a16="http://schemas.microsoft.com/office/drawing/2014/main" id="{E7874908-5D70-457D-A751-1715F60D7920}"/>
              </a:ext>
            </a:extLst>
          </p:cNvPr>
          <p:cNvSpPr>
            <a:spLocks noGrp="1"/>
          </p:cNvSpPr>
          <p:nvPr>
            <p:ph type="sldNum" sz="quarter" idx="11"/>
          </p:nvPr>
        </p:nvSpPr>
        <p:spPr/>
        <p:txBody>
          <a:bodyPr/>
          <a:lstStyle/>
          <a:p>
            <a:r>
              <a:rPr lang="de-DE"/>
              <a:t>Seite  </a:t>
            </a:r>
            <a:fld id="{3733AE7F-6935-469B-B7EA-A7DFC1F0D075}" type="slidenum">
              <a:rPr lang="de-DE" smtClean="0"/>
              <a:pPr/>
              <a:t>23</a:t>
            </a:fld>
            <a:endParaRPr lang="de-DE" dirty="0"/>
          </a:p>
        </p:txBody>
      </p:sp>
    </p:spTree>
    <p:extLst>
      <p:ext uri="{BB962C8B-B14F-4D97-AF65-F5344CB8AC3E}">
        <p14:creationId xmlns:p14="http://schemas.microsoft.com/office/powerpoint/2010/main" val="3365168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21CDDE-68DF-4612-8372-F404DACA2156}"/>
              </a:ext>
            </a:extLst>
          </p:cNvPr>
          <p:cNvSpPr>
            <a:spLocks noGrp="1"/>
          </p:cNvSpPr>
          <p:nvPr>
            <p:ph type="title"/>
          </p:nvPr>
        </p:nvSpPr>
        <p:spPr>
          <a:xfrm>
            <a:off x="2051720" y="1124744"/>
            <a:ext cx="6264696" cy="671499"/>
          </a:xfrm>
        </p:spPr>
        <p:txBody>
          <a:bodyPr/>
          <a:lstStyle/>
          <a:p>
            <a:endParaRPr lang="de-DE" dirty="0"/>
          </a:p>
        </p:txBody>
      </p:sp>
      <p:sp>
        <p:nvSpPr>
          <p:cNvPr id="4" name="Foliennummernplatzhalter 3">
            <a:extLst>
              <a:ext uri="{FF2B5EF4-FFF2-40B4-BE49-F238E27FC236}">
                <a16:creationId xmlns:a16="http://schemas.microsoft.com/office/drawing/2014/main" id="{E7874908-5D70-457D-A751-1715F60D7920}"/>
              </a:ext>
            </a:extLst>
          </p:cNvPr>
          <p:cNvSpPr>
            <a:spLocks noGrp="1"/>
          </p:cNvSpPr>
          <p:nvPr>
            <p:ph type="sldNum" sz="quarter" idx="11"/>
          </p:nvPr>
        </p:nvSpPr>
        <p:spPr/>
        <p:txBody>
          <a:bodyPr/>
          <a:lstStyle/>
          <a:p>
            <a:r>
              <a:rPr lang="de-DE"/>
              <a:t>Seite  </a:t>
            </a:r>
            <a:fld id="{3733AE7F-6935-469B-B7EA-A7DFC1F0D075}" type="slidenum">
              <a:rPr lang="de-DE" smtClean="0"/>
              <a:pPr/>
              <a:t>24</a:t>
            </a:fld>
            <a:endParaRPr lang="de-DE" dirty="0"/>
          </a:p>
        </p:txBody>
      </p:sp>
      <p:pic>
        <p:nvPicPr>
          <p:cNvPr id="6" name="Inhaltsplatzhalter 5">
            <a:extLst>
              <a:ext uri="{FF2B5EF4-FFF2-40B4-BE49-F238E27FC236}">
                <a16:creationId xmlns:a16="http://schemas.microsoft.com/office/drawing/2014/main" id="{7EDD1143-F2D3-E304-A104-47398B192272}"/>
              </a:ext>
            </a:extLst>
          </p:cNvPr>
          <p:cNvPicPr>
            <a:picLocks noGrp="1" noChangeAspect="1"/>
          </p:cNvPicPr>
          <p:nvPr>
            <p:ph idx="1"/>
          </p:nvPr>
        </p:nvPicPr>
        <p:blipFill>
          <a:blip r:embed="rId2"/>
          <a:stretch>
            <a:fillRect/>
          </a:stretch>
        </p:blipFill>
        <p:spPr>
          <a:xfrm>
            <a:off x="529382" y="2060848"/>
            <a:ext cx="7682088" cy="4321175"/>
          </a:xfrm>
          <a:prstGeom prst="rect">
            <a:avLst/>
          </a:prstGeom>
        </p:spPr>
      </p:pic>
    </p:spTree>
    <p:extLst>
      <p:ext uri="{BB962C8B-B14F-4D97-AF65-F5344CB8AC3E}">
        <p14:creationId xmlns:p14="http://schemas.microsoft.com/office/powerpoint/2010/main" val="3049561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829C149-7E79-44FD-B6EC-D7A221CD04BA}"/>
              </a:ext>
            </a:extLst>
          </p:cNvPr>
          <p:cNvSpPr>
            <a:spLocks noGrp="1"/>
          </p:cNvSpPr>
          <p:nvPr>
            <p:ph type="sldNum" sz="quarter" idx="11"/>
          </p:nvPr>
        </p:nvSpPr>
        <p:spPr/>
        <p:txBody>
          <a:bodyPr/>
          <a:lstStyle/>
          <a:p>
            <a:r>
              <a:rPr lang="de-DE"/>
              <a:t>Seite  </a:t>
            </a:r>
            <a:fld id="{3733AE7F-6935-469B-B7EA-A7DFC1F0D075}" type="slidenum">
              <a:rPr lang="de-DE" smtClean="0"/>
              <a:pPr/>
              <a:t>25</a:t>
            </a:fld>
            <a:endParaRPr lang="de-DE" dirty="0"/>
          </a:p>
        </p:txBody>
      </p:sp>
      <p:pic>
        <p:nvPicPr>
          <p:cNvPr id="6" name="Inhaltsplatzhalter 5">
            <a:extLst>
              <a:ext uri="{FF2B5EF4-FFF2-40B4-BE49-F238E27FC236}">
                <a16:creationId xmlns:a16="http://schemas.microsoft.com/office/drawing/2014/main" id="{FB17EED4-13ED-4095-8D3C-88AA3CD116AE}"/>
              </a:ext>
            </a:extLst>
          </p:cNvPr>
          <p:cNvPicPr>
            <a:picLocks noGrp="1" noChangeAspect="1"/>
          </p:cNvPicPr>
          <p:nvPr>
            <p:ph idx="1"/>
          </p:nvPr>
        </p:nvPicPr>
        <p:blipFill>
          <a:blip r:embed="rId2"/>
          <a:stretch>
            <a:fillRect/>
          </a:stretch>
        </p:blipFill>
        <p:spPr>
          <a:xfrm>
            <a:off x="529382" y="2837304"/>
            <a:ext cx="8158163" cy="2632348"/>
          </a:xfrm>
          <a:prstGeom prst="rect">
            <a:avLst/>
          </a:prstGeom>
          <a:ln>
            <a:solidFill>
              <a:schemeClr val="tx1"/>
            </a:solidFill>
          </a:ln>
        </p:spPr>
      </p:pic>
    </p:spTree>
    <p:extLst>
      <p:ext uri="{BB962C8B-B14F-4D97-AF65-F5344CB8AC3E}">
        <p14:creationId xmlns:p14="http://schemas.microsoft.com/office/powerpoint/2010/main" val="2916338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8A0841-8F10-4D1C-8D99-17915709DDB9}"/>
              </a:ext>
            </a:extLst>
          </p:cNvPr>
          <p:cNvSpPr>
            <a:spLocks noGrp="1"/>
          </p:cNvSpPr>
          <p:nvPr>
            <p:ph type="title"/>
          </p:nvPr>
        </p:nvSpPr>
        <p:spPr>
          <a:xfrm>
            <a:off x="781855" y="1412776"/>
            <a:ext cx="8173033" cy="671499"/>
          </a:xfrm>
        </p:spPr>
        <p:txBody>
          <a:bodyPr/>
          <a:lstStyle/>
          <a:p>
            <a:endParaRPr lang="de-DE" dirty="0"/>
          </a:p>
        </p:txBody>
      </p:sp>
      <p:sp>
        <p:nvSpPr>
          <p:cNvPr id="4" name="Foliennummernplatzhalter 3">
            <a:extLst>
              <a:ext uri="{FF2B5EF4-FFF2-40B4-BE49-F238E27FC236}">
                <a16:creationId xmlns:a16="http://schemas.microsoft.com/office/drawing/2014/main" id="{3829C149-7E79-44FD-B6EC-D7A221CD04BA}"/>
              </a:ext>
            </a:extLst>
          </p:cNvPr>
          <p:cNvSpPr>
            <a:spLocks noGrp="1"/>
          </p:cNvSpPr>
          <p:nvPr>
            <p:ph type="sldNum" sz="quarter" idx="11"/>
          </p:nvPr>
        </p:nvSpPr>
        <p:spPr/>
        <p:txBody>
          <a:bodyPr/>
          <a:lstStyle/>
          <a:p>
            <a:r>
              <a:rPr lang="de-DE"/>
              <a:t>Seite  </a:t>
            </a:r>
            <a:fld id="{3733AE7F-6935-469B-B7EA-A7DFC1F0D075}" type="slidenum">
              <a:rPr lang="de-DE" smtClean="0"/>
              <a:pPr/>
              <a:t>26</a:t>
            </a:fld>
            <a:endParaRPr lang="de-DE" dirty="0"/>
          </a:p>
        </p:txBody>
      </p:sp>
      <p:pic>
        <p:nvPicPr>
          <p:cNvPr id="8" name="Inhaltsplatzhalter 7">
            <a:extLst>
              <a:ext uri="{FF2B5EF4-FFF2-40B4-BE49-F238E27FC236}">
                <a16:creationId xmlns:a16="http://schemas.microsoft.com/office/drawing/2014/main" id="{32E66A68-FA15-4DD4-A1D9-5C6F338EBB49}"/>
              </a:ext>
            </a:extLst>
          </p:cNvPr>
          <p:cNvPicPr>
            <a:picLocks noGrp="1" noChangeAspect="1"/>
          </p:cNvPicPr>
          <p:nvPr>
            <p:ph idx="1"/>
          </p:nvPr>
        </p:nvPicPr>
        <p:blipFill>
          <a:blip r:embed="rId2"/>
          <a:stretch>
            <a:fillRect/>
          </a:stretch>
        </p:blipFill>
        <p:spPr>
          <a:xfrm>
            <a:off x="781855" y="2564904"/>
            <a:ext cx="7620000" cy="3190875"/>
          </a:xfrm>
          <a:prstGeom prst="rect">
            <a:avLst/>
          </a:prstGeom>
        </p:spPr>
      </p:pic>
    </p:spTree>
    <p:extLst>
      <p:ext uri="{BB962C8B-B14F-4D97-AF65-F5344CB8AC3E}">
        <p14:creationId xmlns:p14="http://schemas.microsoft.com/office/powerpoint/2010/main" val="1065567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97BEBA-4FC5-4C1D-B52A-8CD87234BA1F}"/>
              </a:ext>
            </a:extLst>
          </p:cNvPr>
          <p:cNvSpPr>
            <a:spLocks noGrp="1"/>
          </p:cNvSpPr>
          <p:nvPr>
            <p:ph type="title"/>
          </p:nvPr>
        </p:nvSpPr>
        <p:spPr>
          <a:xfrm>
            <a:off x="548708" y="2707478"/>
            <a:ext cx="8173033" cy="671499"/>
          </a:xfrm>
        </p:spPr>
        <p:txBody>
          <a:bodyPr/>
          <a:lstStyle/>
          <a:p>
            <a:r>
              <a:rPr lang="de-DE" dirty="0"/>
              <a:t>Anthropomorphismus</a:t>
            </a:r>
          </a:p>
        </p:txBody>
      </p:sp>
      <p:sp>
        <p:nvSpPr>
          <p:cNvPr id="3" name="Inhaltsplatzhalter 2">
            <a:extLst>
              <a:ext uri="{FF2B5EF4-FFF2-40B4-BE49-F238E27FC236}">
                <a16:creationId xmlns:a16="http://schemas.microsoft.com/office/drawing/2014/main" id="{A1215A7E-503D-4CF5-ACE5-88FDB570998E}"/>
              </a:ext>
            </a:extLst>
          </p:cNvPr>
          <p:cNvSpPr>
            <a:spLocks noGrp="1"/>
          </p:cNvSpPr>
          <p:nvPr>
            <p:ph idx="1"/>
          </p:nvPr>
        </p:nvSpPr>
        <p:spPr>
          <a:xfrm>
            <a:off x="547916" y="3789040"/>
            <a:ext cx="8158163" cy="3953769"/>
          </a:xfrm>
        </p:spPr>
        <p:txBody>
          <a:bodyPr/>
          <a:lstStyle/>
          <a:p>
            <a:pPr marL="342900" indent="-342900">
              <a:buFont typeface="Arial" panose="020B0604020202020204" pitchFamily="34" charset="0"/>
              <a:buChar char="•"/>
            </a:pPr>
            <a:r>
              <a:rPr lang="de-DE" sz="2000" dirty="0"/>
              <a:t>Übertragung der Phänomene der menschlichen Welt auf nicht-menschliche Objekte, z. B. Tiere, Pflanzen, Götter, Naturgewalten (Merkmale, Fähigkeiten, Wahrnehmungen, Gefühle, Motive usw.)</a:t>
            </a:r>
          </a:p>
          <a:p>
            <a:pPr marL="342900" indent="-342900">
              <a:buFont typeface="Arial" panose="020B0604020202020204" pitchFamily="34" charset="0"/>
              <a:buChar char="•"/>
            </a:pPr>
            <a:r>
              <a:rPr lang="de-DE" sz="2000" dirty="0"/>
              <a:t>‚Vermenschlichung‘ </a:t>
            </a:r>
          </a:p>
          <a:p>
            <a:pPr marL="342900" indent="-342900">
              <a:buFont typeface="Arial" panose="020B0604020202020204" pitchFamily="34" charset="0"/>
              <a:buChar char="•"/>
            </a:pPr>
            <a:r>
              <a:rPr lang="de-DE" sz="2000" dirty="0"/>
              <a:t>Projektionen</a:t>
            </a:r>
          </a:p>
          <a:p>
            <a:endParaRPr lang="de-DE" sz="2000" dirty="0"/>
          </a:p>
          <a:p>
            <a:endParaRPr lang="de-DE" sz="2000" dirty="0"/>
          </a:p>
          <a:p>
            <a:r>
              <a:rPr lang="de-DE" sz="2000" dirty="0"/>
              <a:t> </a:t>
            </a:r>
          </a:p>
        </p:txBody>
      </p:sp>
      <p:sp>
        <p:nvSpPr>
          <p:cNvPr id="4" name="Foliennummernplatzhalter 3">
            <a:extLst>
              <a:ext uri="{FF2B5EF4-FFF2-40B4-BE49-F238E27FC236}">
                <a16:creationId xmlns:a16="http://schemas.microsoft.com/office/drawing/2014/main" id="{8C580907-A64F-4424-B2E7-1D14C1A5BA18}"/>
              </a:ext>
            </a:extLst>
          </p:cNvPr>
          <p:cNvSpPr>
            <a:spLocks noGrp="1"/>
          </p:cNvSpPr>
          <p:nvPr>
            <p:ph type="sldNum" sz="quarter" idx="11"/>
          </p:nvPr>
        </p:nvSpPr>
        <p:spPr/>
        <p:txBody>
          <a:bodyPr/>
          <a:lstStyle/>
          <a:p>
            <a:r>
              <a:rPr lang="de-DE"/>
              <a:t>Seite  </a:t>
            </a:r>
            <a:fld id="{3733AE7F-6935-469B-B7EA-A7DFC1F0D075}" type="slidenum">
              <a:rPr lang="de-DE" smtClean="0"/>
              <a:pPr/>
              <a:t>27</a:t>
            </a:fld>
            <a:endParaRPr lang="de-DE" dirty="0"/>
          </a:p>
        </p:txBody>
      </p:sp>
      <p:sp>
        <p:nvSpPr>
          <p:cNvPr id="5" name="Denkblase: wolkenförmig 4">
            <a:extLst>
              <a:ext uri="{FF2B5EF4-FFF2-40B4-BE49-F238E27FC236}">
                <a16:creationId xmlns:a16="http://schemas.microsoft.com/office/drawing/2014/main" id="{98D531B1-EA2B-4C86-A62D-05CFED34CF09}"/>
              </a:ext>
            </a:extLst>
          </p:cNvPr>
          <p:cNvSpPr/>
          <p:nvPr/>
        </p:nvSpPr>
        <p:spPr bwMode="auto">
          <a:xfrm>
            <a:off x="2987824" y="1556792"/>
            <a:ext cx="2304256" cy="1175344"/>
          </a:xfrm>
          <a:prstGeom prst="cloudCallout">
            <a:avLst/>
          </a:prstGeom>
          <a:solidFill>
            <a:schemeClr val="accent1">
              <a:lumMod val="20000"/>
              <a:lumOff val="80000"/>
            </a:schemeClr>
          </a:solidFill>
          <a:ln w="9525">
            <a:solidFill>
              <a:schemeClr val="accent1"/>
            </a:solidFill>
            <a:round/>
            <a:headEnd/>
            <a:tailEnd/>
          </a:ln>
        </p:spPr>
        <p:txBody>
          <a:bodyPr lIns="0" tIns="0" rIns="0" bIns="0" rtlCol="0" anchor="ctr"/>
          <a:lstStyle/>
          <a:p>
            <a:pPr algn="ctr"/>
            <a:r>
              <a:rPr lang="de-DE" sz="1200" dirty="0" err="1">
                <a:latin typeface="Arial" pitchFamily="34" charset="0"/>
                <a:cs typeface="Arial" pitchFamily="34" charset="0"/>
              </a:rPr>
              <a:t>Anthropos</a:t>
            </a:r>
            <a:r>
              <a:rPr lang="de-DE" sz="1200" dirty="0">
                <a:latin typeface="Arial" pitchFamily="34" charset="0"/>
                <a:cs typeface="Arial" pitchFamily="34" charset="0"/>
              </a:rPr>
              <a:t> = Mensch</a:t>
            </a:r>
          </a:p>
          <a:p>
            <a:pPr algn="ctr"/>
            <a:r>
              <a:rPr lang="de-DE" sz="1200" dirty="0" err="1">
                <a:latin typeface="Arial" pitchFamily="34" charset="0"/>
                <a:cs typeface="Arial" pitchFamily="34" charset="0"/>
              </a:rPr>
              <a:t>Morphē</a:t>
            </a:r>
            <a:r>
              <a:rPr lang="de-DE" sz="1200" dirty="0">
                <a:latin typeface="Arial" pitchFamily="34" charset="0"/>
                <a:cs typeface="Arial" pitchFamily="34" charset="0"/>
              </a:rPr>
              <a:t> = Form, Gestalt</a:t>
            </a:r>
          </a:p>
        </p:txBody>
      </p:sp>
    </p:spTree>
    <p:custDataLst>
      <p:tags r:id="rId1"/>
    </p:custDataLst>
    <p:extLst>
      <p:ext uri="{BB962C8B-B14F-4D97-AF65-F5344CB8AC3E}">
        <p14:creationId xmlns:p14="http://schemas.microsoft.com/office/powerpoint/2010/main" val="332024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B10204-6A8B-477B-A2E3-F2C5A87F1EF7}"/>
              </a:ext>
            </a:extLst>
          </p:cNvPr>
          <p:cNvSpPr>
            <a:spLocks noGrp="1"/>
          </p:cNvSpPr>
          <p:nvPr>
            <p:ph type="title"/>
          </p:nvPr>
        </p:nvSpPr>
        <p:spPr>
          <a:xfrm>
            <a:off x="529382" y="2852936"/>
            <a:ext cx="8173033" cy="887523"/>
          </a:xfrm>
        </p:spPr>
        <p:txBody>
          <a:bodyPr/>
          <a:lstStyle/>
          <a:p>
            <a:r>
              <a:rPr lang="de-DE" dirty="0"/>
              <a:t>Alltagsbeispiele für Anthropomorphismus </a:t>
            </a:r>
          </a:p>
        </p:txBody>
      </p:sp>
      <p:sp>
        <p:nvSpPr>
          <p:cNvPr id="4" name="Foliennummernplatzhalter 3">
            <a:extLst>
              <a:ext uri="{FF2B5EF4-FFF2-40B4-BE49-F238E27FC236}">
                <a16:creationId xmlns:a16="http://schemas.microsoft.com/office/drawing/2014/main" id="{05520229-FB80-435B-89EE-280ACC321F55}"/>
              </a:ext>
            </a:extLst>
          </p:cNvPr>
          <p:cNvSpPr>
            <a:spLocks noGrp="1"/>
          </p:cNvSpPr>
          <p:nvPr>
            <p:ph type="sldNum" sz="quarter" idx="11"/>
          </p:nvPr>
        </p:nvSpPr>
        <p:spPr/>
        <p:txBody>
          <a:bodyPr/>
          <a:lstStyle/>
          <a:p>
            <a:r>
              <a:rPr lang="de-DE"/>
              <a:t>Seite  </a:t>
            </a:r>
            <a:fld id="{3733AE7F-6935-469B-B7EA-A7DFC1F0D075}" type="slidenum">
              <a:rPr lang="de-DE" smtClean="0"/>
              <a:pPr/>
              <a:t>28</a:t>
            </a:fld>
            <a:endParaRPr lang="de-DE" dirty="0"/>
          </a:p>
        </p:txBody>
      </p:sp>
    </p:spTree>
    <p:extLst>
      <p:ext uri="{BB962C8B-B14F-4D97-AF65-F5344CB8AC3E}">
        <p14:creationId xmlns:p14="http://schemas.microsoft.com/office/powerpoint/2010/main" val="2911219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B10204-6A8B-477B-A2E3-F2C5A87F1EF7}"/>
              </a:ext>
            </a:extLst>
          </p:cNvPr>
          <p:cNvSpPr>
            <a:spLocks noGrp="1"/>
          </p:cNvSpPr>
          <p:nvPr>
            <p:ph type="title"/>
          </p:nvPr>
        </p:nvSpPr>
        <p:spPr>
          <a:xfrm>
            <a:off x="512052" y="2949234"/>
            <a:ext cx="8173033" cy="671499"/>
          </a:xfrm>
        </p:spPr>
        <p:txBody>
          <a:bodyPr/>
          <a:lstStyle/>
          <a:p>
            <a:r>
              <a:rPr lang="de-DE" sz="4400" dirty="0"/>
              <a:t>„Tierlexikon für Kinder“ </a:t>
            </a:r>
            <a:br>
              <a:rPr lang="de-DE" sz="4400" dirty="0"/>
            </a:br>
            <a:r>
              <a:rPr lang="de-DE" sz="2000" dirty="0">
                <a:hlinkClick r:id="rId2"/>
              </a:rPr>
              <a:t>https://www.kindernetz.de/oli/tierlexikon/seepferdchen/-/id=75012/vv=verhalten/nid=75012/did=80104/103uybm/index.html</a:t>
            </a:r>
            <a:endParaRPr lang="de-DE" dirty="0"/>
          </a:p>
        </p:txBody>
      </p:sp>
      <p:sp>
        <p:nvSpPr>
          <p:cNvPr id="4" name="Foliennummernplatzhalter 3">
            <a:extLst>
              <a:ext uri="{FF2B5EF4-FFF2-40B4-BE49-F238E27FC236}">
                <a16:creationId xmlns:a16="http://schemas.microsoft.com/office/drawing/2014/main" id="{05520229-FB80-435B-89EE-280ACC321F55}"/>
              </a:ext>
            </a:extLst>
          </p:cNvPr>
          <p:cNvSpPr>
            <a:spLocks noGrp="1"/>
          </p:cNvSpPr>
          <p:nvPr>
            <p:ph type="sldNum" sz="quarter" idx="11"/>
          </p:nvPr>
        </p:nvSpPr>
        <p:spPr/>
        <p:txBody>
          <a:bodyPr/>
          <a:lstStyle/>
          <a:p>
            <a:r>
              <a:rPr lang="de-DE"/>
              <a:t>Seite  </a:t>
            </a:r>
            <a:fld id="{3733AE7F-6935-469B-B7EA-A7DFC1F0D075}" type="slidenum">
              <a:rPr lang="de-DE" smtClean="0"/>
              <a:pPr/>
              <a:t>29</a:t>
            </a:fld>
            <a:endParaRPr lang="de-DE" dirty="0"/>
          </a:p>
        </p:txBody>
      </p:sp>
      <p:sp>
        <p:nvSpPr>
          <p:cNvPr id="5" name="Inhaltsplatzhalter 4">
            <a:extLst>
              <a:ext uri="{FF2B5EF4-FFF2-40B4-BE49-F238E27FC236}">
                <a16:creationId xmlns:a16="http://schemas.microsoft.com/office/drawing/2014/main" id="{3703DAF9-4240-470C-9065-21504AF0C077}"/>
              </a:ext>
            </a:extLst>
          </p:cNvPr>
          <p:cNvSpPr>
            <a:spLocks noGrp="1"/>
          </p:cNvSpPr>
          <p:nvPr>
            <p:ph idx="1"/>
          </p:nvPr>
        </p:nvSpPr>
        <p:spPr>
          <a:xfrm>
            <a:off x="535801" y="3861048"/>
            <a:ext cx="8158163" cy="4320902"/>
          </a:xfrm>
        </p:spPr>
        <p:txBody>
          <a:bodyPr/>
          <a:lstStyle/>
          <a:p>
            <a:r>
              <a:rPr lang="de-DE" sz="2000" dirty="0"/>
              <a:t>zum Seepferdchen:</a:t>
            </a:r>
          </a:p>
          <a:p>
            <a:r>
              <a:rPr lang="de-DE" sz="2000" dirty="0"/>
              <a:t>„Jeden Morgen findet ein Begrüßungsritual statt, das dazu dient, die Bindung zwischen den beiden Partnern zu verstärken. Meist schwimmt das Weibchen zum Männchen und fordert es zum Tanz auf.“ </a:t>
            </a:r>
          </a:p>
        </p:txBody>
      </p:sp>
    </p:spTree>
    <p:extLst>
      <p:ext uri="{BB962C8B-B14F-4D97-AF65-F5344CB8AC3E}">
        <p14:creationId xmlns:p14="http://schemas.microsoft.com/office/powerpoint/2010/main" val="2380967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9BD2BF-EF81-4398-A3B1-F3113E9F893D}"/>
              </a:ext>
            </a:extLst>
          </p:cNvPr>
          <p:cNvSpPr>
            <a:spLocks noGrp="1"/>
          </p:cNvSpPr>
          <p:nvPr>
            <p:ph type="title"/>
          </p:nvPr>
        </p:nvSpPr>
        <p:spPr>
          <a:xfrm>
            <a:off x="542362" y="1907302"/>
            <a:ext cx="8173033" cy="671499"/>
          </a:xfrm>
        </p:spPr>
        <p:txBody>
          <a:bodyPr/>
          <a:lstStyle/>
          <a:p>
            <a:r>
              <a:rPr lang="de-DE" dirty="0"/>
              <a:t>Human Animal Studies – Selbstverständnis </a:t>
            </a:r>
          </a:p>
        </p:txBody>
      </p:sp>
      <p:sp>
        <p:nvSpPr>
          <p:cNvPr id="3" name="Inhaltsplatzhalter 2">
            <a:extLst>
              <a:ext uri="{FF2B5EF4-FFF2-40B4-BE49-F238E27FC236}">
                <a16:creationId xmlns:a16="http://schemas.microsoft.com/office/drawing/2014/main" id="{A3A95794-AE56-470D-AEE0-FA4A635ED614}"/>
              </a:ext>
            </a:extLst>
          </p:cNvPr>
          <p:cNvSpPr>
            <a:spLocks noGrp="1"/>
          </p:cNvSpPr>
          <p:nvPr>
            <p:ph idx="1"/>
          </p:nvPr>
        </p:nvSpPr>
        <p:spPr>
          <a:xfrm>
            <a:off x="536751" y="3011160"/>
            <a:ext cx="8158163" cy="3456384"/>
          </a:xfrm>
        </p:spPr>
        <p:txBody>
          <a:bodyPr/>
          <a:lstStyle/>
          <a:p>
            <a:pPr algn="just">
              <a:spcBef>
                <a:spcPts val="600"/>
              </a:spcBef>
            </a:pPr>
            <a:r>
              <a:rPr lang="de-DE" sz="2000" dirty="0"/>
              <a:t>Es geht um „das Erforschen und kritische Hinterfragen unserer Beziehungen mit anderen Tieren, des Zusammenspiels und der Wechselwirkung von Menschen und anderen Tieren. Nichtmenschliche Tiere werden dabei nicht als kulturelle Gegenstände, Symbole oder Muster betrachtet, sondern als Lebewesen mit eigenen Erfahrungen, Empfindungen, Perspektiven und Interessen, als gesellschaftliche </a:t>
            </a:r>
            <a:r>
              <a:rPr lang="de-DE" sz="2000" dirty="0" err="1"/>
              <a:t>Akteur_innen</a:t>
            </a:r>
            <a:r>
              <a:rPr lang="de-DE" sz="2000" dirty="0"/>
              <a:t> und als Individuen“ wahrgenommen </a:t>
            </a:r>
          </a:p>
          <a:p>
            <a:pPr algn="just">
              <a:spcBef>
                <a:spcPts val="600"/>
              </a:spcBef>
            </a:pPr>
            <a:r>
              <a:rPr lang="de-DE" sz="1400" dirty="0"/>
              <a:t>(Spannring u.a. 2015: Disziplinierte Tiere? Perspektiven der Human-Animal Studies für die wissenschaftlichen Disziplinen. </a:t>
            </a:r>
            <a:r>
              <a:rPr lang="de-DE" sz="1400" dirty="0" err="1"/>
              <a:t>Transcript</a:t>
            </a:r>
            <a:r>
              <a:rPr lang="de-DE" sz="1400" dirty="0"/>
              <a:t>, 17)</a:t>
            </a:r>
          </a:p>
          <a:p>
            <a:pPr algn="just">
              <a:spcBef>
                <a:spcPts val="600"/>
              </a:spcBef>
            </a:pPr>
            <a:endParaRPr lang="de-DE" sz="2000" dirty="0"/>
          </a:p>
        </p:txBody>
      </p:sp>
      <p:sp>
        <p:nvSpPr>
          <p:cNvPr id="4" name="Foliennummernplatzhalter 3">
            <a:extLst>
              <a:ext uri="{FF2B5EF4-FFF2-40B4-BE49-F238E27FC236}">
                <a16:creationId xmlns:a16="http://schemas.microsoft.com/office/drawing/2014/main" id="{1223F40D-C4EC-4CEF-BE34-81E836FC27B4}"/>
              </a:ext>
            </a:extLst>
          </p:cNvPr>
          <p:cNvSpPr>
            <a:spLocks noGrp="1"/>
          </p:cNvSpPr>
          <p:nvPr>
            <p:ph type="sldNum" sz="quarter" idx="11"/>
          </p:nvPr>
        </p:nvSpPr>
        <p:spPr/>
        <p:txBody>
          <a:bodyPr/>
          <a:lstStyle/>
          <a:p>
            <a:r>
              <a:rPr lang="de-DE"/>
              <a:t>Seite  </a:t>
            </a:r>
            <a:fld id="{3733AE7F-6935-469B-B7EA-A7DFC1F0D075}" type="slidenum">
              <a:rPr lang="de-DE" smtClean="0"/>
              <a:pPr/>
              <a:t>3</a:t>
            </a:fld>
            <a:endParaRPr lang="de-DE" dirty="0"/>
          </a:p>
        </p:txBody>
      </p:sp>
    </p:spTree>
    <p:custDataLst>
      <p:tags r:id="rId1"/>
    </p:custDataLst>
    <p:extLst>
      <p:ext uri="{BB962C8B-B14F-4D97-AF65-F5344CB8AC3E}">
        <p14:creationId xmlns:p14="http://schemas.microsoft.com/office/powerpoint/2010/main" val="255837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B10204-6A8B-477B-A2E3-F2C5A87F1EF7}"/>
              </a:ext>
            </a:extLst>
          </p:cNvPr>
          <p:cNvSpPr>
            <a:spLocks noGrp="1"/>
          </p:cNvSpPr>
          <p:nvPr>
            <p:ph type="title"/>
          </p:nvPr>
        </p:nvSpPr>
        <p:spPr>
          <a:xfrm>
            <a:off x="512052" y="2949234"/>
            <a:ext cx="8173033" cy="671499"/>
          </a:xfrm>
        </p:spPr>
        <p:txBody>
          <a:bodyPr/>
          <a:lstStyle/>
          <a:p>
            <a:r>
              <a:rPr lang="de-DE" sz="4400" dirty="0"/>
              <a:t>„Tierlexikon für Kinder“ </a:t>
            </a:r>
            <a:br>
              <a:rPr lang="de-DE" sz="4400" dirty="0"/>
            </a:br>
            <a:r>
              <a:rPr lang="de-DE" sz="2000" dirty="0">
                <a:hlinkClick r:id="rId2"/>
              </a:rPr>
              <a:t>https://www.kindernetz.de/oli/tierlexikon/seepferdchen/-/id=75012/vv=verhalten/nid=75012/did=80104/103uybm/index.html</a:t>
            </a:r>
            <a:endParaRPr lang="de-DE" dirty="0"/>
          </a:p>
        </p:txBody>
      </p:sp>
      <p:sp>
        <p:nvSpPr>
          <p:cNvPr id="4" name="Foliennummernplatzhalter 3">
            <a:extLst>
              <a:ext uri="{FF2B5EF4-FFF2-40B4-BE49-F238E27FC236}">
                <a16:creationId xmlns:a16="http://schemas.microsoft.com/office/drawing/2014/main" id="{05520229-FB80-435B-89EE-280ACC321F55}"/>
              </a:ext>
            </a:extLst>
          </p:cNvPr>
          <p:cNvSpPr>
            <a:spLocks noGrp="1"/>
          </p:cNvSpPr>
          <p:nvPr>
            <p:ph type="sldNum" sz="quarter" idx="11"/>
          </p:nvPr>
        </p:nvSpPr>
        <p:spPr/>
        <p:txBody>
          <a:bodyPr/>
          <a:lstStyle/>
          <a:p>
            <a:r>
              <a:rPr lang="de-DE"/>
              <a:t>Seite  </a:t>
            </a:r>
            <a:fld id="{3733AE7F-6935-469B-B7EA-A7DFC1F0D075}" type="slidenum">
              <a:rPr lang="de-DE" smtClean="0"/>
              <a:pPr/>
              <a:t>30</a:t>
            </a:fld>
            <a:endParaRPr lang="de-DE" dirty="0"/>
          </a:p>
        </p:txBody>
      </p:sp>
      <p:sp>
        <p:nvSpPr>
          <p:cNvPr id="5" name="Inhaltsplatzhalter 4">
            <a:extLst>
              <a:ext uri="{FF2B5EF4-FFF2-40B4-BE49-F238E27FC236}">
                <a16:creationId xmlns:a16="http://schemas.microsoft.com/office/drawing/2014/main" id="{3703DAF9-4240-470C-9065-21504AF0C077}"/>
              </a:ext>
            </a:extLst>
          </p:cNvPr>
          <p:cNvSpPr>
            <a:spLocks noGrp="1"/>
          </p:cNvSpPr>
          <p:nvPr>
            <p:ph idx="1"/>
          </p:nvPr>
        </p:nvSpPr>
        <p:spPr>
          <a:xfrm>
            <a:off x="535801" y="3861048"/>
            <a:ext cx="8158163" cy="4320902"/>
          </a:xfrm>
        </p:spPr>
        <p:txBody>
          <a:bodyPr/>
          <a:lstStyle/>
          <a:p>
            <a:r>
              <a:rPr lang="de-DE" sz="2000" dirty="0"/>
              <a:t>zum Seepferdchen:</a:t>
            </a:r>
          </a:p>
          <a:p>
            <a:r>
              <a:rPr lang="de-DE" sz="2000" dirty="0"/>
              <a:t>„Jeden Morgen findet ein </a:t>
            </a:r>
            <a:r>
              <a:rPr lang="de-DE" sz="2000" u="sng" dirty="0"/>
              <a:t>Begrüßungsritual</a:t>
            </a:r>
            <a:r>
              <a:rPr lang="de-DE" sz="2000" dirty="0"/>
              <a:t> statt, das dazu dient, die Bindung zwischen den beiden </a:t>
            </a:r>
            <a:r>
              <a:rPr lang="de-DE" sz="2000" u="sng" dirty="0"/>
              <a:t>Partnern</a:t>
            </a:r>
            <a:r>
              <a:rPr lang="de-DE" sz="2000" dirty="0"/>
              <a:t> zu verstärken. Meist schwimmt das Weibchen zum Männchen und fordert es zum </a:t>
            </a:r>
            <a:r>
              <a:rPr lang="de-DE" sz="2000" u="sng" dirty="0"/>
              <a:t>Tanz</a:t>
            </a:r>
            <a:r>
              <a:rPr lang="de-DE" sz="2000" dirty="0"/>
              <a:t> auf.“ </a:t>
            </a:r>
          </a:p>
        </p:txBody>
      </p:sp>
    </p:spTree>
    <p:extLst>
      <p:ext uri="{BB962C8B-B14F-4D97-AF65-F5344CB8AC3E}">
        <p14:creationId xmlns:p14="http://schemas.microsoft.com/office/powerpoint/2010/main" val="3392732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D83EEC14-A10B-421A-9189-C0982E6B6C91}"/>
              </a:ext>
            </a:extLst>
          </p:cNvPr>
          <p:cNvPicPr>
            <a:picLocks noGrp="1" noChangeAspect="1"/>
          </p:cNvPicPr>
          <p:nvPr>
            <p:ph idx="1"/>
          </p:nvPr>
        </p:nvPicPr>
        <p:blipFill>
          <a:blip r:embed="rId2"/>
          <a:stretch>
            <a:fillRect/>
          </a:stretch>
        </p:blipFill>
        <p:spPr>
          <a:xfrm>
            <a:off x="2195736" y="1522710"/>
            <a:ext cx="3744416" cy="4800534"/>
          </a:xfrm>
          <a:prstGeom prst="rect">
            <a:avLst/>
          </a:prstGeom>
        </p:spPr>
      </p:pic>
      <p:sp>
        <p:nvSpPr>
          <p:cNvPr id="4" name="Foliennummernplatzhalter 3">
            <a:extLst>
              <a:ext uri="{FF2B5EF4-FFF2-40B4-BE49-F238E27FC236}">
                <a16:creationId xmlns:a16="http://schemas.microsoft.com/office/drawing/2014/main" id="{4C2BD45D-97E7-4AA3-B97C-7E3E0ADD670F}"/>
              </a:ext>
            </a:extLst>
          </p:cNvPr>
          <p:cNvSpPr>
            <a:spLocks noGrp="1"/>
          </p:cNvSpPr>
          <p:nvPr>
            <p:ph type="sldNum" sz="quarter" idx="11"/>
          </p:nvPr>
        </p:nvSpPr>
        <p:spPr/>
        <p:txBody>
          <a:bodyPr/>
          <a:lstStyle/>
          <a:p>
            <a:r>
              <a:rPr lang="de-DE"/>
              <a:t>Seite  </a:t>
            </a:r>
            <a:fld id="{3733AE7F-6935-469B-B7EA-A7DFC1F0D075}" type="slidenum">
              <a:rPr lang="de-DE" smtClean="0"/>
              <a:pPr/>
              <a:t>31</a:t>
            </a:fld>
            <a:endParaRPr lang="de-DE" dirty="0"/>
          </a:p>
        </p:txBody>
      </p:sp>
    </p:spTree>
    <p:extLst>
      <p:ext uri="{BB962C8B-B14F-4D97-AF65-F5344CB8AC3E}">
        <p14:creationId xmlns:p14="http://schemas.microsoft.com/office/powerpoint/2010/main" val="3964768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B10204-6A8B-477B-A2E3-F2C5A87F1EF7}"/>
              </a:ext>
            </a:extLst>
          </p:cNvPr>
          <p:cNvSpPr>
            <a:spLocks noGrp="1"/>
          </p:cNvSpPr>
          <p:nvPr>
            <p:ph type="title"/>
          </p:nvPr>
        </p:nvSpPr>
        <p:spPr>
          <a:xfrm>
            <a:off x="547027" y="1628800"/>
            <a:ext cx="8173033" cy="887523"/>
          </a:xfrm>
        </p:spPr>
        <p:txBody>
          <a:bodyPr/>
          <a:lstStyle/>
          <a:p>
            <a:endParaRPr lang="de-DE" dirty="0"/>
          </a:p>
        </p:txBody>
      </p:sp>
      <p:pic>
        <p:nvPicPr>
          <p:cNvPr id="7" name="Inhaltsplatzhalter 6">
            <a:extLst>
              <a:ext uri="{FF2B5EF4-FFF2-40B4-BE49-F238E27FC236}">
                <a16:creationId xmlns:a16="http://schemas.microsoft.com/office/drawing/2014/main" id="{83E19FDE-BA1C-4DEF-AEB8-3C8BB35CE53D}"/>
              </a:ext>
            </a:extLst>
          </p:cNvPr>
          <p:cNvPicPr>
            <a:picLocks noGrp="1" noChangeAspect="1"/>
          </p:cNvPicPr>
          <p:nvPr>
            <p:ph idx="1"/>
          </p:nvPr>
        </p:nvPicPr>
        <p:blipFill>
          <a:blip r:embed="rId2"/>
          <a:stretch>
            <a:fillRect/>
          </a:stretch>
        </p:blipFill>
        <p:spPr>
          <a:xfrm>
            <a:off x="547027" y="1916832"/>
            <a:ext cx="7911101" cy="3716312"/>
          </a:xfrm>
          <a:prstGeom prst="rect">
            <a:avLst/>
          </a:prstGeom>
        </p:spPr>
      </p:pic>
      <p:sp>
        <p:nvSpPr>
          <p:cNvPr id="4" name="Foliennummernplatzhalter 3">
            <a:extLst>
              <a:ext uri="{FF2B5EF4-FFF2-40B4-BE49-F238E27FC236}">
                <a16:creationId xmlns:a16="http://schemas.microsoft.com/office/drawing/2014/main" id="{05520229-FB80-435B-89EE-280ACC321F55}"/>
              </a:ext>
            </a:extLst>
          </p:cNvPr>
          <p:cNvSpPr>
            <a:spLocks noGrp="1"/>
          </p:cNvSpPr>
          <p:nvPr>
            <p:ph type="sldNum" sz="quarter" idx="11"/>
          </p:nvPr>
        </p:nvSpPr>
        <p:spPr/>
        <p:txBody>
          <a:bodyPr/>
          <a:lstStyle/>
          <a:p>
            <a:r>
              <a:rPr lang="de-DE"/>
              <a:t>Seite  </a:t>
            </a:r>
            <a:fld id="{3733AE7F-6935-469B-B7EA-A7DFC1F0D075}" type="slidenum">
              <a:rPr lang="de-DE" smtClean="0"/>
              <a:pPr/>
              <a:t>32</a:t>
            </a:fld>
            <a:endParaRPr lang="de-DE" dirty="0"/>
          </a:p>
        </p:txBody>
      </p:sp>
    </p:spTree>
    <p:extLst>
      <p:ext uri="{BB962C8B-B14F-4D97-AF65-F5344CB8AC3E}">
        <p14:creationId xmlns:p14="http://schemas.microsoft.com/office/powerpoint/2010/main" val="583597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31AE90-6780-C50D-077A-342E48B74813}"/>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9A7F9473-4EB8-B11B-04C9-FE8EE38F2CD0}"/>
              </a:ext>
            </a:extLst>
          </p:cNvPr>
          <p:cNvSpPr>
            <a:spLocks noGrp="1"/>
          </p:cNvSpPr>
          <p:nvPr>
            <p:ph idx="1"/>
          </p:nvPr>
        </p:nvSpPr>
        <p:spPr>
          <a:xfrm>
            <a:off x="536869" y="6309320"/>
            <a:ext cx="8158163" cy="4320902"/>
          </a:xfrm>
        </p:spPr>
        <p:txBody>
          <a:bodyPr/>
          <a:lstStyle/>
          <a:p>
            <a:r>
              <a:rPr lang="de-DE" sz="1100" dirty="0"/>
              <a:t>https://www.youtube.com/watch?v=0eUqtco_cSM</a:t>
            </a:r>
          </a:p>
        </p:txBody>
      </p:sp>
      <p:sp>
        <p:nvSpPr>
          <p:cNvPr id="4" name="Foliennummernplatzhalter 3">
            <a:extLst>
              <a:ext uri="{FF2B5EF4-FFF2-40B4-BE49-F238E27FC236}">
                <a16:creationId xmlns:a16="http://schemas.microsoft.com/office/drawing/2014/main" id="{E1006640-65EF-5CD2-0CF0-DC34057D8389}"/>
              </a:ext>
            </a:extLst>
          </p:cNvPr>
          <p:cNvSpPr>
            <a:spLocks noGrp="1"/>
          </p:cNvSpPr>
          <p:nvPr>
            <p:ph type="sldNum" sz="quarter" idx="11"/>
          </p:nvPr>
        </p:nvSpPr>
        <p:spPr/>
        <p:txBody>
          <a:bodyPr/>
          <a:lstStyle/>
          <a:p>
            <a:r>
              <a:rPr lang="de-DE"/>
              <a:t>Seite  </a:t>
            </a:r>
            <a:fld id="{3733AE7F-6935-469B-B7EA-A7DFC1F0D075}" type="slidenum">
              <a:rPr lang="de-DE" smtClean="0"/>
              <a:pPr/>
              <a:t>33</a:t>
            </a:fld>
            <a:endParaRPr lang="de-DE" dirty="0"/>
          </a:p>
        </p:txBody>
      </p:sp>
      <p:pic>
        <p:nvPicPr>
          <p:cNvPr id="8" name="Grafik 7">
            <a:extLst>
              <a:ext uri="{FF2B5EF4-FFF2-40B4-BE49-F238E27FC236}">
                <a16:creationId xmlns:a16="http://schemas.microsoft.com/office/drawing/2014/main" id="{140345E4-F29D-B679-B26D-D843CF250743}"/>
              </a:ext>
            </a:extLst>
          </p:cNvPr>
          <p:cNvPicPr>
            <a:picLocks noChangeAspect="1"/>
          </p:cNvPicPr>
          <p:nvPr/>
        </p:nvPicPr>
        <p:blipFill>
          <a:blip r:embed="rId2"/>
          <a:stretch>
            <a:fillRect/>
          </a:stretch>
        </p:blipFill>
        <p:spPr>
          <a:xfrm>
            <a:off x="323528" y="1132030"/>
            <a:ext cx="6294775" cy="5002312"/>
          </a:xfrm>
          <a:prstGeom prst="rect">
            <a:avLst/>
          </a:prstGeom>
        </p:spPr>
      </p:pic>
    </p:spTree>
    <p:extLst>
      <p:ext uri="{BB962C8B-B14F-4D97-AF65-F5344CB8AC3E}">
        <p14:creationId xmlns:p14="http://schemas.microsoft.com/office/powerpoint/2010/main" val="3807059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A58CD-B788-4F1F-B515-8E1BE26FA86A}"/>
              </a:ext>
            </a:extLst>
          </p:cNvPr>
          <p:cNvSpPr>
            <a:spLocks noGrp="1"/>
          </p:cNvSpPr>
          <p:nvPr>
            <p:ph type="title"/>
          </p:nvPr>
        </p:nvSpPr>
        <p:spPr>
          <a:xfrm>
            <a:off x="529382" y="1412776"/>
            <a:ext cx="8173033" cy="959531"/>
          </a:xfrm>
        </p:spPr>
        <p:txBody>
          <a:bodyPr/>
          <a:lstStyle/>
          <a:p>
            <a:r>
              <a:rPr lang="de-DE" dirty="0"/>
              <a:t>umgekehrte Richtung des Anthropomorphismus: Kinder = Tiere?</a:t>
            </a:r>
          </a:p>
        </p:txBody>
      </p:sp>
      <p:pic>
        <p:nvPicPr>
          <p:cNvPr id="7" name="Inhaltsplatzhalter 6">
            <a:extLst>
              <a:ext uri="{FF2B5EF4-FFF2-40B4-BE49-F238E27FC236}">
                <a16:creationId xmlns:a16="http://schemas.microsoft.com/office/drawing/2014/main" id="{06B79757-94AC-4A92-BC44-3B35AC12268D}"/>
              </a:ext>
            </a:extLst>
          </p:cNvPr>
          <p:cNvPicPr>
            <a:picLocks noGrp="1" noChangeAspect="1"/>
          </p:cNvPicPr>
          <p:nvPr>
            <p:ph idx="1"/>
          </p:nvPr>
        </p:nvPicPr>
        <p:blipFill>
          <a:blip r:embed="rId2"/>
          <a:stretch>
            <a:fillRect/>
          </a:stretch>
        </p:blipFill>
        <p:spPr>
          <a:xfrm>
            <a:off x="2267744" y="2564904"/>
            <a:ext cx="4897006" cy="3672755"/>
          </a:xfrm>
          <a:prstGeom prst="rect">
            <a:avLst/>
          </a:prstGeom>
        </p:spPr>
      </p:pic>
      <p:sp>
        <p:nvSpPr>
          <p:cNvPr id="4" name="Foliennummernplatzhalter 3">
            <a:extLst>
              <a:ext uri="{FF2B5EF4-FFF2-40B4-BE49-F238E27FC236}">
                <a16:creationId xmlns:a16="http://schemas.microsoft.com/office/drawing/2014/main" id="{0BA89457-EA1F-4572-92EB-8A65A18AC698}"/>
              </a:ext>
            </a:extLst>
          </p:cNvPr>
          <p:cNvSpPr>
            <a:spLocks noGrp="1"/>
          </p:cNvSpPr>
          <p:nvPr>
            <p:ph type="sldNum" sz="quarter" idx="11"/>
          </p:nvPr>
        </p:nvSpPr>
        <p:spPr/>
        <p:txBody>
          <a:bodyPr/>
          <a:lstStyle/>
          <a:p>
            <a:r>
              <a:rPr lang="de-DE"/>
              <a:t>Seite  </a:t>
            </a:r>
            <a:fld id="{3733AE7F-6935-469B-B7EA-A7DFC1F0D075}" type="slidenum">
              <a:rPr lang="de-DE" smtClean="0"/>
              <a:pPr/>
              <a:t>34</a:t>
            </a:fld>
            <a:endParaRPr lang="de-DE" dirty="0"/>
          </a:p>
        </p:txBody>
      </p:sp>
    </p:spTree>
    <p:extLst>
      <p:ext uri="{BB962C8B-B14F-4D97-AF65-F5344CB8AC3E}">
        <p14:creationId xmlns:p14="http://schemas.microsoft.com/office/powerpoint/2010/main" val="901080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C4E0F504-73CD-4E29-8EA4-78E43456FC9B}"/>
              </a:ext>
            </a:extLst>
          </p:cNvPr>
          <p:cNvPicPr>
            <a:picLocks noGrp="1" noChangeAspect="1"/>
          </p:cNvPicPr>
          <p:nvPr>
            <p:ph idx="1"/>
          </p:nvPr>
        </p:nvPicPr>
        <p:blipFill>
          <a:blip r:embed="rId2"/>
          <a:stretch>
            <a:fillRect/>
          </a:stretch>
        </p:blipFill>
        <p:spPr>
          <a:xfrm>
            <a:off x="529382" y="781750"/>
            <a:ext cx="5762037" cy="5708870"/>
          </a:xfrm>
          <a:prstGeom prst="rect">
            <a:avLst/>
          </a:prstGeom>
          <a:ln>
            <a:solidFill>
              <a:schemeClr val="tx1"/>
            </a:solidFill>
          </a:ln>
        </p:spPr>
      </p:pic>
      <p:sp>
        <p:nvSpPr>
          <p:cNvPr id="4" name="Foliennummernplatzhalter 3">
            <a:extLst>
              <a:ext uri="{FF2B5EF4-FFF2-40B4-BE49-F238E27FC236}">
                <a16:creationId xmlns:a16="http://schemas.microsoft.com/office/drawing/2014/main" id="{5DD56490-9151-4115-BB89-BA4FBD513A40}"/>
              </a:ext>
            </a:extLst>
          </p:cNvPr>
          <p:cNvSpPr>
            <a:spLocks noGrp="1"/>
          </p:cNvSpPr>
          <p:nvPr>
            <p:ph type="sldNum" sz="quarter" idx="11"/>
          </p:nvPr>
        </p:nvSpPr>
        <p:spPr/>
        <p:txBody>
          <a:bodyPr/>
          <a:lstStyle/>
          <a:p>
            <a:r>
              <a:rPr lang="de-DE"/>
              <a:t>Seite  </a:t>
            </a:r>
            <a:fld id="{3733AE7F-6935-469B-B7EA-A7DFC1F0D075}" type="slidenum">
              <a:rPr lang="de-DE" smtClean="0"/>
              <a:pPr/>
              <a:t>35</a:t>
            </a:fld>
            <a:endParaRPr lang="de-DE" dirty="0"/>
          </a:p>
        </p:txBody>
      </p:sp>
      <p:sp>
        <p:nvSpPr>
          <p:cNvPr id="8" name="Textfeld 7">
            <a:extLst>
              <a:ext uri="{FF2B5EF4-FFF2-40B4-BE49-F238E27FC236}">
                <a16:creationId xmlns:a16="http://schemas.microsoft.com/office/drawing/2014/main" id="{ED1CFE33-EE44-4006-BDDA-BAEDD57B14D8}"/>
              </a:ext>
            </a:extLst>
          </p:cNvPr>
          <p:cNvSpPr txBox="1"/>
          <p:nvPr/>
        </p:nvSpPr>
        <p:spPr>
          <a:xfrm>
            <a:off x="6518140" y="5936622"/>
            <a:ext cx="2334856" cy="553998"/>
          </a:xfrm>
          <a:prstGeom prst="rect">
            <a:avLst/>
          </a:prstGeom>
          <a:noFill/>
          <a:ln>
            <a:noFill/>
          </a:ln>
        </p:spPr>
        <p:txBody>
          <a:bodyPr wrap="square" lIns="0" tIns="0" rIns="0" bIns="0" rtlCol="0">
            <a:spAutoFit/>
          </a:bodyPr>
          <a:lstStyle/>
          <a:p>
            <a:r>
              <a:rPr lang="de-DE" sz="1200" dirty="0">
                <a:latin typeface="Arial" pitchFamily="34" charset="0"/>
                <a:cs typeface="Arial" pitchFamily="34" charset="0"/>
              </a:rPr>
              <a:t>https://www.liliput-lounge.de/baby/kosenamen-kinder/</a:t>
            </a:r>
            <a:endParaRPr lang="de-DE" sz="1200" b="0" dirty="0">
              <a:latin typeface="Arial" pitchFamily="34" charset="0"/>
              <a:cs typeface="Arial" pitchFamily="34" charset="0"/>
            </a:endParaRPr>
          </a:p>
        </p:txBody>
      </p:sp>
      <p:sp>
        <p:nvSpPr>
          <p:cNvPr id="11" name="Ellipse 10">
            <a:extLst>
              <a:ext uri="{FF2B5EF4-FFF2-40B4-BE49-F238E27FC236}">
                <a16:creationId xmlns:a16="http://schemas.microsoft.com/office/drawing/2014/main" id="{4C354361-0ECF-4FDB-85F1-38C367D041BB}"/>
              </a:ext>
            </a:extLst>
          </p:cNvPr>
          <p:cNvSpPr/>
          <p:nvPr/>
        </p:nvSpPr>
        <p:spPr bwMode="auto">
          <a:xfrm>
            <a:off x="729147" y="3299948"/>
            <a:ext cx="914400" cy="353151"/>
          </a:xfrm>
          <a:prstGeom prst="ellipse">
            <a:avLst/>
          </a:prstGeom>
          <a:noFill/>
          <a:ln w="9525">
            <a:solidFill>
              <a:schemeClr val="accent1"/>
            </a:solidFill>
            <a:round/>
            <a:headEnd/>
            <a:tailEnd/>
          </a:ln>
        </p:spPr>
        <p:txBody>
          <a:bodyPr rtlCol="0" anchor="ctr"/>
          <a:lstStyle/>
          <a:p>
            <a:pPr algn="ctr"/>
            <a:endParaRPr lang="de-DE">
              <a:latin typeface="Arial" pitchFamily="34" charset="0"/>
              <a:cs typeface="Arial" pitchFamily="34" charset="0"/>
            </a:endParaRPr>
          </a:p>
        </p:txBody>
      </p:sp>
      <p:pic>
        <p:nvPicPr>
          <p:cNvPr id="12" name="Grafik 11">
            <a:extLst>
              <a:ext uri="{FF2B5EF4-FFF2-40B4-BE49-F238E27FC236}">
                <a16:creationId xmlns:a16="http://schemas.microsoft.com/office/drawing/2014/main" id="{F615C9AB-A2AB-4D07-98EC-2D3DFF2BECC7}"/>
              </a:ext>
            </a:extLst>
          </p:cNvPr>
          <p:cNvPicPr>
            <a:picLocks noChangeAspect="1"/>
          </p:cNvPicPr>
          <p:nvPr/>
        </p:nvPicPr>
        <p:blipFill>
          <a:blip r:embed="rId3"/>
          <a:stretch>
            <a:fillRect/>
          </a:stretch>
        </p:blipFill>
        <p:spPr>
          <a:xfrm>
            <a:off x="696331" y="3865179"/>
            <a:ext cx="926672" cy="671499"/>
          </a:xfrm>
          <a:prstGeom prst="rect">
            <a:avLst/>
          </a:prstGeom>
        </p:spPr>
      </p:pic>
      <p:pic>
        <p:nvPicPr>
          <p:cNvPr id="13" name="Grafik 12">
            <a:extLst>
              <a:ext uri="{FF2B5EF4-FFF2-40B4-BE49-F238E27FC236}">
                <a16:creationId xmlns:a16="http://schemas.microsoft.com/office/drawing/2014/main" id="{8E13C5D6-D526-4544-AB57-0963CBD0F5F3}"/>
              </a:ext>
            </a:extLst>
          </p:cNvPr>
          <p:cNvPicPr>
            <a:picLocks noChangeAspect="1"/>
          </p:cNvPicPr>
          <p:nvPr/>
        </p:nvPicPr>
        <p:blipFill>
          <a:blip r:embed="rId3"/>
          <a:stretch>
            <a:fillRect/>
          </a:stretch>
        </p:blipFill>
        <p:spPr>
          <a:xfrm>
            <a:off x="716875" y="5692666"/>
            <a:ext cx="926672" cy="353151"/>
          </a:xfrm>
          <a:prstGeom prst="rect">
            <a:avLst/>
          </a:prstGeom>
        </p:spPr>
      </p:pic>
      <p:pic>
        <p:nvPicPr>
          <p:cNvPr id="14" name="Grafik 13">
            <a:extLst>
              <a:ext uri="{FF2B5EF4-FFF2-40B4-BE49-F238E27FC236}">
                <a16:creationId xmlns:a16="http://schemas.microsoft.com/office/drawing/2014/main" id="{CB97A02E-45D4-41AD-9AD0-60197D97C749}"/>
              </a:ext>
            </a:extLst>
          </p:cNvPr>
          <p:cNvPicPr>
            <a:picLocks noChangeAspect="1"/>
          </p:cNvPicPr>
          <p:nvPr/>
        </p:nvPicPr>
        <p:blipFill>
          <a:blip r:embed="rId3"/>
          <a:stretch>
            <a:fillRect/>
          </a:stretch>
        </p:blipFill>
        <p:spPr>
          <a:xfrm>
            <a:off x="716875" y="946552"/>
            <a:ext cx="926672" cy="671498"/>
          </a:xfrm>
          <a:prstGeom prst="rect">
            <a:avLst/>
          </a:prstGeom>
        </p:spPr>
      </p:pic>
      <p:pic>
        <p:nvPicPr>
          <p:cNvPr id="25" name="Grafik 24">
            <a:extLst>
              <a:ext uri="{FF2B5EF4-FFF2-40B4-BE49-F238E27FC236}">
                <a16:creationId xmlns:a16="http://schemas.microsoft.com/office/drawing/2014/main" id="{218CB71E-49E5-41CC-8B06-24A77982AC13}"/>
              </a:ext>
            </a:extLst>
          </p:cNvPr>
          <p:cNvPicPr>
            <a:picLocks noChangeAspect="1"/>
          </p:cNvPicPr>
          <p:nvPr/>
        </p:nvPicPr>
        <p:blipFill>
          <a:blip r:embed="rId4"/>
          <a:stretch>
            <a:fillRect/>
          </a:stretch>
        </p:blipFill>
        <p:spPr>
          <a:xfrm>
            <a:off x="719315" y="2420886"/>
            <a:ext cx="926672" cy="353151"/>
          </a:xfrm>
          <a:prstGeom prst="rect">
            <a:avLst/>
          </a:prstGeom>
        </p:spPr>
      </p:pic>
      <p:sp>
        <p:nvSpPr>
          <p:cNvPr id="2" name="Titel 1">
            <a:extLst>
              <a:ext uri="{FF2B5EF4-FFF2-40B4-BE49-F238E27FC236}">
                <a16:creationId xmlns:a16="http://schemas.microsoft.com/office/drawing/2014/main" id="{92633824-F374-4D7F-986E-0E5B21EA8ADB}"/>
              </a:ext>
            </a:extLst>
          </p:cNvPr>
          <p:cNvSpPr>
            <a:spLocks noGrp="1"/>
          </p:cNvSpPr>
          <p:nvPr>
            <p:ph type="title"/>
          </p:nvPr>
        </p:nvSpPr>
        <p:spPr>
          <a:xfrm>
            <a:off x="6481352" y="2261711"/>
            <a:ext cx="2178496" cy="671499"/>
          </a:xfrm>
        </p:spPr>
        <p:txBody>
          <a:bodyPr/>
          <a:lstStyle/>
          <a:p>
            <a:r>
              <a:rPr lang="de-DE" dirty="0"/>
              <a:t>Kosenamen für Kinder</a:t>
            </a:r>
          </a:p>
        </p:txBody>
      </p:sp>
    </p:spTree>
    <p:extLst>
      <p:ext uri="{BB962C8B-B14F-4D97-AF65-F5344CB8AC3E}">
        <p14:creationId xmlns:p14="http://schemas.microsoft.com/office/powerpoint/2010/main" val="1869433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6F3661-6C24-4FC0-86B2-0D0C45B9B2D3}"/>
              </a:ext>
            </a:extLst>
          </p:cNvPr>
          <p:cNvSpPr>
            <a:spLocks noGrp="1"/>
          </p:cNvSpPr>
          <p:nvPr>
            <p:ph type="title"/>
          </p:nvPr>
        </p:nvSpPr>
        <p:spPr>
          <a:xfrm>
            <a:off x="590597" y="2852936"/>
            <a:ext cx="8173033" cy="671499"/>
          </a:xfrm>
        </p:spPr>
        <p:txBody>
          <a:bodyPr/>
          <a:lstStyle/>
          <a:p>
            <a:r>
              <a:rPr lang="de-DE" dirty="0"/>
              <a:t>Speziesismus, Anthropozentrismus, Anthropomorphismus</a:t>
            </a:r>
          </a:p>
        </p:txBody>
      </p:sp>
      <p:sp>
        <p:nvSpPr>
          <p:cNvPr id="3" name="Inhaltsplatzhalter 2">
            <a:extLst>
              <a:ext uri="{FF2B5EF4-FFF2-40B4-BE49-F238E27FC236}">
                <a16:creationId xmlns:a16="http://schemas.microsoft.com/office/drawing/2014/main" id="{D0DDEEE0-57AD-497C-BD97-528E77A2D2F9}"/>
              </a:ext>
            </a:extLst>
          </p:cNvPr>
          <p:cNvSpPr>
            <a:spLocks noGrp="1"/>
          </p:cNvSpPr>
          <p:nvPr>
            <p:ph idx="1"/>
          </p:nvPr>
        </p:nvSpPr>
        <p:spPr>
          <a:xfrm>
            <a:off x="579008" y="3850964"/>
            <a:ext cx="8158163" cy="2808312"/>
          </a:xfrm>
        </p:spPr>
        <p:txBody>
          <a:bodyPr/>
          <a:lstStyle/>
          <a:p>
            <a:pPr marL="342900" indent="-342900">
              <a:buFont typeface="Arial" panose="020B0604020202020204" pitchFamily="34" charset="0"/>
              <a:buChar char="•"/>
            </a:pPr>
            <a:r>
              <a:rPr lang="de-DE" sz="2000" dirty="0"/>
              <a:t>nicht völlig trennscharf</a:t>
            </a:r>
          </a:p>
          <a:p>
            <a:pPr marL="342900" indent="-342900">
              <a:buFont typeface="Arial" panose="020B0604020202020204" pitchFamily="34" charset="0"/>
              <a:buChar char="•"/>
            </a:pPr>
            <a:r>
              <a:rPr lang="de-DE" sz="2000" dirty="0"/>
              <a:t>verweisen wechselseitig aufeinander</a:t>
            </a:r>
          </a:p>
        </p:txBody>
      </p:sp>
      <p:sp>
        <p:nvSpPr>
          <p:cNvPr id="4" name="Foliennummernplatzhalter 3">
            <a:extLst>
              <a:ext uri="{FF2B5EF4-FFF2-40B4-BE49-F238E27FC236}">
                <a16:creationId xmlns:a16="http://schemas.microsoft.com/office/drawing/2014/main" id="{399D26DB-94F1-43CE-AF91-1BF7330C00A1}"/>
              </a:ext>
            </a:extLst>
          </p:cNvPr>
          <p:cNvSpPr>
            <a:spLocks noGrp="1"/>
          </p:cNvSpPr>
          <p:nvPr>
            <p:ph type="sldNum" sz="quarter" idx="11"/>
          </p:nvPr>
        </p:nvSpPr>
        <p:spPr/>
        <p:txBody>
          <a:bodyPr/>
          <a:lstStyle/>
          <a:p>
            <a:r>
              <a:rPr lang="de-DE"/>
              <a:t>Seite  </a:t>
            </a:r>
            <a:fld id="{3733AE7F-6935-469B-B7EA-A7DFC1F0D075}" type="slidenum">
              <a:rPr lang="de-DE" smtClean="0"/>
              <a:pPr/>
              <a:t>36</a:t>
            </a:fld>
            <a:endParaRPr lang="de-DE" dirty="0"/>
          </a:p>
        </p:txBody>
      </p:sp>
    </p:spTree>
    <p:extLst>
      <p:ext uri="{BB962C8B-B14F-4D97-AF65-F5344CB8AC3E}">
        <p14:creationId xmlns:p14="http://schemas.microsoft.com/office/powerpoint/2010/main" val="2939984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6F3661-6C24-4FC0-86B2-0D0C45B9B2D3}"/>
              </a:ext>
            </a:extLst>
          </p:cNvPr>
          <p:cNvSpPr>
            <a:spLocks noGrp="1"/>
          </p:cNvSpPr>
          <p:nvPr>
            <p:ph type="title"/>
          </p:nvPr>
        </p:nvSpPr>
        <p:spPr>
          <a:xfrm>
            <a:off x="577639" y="1916832"/>
            <a:ext cx="8173033" cy="671499"/>
          </a:xfrm>
        </p:spPr>
        <p:txBody>
          <a:bodyPr/>
          <a:lstStyle/>
          <a:p>
            <a:r>
              <a:rPr lang="de-DE" dirty="0"/>
              <a:t>kritische Perspektive auf Mensch-Tier-Beziehung: gleich oder doch nicht gleich? </a:t>
            </a:r>
          </a:p>
        </p:txBody>
      </p:sp>
      <p:sp>
        <p:nvSpPr>
          <p:cNvPr id="3" name="Inhaltsplatzhalter 2">
            <a:extLst>
              <a:ext uri="{FF2B5EF4-FFF2-40B4-BE49-F238E27FC236}">
                <a16:creationId xmlns:a16="http://schemas.microsoft.com/office/drawing/2014/main" id="{D0DDEEE0-57AD-497C-BD97-528E77A2D2F9}"/>
              </a:ext>
            </a:extLst>
          </p:cNvPr>
          <p:cNvSpPr>
            <a:spLocks noGrp="1"/>
          </p:cNvSpPr>
          <p:nvPr>
            <p:ph idx="1"/>
          </p:nvPr>
        </p:nvSpPr>
        <p:spPr>
          <a:xfrm>
            <a:off x="574836" y="2996952"/>
            <a:ext cx="8158163" cy="3384376"/>
          </a:xfrm>
        </p:spPr>
        <p:txBody>
          <a:bodyPr/>
          <a:lstStyle/>
          <a:p>
            <a:pPr marL="342900" indent="-342900">
              <a:buFont typeface="Arial" panose="020B0604020202020204" pitchFamily="34" charset="0"/>
              <a:buChar char="•"/>
            </a:pPr>
            <a:r>
              <a:rPr lang="de-DE" sz="2000" dirty="0"/>
              <a:t>Gleichheitsansatz: Tiere sind den Menschen gleich, brauchen und wollen das gleiche, haben die gleichen Rechte </a:t>
            </a:r>
          </a:p>
          <a:p>
            <a:pPr marL="342900" indent="-342900">
              <a:buFont typeface="Arial" panose="020B0604020202020204" pitchFamily="34" charset="0"/>
              <a:buChar char="•"/>
            </a:pPr>
            <a:r>
              <a:rPr lang="de-DE" sz="2000" dirty="0"/>
              <a:t>Differenzansatz: Tiere sind anders als Menschen </a:t>
            </a:r>
            <a:r>
              <a:rPr lang="de-DE" sz="2000" dirty="0">
                <a:sym typeface="Wingdings" panose="05000000000000000000" pitchFamily="2" charset="2"/>
              </a:rPr>
              <a:t> dürfen und sollen anders behandelt werden  schließt nicht Vorstellung aus, dass es ihnen gut gehen soll </a:t>
            </a:r>
            <a:endParaRPr lang="de-DE" sz="2000" dirty="0"/>
          </a:p>
          <a:p>
            <a:pPr marL="342900" indent="-342900">
              <a:buFont typeface="Arial" panose="020B0604020202020204" pitchFamily="34" charset="0"/>
              <a:buChar char="•"/>
            </a:pPr>
            <a:endParaRPr lang="de-DE" sz="2000" dirty="0"/>
          </a:p>
          <a:p>
            <a:r>
              <a:rPr lang="de-DE" sz="2000" dirty="0"/>
              <a:t>Welche Position ist für Sie in Ihrem Alltag in welchem Kontext wirksam? </a:t>
            </a:r>
          </a:p>
          <a:p>
            <a:endParaRPr lang="de-DE" sz="2000" dirty="0"/>
          </a:p>
          <a:p>
            <a:r>
              <a:rPr lang="de-DE" sz="2000" dirty="0"/>
              <a:t>Ist eine Welt der radikalen Gleichheit von Mensch und Tier vorstellbar? </a:t>
            </a:r>
          </a:p>
        </p:txBody>
      </p:sp>
      <p:sp>
        <p:nvSpPr>
          <p:cNvPr id="4" name="Foliennummernplatzhalter 3">
            <a:extLst>
              <a:ext uri="{FF2B5EF4-FFF2-40B4-BE49-F238E27FC236}">
                <a16:creationId xmlns:a16="http://schemas.microsoft.com/office/drawing/2014/main" id="{399D26DB-94F1-43CE-AF91-1BF7330C00A1}"/>
              </a:ext>
            </a:extLst>
          </p:cNvPr>
          <p:cNvSpPr>
            <a:spLocks noGrp="1"/>
          </p:cNvSpPr>
          <p:nvPr>
            <p:ph type="sldNum" sz="quarter" idx="11"/>
          </p:nvPr>
        </p:nvSpPr>
        <p:spPr/>
        <p:txBody>
          <a:bodyPr/>
          <a:lstStyle/>
          <a:p>
            <a:r>
              <a:rPr lang="de-DE"/>
              <a:t>Seite  </a:t>
            </a:r>
            <a:fld id="{3733AE7F-6935-469B-B7EA-A7DFC1F0D075}" type="slidenum">
              <a:rPr lang="de-DE" smtClean="0"/>
              <a:pPr/>
              <a:t>37</a:t>
            </a:fld>
            <a:endParaRPr lang="de-DE" dirty="0"/>
          </a:p>
        </p:txBody>
      </p:sp>
    </p:spTree>
    <p:extLst>
      <p:ext uri="{BB962C8B-B14F-4D97-AF65-F5344CB8AC3E}">
        <p14:creationId xmlns:p14="http://schemas.microsoft.com/office/powerpoint/2010/main" val="44497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597CA249-F9AD-4B7B-971A-E9AF34512B41}"/>
              </a:ext>
            </a:extLst>
          </p:cNvPr>
          <p:cNvPicPr>
            <a:picLocks noGrp="1" noChangeAspect="1"/>
          </p:cNvPicPr>
          <p:nvPr>
            <p:ph idx="1"/>
          </p:nvPr>
        </p:nvPicPr>
        <p:blipFill>
          <a:blip r:embed="rId2"/>
          <a:stretch>
            <a:fillRect/>
          </a:stretch>
        </p:blipFill>
        <p:spPr>
          <a:xfrm>
            <a:off x="3577275" y="2276872"/>
            <a:ext cx="5289456" cy="4093031"/>
          </a:xfrm>
          <a:prstGeom prst="rect">
            <a:avLst/>
          </a:prstGeom>
        </p:spPr>
      </p:pic>
      <p:sp>
        <p:nvSpPr>
          <p:cNvPr id="4" name="Foliennummernplatzhalter 3">
            <a:extLst>
              <a:ext uri="{FF2B5EF4-FFF2-40B4-BE49-F238E27FC236}">
                <a16:creationId xmlns:a16="http://schemas.microsoft.com/office/drawing/2014/main" id="{07FAA068-AA57-4D51-A1C3-19D37440797E}"/>
              </a:ext>
            </a:extLst>
          </p:cNvPr>
          <p:cNvSpPr>
            <a:spLocks noGrp="1"/>
          </p:cNvSpPr>
          <p:nvPr>
            <p:ph type="sldNum" sz="quarter" idx="11"/>
          </p:nvPr>
        </p:nvSpPr>
        <p:spPr/>
        <p:txBody>
          <a:bodyPr/>
          <a:lstStyle/>
          <a:p>
            <a:r>
              <a:rPr lang="de-DE"/>
              <a:t>Seite  </a:t>
            </a:r>
            <a:fld id="{3733AE7F-6935-469B-B7EA-A7DFC1F0D075}" type="slidenum">
              <a:rPr lang="de-DE" smtClean="0"/>
              <a:pPr/>
              <a:t>38</a:t>
            </a:fld>
            <a:endParaRPr lang="de-DE" dirty="0"/>
          </a:p>
        </p:txBody>
      </p:sp>
      <p:sp>
        <p:nvSpPr>
          <p:cNvPr id="2" name="Titel 1">
            <a:extLst>
              <a:ext uri="{FF2B5EF4-FFF2-40B4-BE49-F238E27FC236}">
                <a16:creationId xmlns:a16="http://schemas.microsoft.com/office/drawing/2014/main" id="{C9E1303A-F1AA-44ED-A93A-1E89F0102538}"/>
              </a:ext>
            </a:extLst>
          </p:cNvPr>
          <p:cNvSpPr>
            <a:spLocks noGrp="1"/>
          </p:cNvSpPr>
          <p:nvPr>
            <p:ph type="title"/>
          </p:nvPr>
        </p:nvSpPr>
        <p:spPr>
          <a:xfrm>
            <a:off x="534929" y="2517186"/>
            <a:ext cx="4330514" cy="1823628"/>
          </a:xfrm>
        </p:spPr>
        <p:txBody>
          <a:bodyPr/>
          <a:lstStyle/>
          <a:p>
            <a:r>
              <a:rPr lang="de-DE" dirty="0" err="1"/>
              <a:t>Kompatscher</a:t>
            </a:r>
            <a:r>
              <a:rPr lang="de-DE" dirty="0"/>
              <a:t>, Gabriela u.a.: Human-Animal Studies. Münster u.a. 2017, 30 - 53</a:t>
            </a:r>
          </a:p>
        </p:txBody>
      </p:sp>
    </p:spTree>
    <p:extLst>
      <p:ext uri="{BB962C8B-B14F-4D97-AF65-F5344CB8AC3E}">
        <p14:creationId xmlns:p14="http://schemas.microsoft.com/office/powerpoint/2010/main" val="864260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E1303A-F1AA-44ED-A93A-1E89F0102538}"/>
              </a:ext>
            </a:extLst>
          </p:cNvPr>
          <p:cNvSpPr>
            <a:spLocks noGrp="1"/>
          </p:cNvSpPr>
          <p:nvPr>
            <p:ph type="title"/>
          </p:nvPr>
        </p:nvSpPr>
        <p:spPr>
          <a:xfrm>
            <a:off x="590959" y="1916832"/>
            <a:ext cx="8579594" cy="959531"/>
          </a:xfrm>
        </p:spPr>
        <p:txBody>
          <a:bodyPr/>
          <a:lstStyle/>
          <a:p>
            <a:r>
              <a:rPr lang="de-DE" dirty="0"/>
              <a:t>Welches Wissen liefert der Text zu folgenden Fragen?  </a:t>
            </a:r>
          </a:p>
        </p:txBody>
      </p:sp>
      <p:sp>
        <p:nvSpPr>
          <p:cNvPr id="3" name="Inhaltsplatzhalter 2">
            <a:extLst>
              <a:ext uri="{FF2B5EF4-FFF2-40B4-BE49-F238E27FC236}">
                <a16:creationId xmlns:a16="http://schemas.microsoft.com/office/drawing/2014/main" id="{14E30F13-7A6A-4E6C-AC15-6833E5F07581}"/>
              </a:ext>
            </a:extLst>
          </p:cNvPr>
          <p:cNvSpPr>
            <a:spLocks noGrp="1"/>
          </p:cNvSpPr>
          <p:nvPr>
            <p:ph idx="1"/>
          </p:nvPr>
        </p:nvSpPr>
        <p:spPr>
          <a:xfrm>
            <a:off x="564406" y="3284984"/>
            <a:ext cx="7995866" cy="4209236"/>
          </a:xfrm>
        </p:spPr>
        <p:txBody>
          <a:bodyPr/>
          <a:lstStyle/>
          <a:p>
            <a:pPr marL="457200" indent="-457200">
              <a:buFont typeface="+mj-lt"/>
              <a:buAutoNum type="arabicPeriod"/>
            </a:pPr>
            <a:r>
              <a:rPr lang="de-DE" sz="2000" dirty="0"/>
              <a:t>Welche kulturhistorischen Ursachen hat die Mensch-Tier-Grenze, wie sie heute für uns ‚normal‘ ist? </a:t>
            </a:r>
          </a:p>
          <a:p>
            <a:pPr marL="457200" indent="-457200">
              <a:buFont typeface="+mj-lt"/>
              <a:buAutoNum type="arabicPeriod"/>
            </a:pPr>
            <a:r>
              <a:rPr lang="de-DE" sz="2000" dirty="0"/>
              <a:t>Welche wissenschaftlichen Einwände gibt es zur verbreiteten Vorstellung, dass Tiere anders sind als Menschen?  </a:t>
            </a:r>
          </a:p>
          <a:p>
            <a:pPr marL="457200" indent="-457200">
              <a:buFont typeface="+mj-lt"/>
              <a:buAutoNum type="arabicPeriod"/>
            </a:pPr>
            <a:r>
              <a:rPr lang="de-DE" sz="2000" dirty="0"/>
              <a:t>Wie zeigt sich der Speziesismus in unserer Alltagssprache?</a:t>
            </a:r>
          </a:p>
          <a:p>
            <a:pPr marL="457200" indent="-457200">
              <a:buFont typeface="+mj-lt"/>
              <a:buAutoNum type="arabicPeriod"/>
            </a:pPr>
            <a:endParaRPr lang="de-DE" sz="2000" dirty="0"/>
          </a:p>
          <a:p>
            <a:endParaRPr lang="de-DE" sz="2000" dirty="0"/>
          </a:p>
        </p:txBody>
      </p:sp>
      <p:sp>
        <p:nvSpPr>
          <p:cNvPr id="4" name="Foliennummernplatzhalter 3">
            <a:extLst>
              <a:ext uri="{FF2B5EF4-FFF2-40B4-BE49-F238E27FC236}">
                <a16:creationId xmlns:a16="http://schemas.microsoft.com/office/drawing/2014/main" id="{07FAA068-AA57-4D51-A1C3-19D37440797E}"/>
              </a:ext>
            </a:extLst>
          </p:cNvPr>
          <p:cNvSpPr>
            <a:spLocks noGrp="1"/>
          </p:cNvSpPr>
          <p:nvPr>
            <p:ph type="sldNum" sz="quarter" idx="11"/>
          </p:nvPr>
        </p:nvSpPr>
        <p:spPr/>
        <p:txBody>
          <a:bodyPr/>
          <a:lstStyle/>
          <a:p>
            <a:r>
              <a:rPr lang="de-DE"/>
              <a:t>Seite  </a:t>
            </a:r>
            <a:fld id="{3733AE7F-6935-469B-B7EA-A7DFC1F0D075}" type="slidenum">
              <a:rPr lang="de-DE" smtClean="0"/>
              <a:pPr/>
              <a:t>39</a:t>
            </a:fld>
            <a:endParaRPr lang="de-DE" dirty="0"/>
          </a:p>
        </p:txBody>
      </p:sp>
    </p:spTree>
    <p:extLst>
      <p:ext uri="{BB962C8B-B14F-4D97-AF65-F5344CB8AC3E}">
        <p14:creationId xmlns:p14="http://schemas.microsoft.com/office/powerpoint/2010/main" val="1404097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9BD2BF-EF81-4398-A3B1-F3113E9F893D}"/>
              </a:ext>
            </a:extLst>
          </p:cNvPr>
          <p:cNvSpPr>
            <a:spLocks noGrp="1"/>
          </p:cNvSpPr>
          <p:nvPr>
            <p:ph type="title"/>
          </p:nvPr>
        </p:nvSpPr>
        <p:spPr>
          <a:xfrm>
            <a:off x="542362" y="1907302"/>
            <a:ext cx="8173033" cy="671499"/>
          </a:xfrm>
        </p:spPr>
        <p:txBody>
          <a:bodyPr/>
          <a:lstStyle/>
          <a:p>
            <a:r>
              <a:rPr lang="de-DE" dirty="0"/>
              <a:t>Human Animal Studies – Selbstverständnis </a:t>
            </a:r>
          </a:p>
        </p:txBody>
      </p:sp>
      <p:sp>
        <p:nvSpPr>
          <p:cNvPr id="3" name="Inhaltsplatzhalter 2">
            <a:extLst>
              <a:ext uri="{FF2B5EF4-FFF2-40B4-BE49-F238E27FC236}">
                <a16:creationId xmlns:a16="http://schemas.microsoft.com/office/drawing/2014/main" id="{A3A95794-AE56-470D-AEE0-FA4A635ED614}"/>
              </a:ext>
            </a:extLst>
          </p:cNvPr>
          <p:cNvSpPr>
            <a:spLocks noGrp="1"/>
          </p:cNvSpPr>
          <p:nvPr>
            <p:ph idx="1"/>
          </p:nvPr>
        </p:nvSpPr>
        <p:spPr>
          <a:xfrm>
            <a:off x="536751" y="3011160"/>
            <a:ext cx="8158163" cy="3456384"/>
          </a:xfrm>
        </p:spPr>
        <p:txBody>
          <a:bodyPr/>
          <a:lstStyle/>
          <a:p>
            <a:pPr algn="just">
              <a:spcBef>
                <a:spcPts val="600"/>
              </a:spcBef>
            </a:pPr>
            <a:r>
              <a:rPr lang="de-DE" sz="2000" dirty="0"/>
              <a:t>Es geht um „das Erforschen und </a:t>
            </a:r>
            <a:r>
              <a:rPr lang="de-DE" sz="2000" u="sng" dirty="0"/>
              <a:t>kritische Hinterfragen </a:t>
            </a:r>
            <a:r>
              <a:rPr lang="de-DE" sz="2000" dirty="0"/>
              <a:t>unserer Beziehungen mit anderen Tieren, des Zusammenspiels und der Wechselwirkung von Menschen und anderen Tieren. Nichtmenschliche Tiere werden dabei nicht als kulturelle Gegenstände, Symbole oder Muster betrachtet, sondern als Lebewesen mit eigenen Erfahrungen, Empfindungen, Perspektiven und Interessen, als </a:t>
            </a:r>
            <a:r>
              <a:rPr lang="de-DE" sz="2000" u="sng" dirty="0"/>
              <a:t>gesellschaftliche </a:t>
            </a:r>
            <a:r>
              <a:rPr lang="de-DE" sz="2000" u="sng" dirty="0" err="1"/>
              <a:t>Akteur_innen</a:t>
            </a:r>
            <a:r>
              <a:rPr lang="de-DE" sz="2000" u="sng" dirty="0"/>
              <a:t> und als Individuen</a:t>
            </a:r>
            <a:r>
              <a:rPr lang="de-DE" sz="2000" dirty="0"/>
              <a:t>“ wahrgenommen </a:t>
            </a:r>
          </a:p>
          <a:p>
            <a:pPr algn="just">
              <a:spcBef>
                <a:spcPts val="600"/>
              </a:spcBef>
            </a:pPr>
            <a:r>
              <a:rPr lang="de-DE" sz="1400" dirty="0"/>
              <a:t>(Spannring u.a. 2015: Disziplinierte Tiere? Perspektiven der Human-Animal Studies für die wissenschaftlichen Disziplinen. </a:t>
            </a:r>
            <a:r>
              <a:rPr lang="de-DE" sz="1400" dirty="0" err="1"/>
              <a:t>Transcript</a:t>
            </a:r>
            <a:r>
              <a:rPr lang="de-DE" sz="1400" dirty="0"/>
              <a:t>, 17)</a:t>
            </a:r>
          </a:p>
          <a:p>
            <a:pPr algn="just">
              <a:spcBef>
                <a:spcPts val="600"/>
              </a:spcBef>
            </a:pPr>
            <a:endParaRPr lang="de-DE" sz="2000" dirty="0"/>
          </a:p>
        </p:txBody>
      </p:sp>
      <p:sp>
        <p:nvSpPr>
          <p:cNvPr id="4" name="Foliennummernplatzhalter 3">
            <a:extLst>
              <a:ext uri="{FF2B5EF4-FFF2-40B4-BE49-F238E27FC236}">
                <a16:creationId xmlns:a16="http://schemas.microsoft.com/office/drawing/2014/main" id="{1223F40D-C4EC-4CEF-BE34-81E836FC27B4}"/>
              </a:ext>
            </a:extLst>
          </p:cNvPr>
          <p:cNvSpPr>
            <a:spLocks noGrp="1"/>
          </p:cNvSpPr>
          <p:nvPr>
            <p:ph type="sldNum" sz="quarter" idx="11"/>
          </p:nvPr>
        </p:nvSpPr>
        <p:spPr/>
        <p:txBody>
          <a:bodyPr/>
          <a:lstStyle/>
          <a:p>
            <a:r>
              <a:rPr lang="de-DE"/>
              <a:t>Seite  </a:t>
            </a:r>
            <a:fld id="{3733AE7F-6935-469B-B7EA-A7DFC1F0D075}" type="slidenum">
              <a:rPr lang="de-DE" smtClean="0"/>
              <a:pPr/>
              <a:t>4</a:t>
            </a:fld>
            <a:endParaRPr lang="de-DE" dirty="0"/>
          </a:p>
        </p:txBody>
      </p:sp>
    </p:spTree>
    <p:extLst>
      <p:ext uri="{BB962C8B-B14F-4D97-AF65-F5344CB8AC3E}">
        <p14:creationId xmlns:p14="http://schemas.microsoft.com/office/powerpoint/2010/main" val="4197909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58ED678-6AF2-4A07-885A-BEE00406417A}"/>
              </a:ext>
            </a:extLst>
          </p:cNvPr>
          <p:cNvSpPr>
            <a:spLocks noGrp="1"/>
          </p:cNvSpPr>
          <p:nvPr>
            <p:ph idx="1"/>
          </p:nvPr>
        </p:nvSpPr>
        <p:spPr>
          <a:xfrm>
            <a:off x="6156776" y="2077311"/>
            <a:ext cx="2664296" cy="2919965"/>
          </a:xfrm>
        </p:spPr>
        <p:txBody>
          <a:bodyPr/>
          <a:lstStyle/>
          <a:p>
            <a:r>
              <a:rPr lang="de-DE" dirty="0"/>
              <a:t>Welches Wissen der heutigen Sitzung lässt sich zur Analyse dieses Berichts wie nutzen?</a:t>
            </a:r>
          </a:p>
        </p:txBody>
      </p:sp>
      <p:sp>
        <p:nvSpPr>
          <p:cNvPr id="4" name="Foliennummernplatzhalter 3">
            <a:extLst>
              <a:ext uri="{FF2B5EF4-FFF2-40B4-BE49-F238E27FC236}">
                <a16:creationId xmlns:a16="http://schemas.microsoft.com/office/drawing/2014/main" id="{8AD5E02A-FD10-4D4F-A177-8BB1CE10F9F1}"/>
              </a:ext>
            </a:extLst>
          </p:cNvPr>
          <p:cNvSpPr>
            <a:spLocks noGrp="1"/>
          </p:cNvSpPr>
          <p:nvPr>
            <p:ph type="sldNum" sz="quarter" idx="11"/>
          </p:nvPr>
        </p:nvSpPr>
        <p:spPr/>
        <p:txBody>
          <a:bodyPr/>
          <a:lstStyle/>
          <a:p>
            <a:r>
              <a:rPr lang="de-DE"/>
              <a:t>Seite  </a:t>
            </a:r>
            <a:fld id="{3733AE7F-6935-469B-B7EA-A7DFC1F0D075}" type="slidenum">
              <a:rPr lang="de-DE" smtClean="0"/>
              <a:pPr/>
              <a:t>40</a:t>
            </a:fld>
            <a:endParaRPr lang="de-DE" dirty="0"/>
          </a:p>
        </p:txBody>
      </p:sp>
      <p:pic>
        <p:nvPicPr>
          <p:cNvPr id="8" name="Grafik 7">
            <a:extLst>
              <a:ext uri="{FF2B5EF4-FFF2-40B4-BE49-F238E27FC236}">
                <a16:creationId xmlns:a16="http://schemas.microsoft.com/office/drawing/2014/main" id="{34851FB8-E722-4DA3-80C4-70828D83978E}"/>
              </a:ext>
            </a:extLst>
          </p:cNvPr>
          <p:cNvPicPr>
            <a:picLocks noChangeAspect="1"/>
          </p:cNvPicPr>
          <p:nvPr/>
        </p:nvPicPr>
        <p:blipFill>
          <a:blip r:embed="rId2"/>
          <a:stretch>
            <a:fillRect/>
          </a:stretch>
        </p:blipFill>
        <p:spPr>
          <a:xfrm>
            <a:off x="529382" y="2077311"/>
            <a:ext cx="5338762" cy="4463274"/>
          </a:xfrm>
          <a:prstGeom prst="rect">
            <a:avLst/>
          </a:prstGeom>
          <a:ln>
            <a:solidFill>
              <a:schemeClr val="tx1"/>
            </a:solidFill>
          </a:ln>
        </p:spPr>
      </p:pic>
      <p:sp>
        <p:nvSpPr>
          <p:cNvPr id="7" name="Textfeld 6">
            <a:extLst>
              <a:ext uri="{FF2B5EF4-FFF2-40B4-BE49-F238E27FC236}">
                <a16:creationId xmlns:a16="http://schemas.microsoft.com/office/drawing/2014/main" id="{CBF13AF3-DDAB-D76B-F874-56DBE99CFB88}"/>
              </a:ext>
            </a:extLst>
          </p:cNvPr>
          <p:cNvSpPr txBox="1"/>
          <p:nvPr/>
        </p:nvSpPr>
        <p:spPr>
          <a:xfrm>
            <a:off x="395536" y="1373845"/>
            <a:ext cx="8424936" cy="584775"/>
          </a:xfrm>
          <a:prstGeom prst="rect">
            <a:avLst/>
          </a:prstGeom>
          <a:noFill/>
          <a:ln>
            <a:noFill/>
          </a:ln>
        </p:spPr>
        <p:txBody>
          <a:bodyPr wrap="square">
            <a:spAutoFit/>
          </a:bodyPr>
          <a:lstStyle/>
          <a:p>
            <a:r>
              <a:rPr kumimoji="0" lang="de-DE" sz="3200" b="0" i="0" u="none" strike="noStrike" kern="1200" cap="none" spc="0" normalizeH="0" baseline="0" noProof="0" dirty="0">
                <a:ln>
                  <a:noFill/>
                </a:ln>
                <a:solidFill>
                  <a:srgbClr val="2D89CC"/>
                </a:solidFill>
                <a:effectLst/>
                <a:uLnTx/>
                <a:uFillTx/>
                <a:latin typeface="Calibri"/>
                <a:ea typeface="+mj-ea"/>
                <a:cs typeface="Arial" pitchFamily="34" charset="0"/>
              </a:rPr>
              <a:t>Übung zur Prüfungsleistung</a:t>
            </a:r>
            <a:endParaRPr lang="de-DE" dirty="0"/>
          </a:p>
        </p:txBody>
      </p:sp>
    </p:spTree>
    <p:extLst>
      <p:ext uri="{BB962C8B-B14F-4D97-AF65-F5344CB8AC3E}">
        <p14:creationId xmlns:p14="http://schemas.microsoft.com/office/powerpoint/2010/main" val="1156460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9BD2BF-EF81-4398-A3B1-F3113E9F893D}"/>
              </a:ext>
            </a:extLst>
          </p:cNvPr>
          <p:cNvSpPr>
            <a:spLocks noGrp="1"/>
          </p:cNvSpPr>
          <p:nvPr>
            <p:ph type="title"/>
          </p:nvPr>
        </p:nvSpPr>
        <p:spPr>
          <a:xfrm>
            <a:off x="542362" y="1907302"/>
            <a:ext cx="8173033" cy="671499"/>
          </a:xfrm>
        </p:spPr>
        <p:txBody>
          <a:bodyPr/>
          <a:lstStyle/>
          <a:p>
            <a:r>
              <a:rPr lang="de-DE" dirty="0"/>
              <a:t>Human Animal Studies – Selbstverständnis </a:t>
            </a:r>
          </a:p>
        </p:txBody>
      </p:sp>
      <p:sp>
        <p:nvSpPr>
          <p:cNvPr id="3" name="Inhaltsplatzhalter 2">
            <a:extLst>
              <a:ext uri="{FF2B5EF4-FFF2-40B4-BE49-F238E27FC236}">
                <a16:creationId xmlns:a16="http://schemas.microsoft.com/office/drawing/2014/main" id="{A3A95794-AE56-470D-AEE0-FA4A635ED614}"/>
              </a:ext>
            </a:extLst>
          </p:cNvPr>
          <p:cNvSpPr>
            <a:spLocks noGrp="1"/>
          </p:cNvSpPr>
          <p:nvPr>
            <p:ph idx="1"/>
          </p:nvPr>
        </p:nvSpPr>
        <p:spPr>
          <a:xfrm>
            <a:off x="536751" y="3011160"/>
            <a:ext cx="8158163" cy="3456384"/>
          </a:xfrm>
        </p:spPr>
        <p:txBody>
          <a:bodyPr/>
          <a:lstStyle/>
          <a:p>
            <a:pPr algn="just">
              <a:spcBef>
                <a:spcPts val="600"/>
              </a:spcBef>
            </a:pPr>
            <a:r>
              <a:rPr lang="de-DE" sz="2000" dirty="0"/>
              <a:t>Es geht um „das Erforschen und </a:t>
            </a:r>
            <a:r>
              <a:rPr lang="de-DE" sz="2000" u="sng" dirty="0"/>
              <a:t>kritische Hinterfragen </a:t>
            </a:r>
            <a:r>
              <a:rPr lang="de-DE" sz="2000" dirty="0"/>
              <a:t>unserer Beziehungen mit anderen Tieren, des Zusammenspiels und der Wechselwirkung von Menschen und anderen Tieren. Nichtmenschliche Tiere werden dabei nicht als kulturelle Gegenstände, Symbole oder Muster betrachtet, sondern als Lebewesen mit eigenen Erfahrungen, Empfindungen, Perspektiven und Interessen, als </a:t>
            </a:r>
            <a:r>
              <a:rPr lang="de-DE" sz="2000" u="sng" dirty="0"/>
              <a:t>gesellschaftliche </a:t>
            </a:r>
            <a:r>
              <a:rPr lang="de-DE" sz="2000" u="sng" dirty="0" err="1"/>
              <a:t>Akteur_innen</a:t>
            </a:r>
            <a:r>
              <a:rPr lang="de-DE" sz="2000" u="sng" dirty="0"/>
              <a:t> und als Individuen</a:t>
            </a:r>
            <a:r>
              <a:rPr lang="de-DE" sz="2000" dirty="0"/>
              <a:t>“ wahrgenommen </a:t>
            </a:r>
          </a:p>
          <a:p>
            <a:pPr algn="just">
              <a:spcBef>
                <a:spcPts val="600"/>
              </a:spcBef>
            </a:pPr>
            <a:r>
              <a:rPr lang="de-DE" sz="1400" dirty="0"/>
              <a:t>(Spannring u.a. 2015: Disziplinierte Tiere? Perspektiven der Human-Animal Studies für die wissenschaftlichen Disziplinen. </a:t>
            </a:r>
            <a:r>
              <a:rPr lang="de-DE" sz="1400" dirty="0" err="1"/>
              <a:t>Transcript</a:t>
            </a:r>
            <a:r>
              <a:rPr lang="de-DE" sz="1400" dirty="0"/>
              <a:t>, 17)</a:t>
            </a:r>
          </a:p>
          <a:p>
            <a:pPr algn="just">
              <a:spcBef>
                <a:spcPts val="600"/>
              </a:spcBef>
            </a:pPr>
            <a:endParaRPr lang="de-DE" sz="2000" dirty="0"/>
          </a:p>
        </p:txBody>
      </p:sp>
      <p:sp>
        <p:nvSpPr>
          <p:cNvPr id="4" name="Foliennummernplatzhalter 3">
            <a:extLst>
              <a:ext uri="{FF2B5EF4-FFF2-40B4-BE49-F238E27FC236}">
                <a16:creationId xmlns:a16="http://schemas.microsoft.com/office/drawing/2014/main" id="{1223F40D-C4EC-4CEF-BE34-81E836FC27B4}"/>
              </a:ext>
            </a:extLst>
          </p:cNvPr>
          <p:cNvSpPr>
            <a:spLocks noGrp="1"/>
          </p:cNvSpPr>
          <p:nvPr>
            <p:ph type="sldNum" sz="quarter" idx="11"/>
          </p:nvPr>
        </p:nvSpPr>
        <p:spPr/>
        <p:txBody>
          <a:bodyPr/>
          <a:lstStyle/>
          <a:p>
            <a:r>
              <a:rPr lang="de-DE"/>
              <a:t>Seite  </a:t>
            </a:r>
            <a:fld id="{3733AE7F-6935-469B-B7EA-A7DFC1F0D075}" type="slidenum">
              <a:rPr lang="de-DE" smtClean="0"/>
              <a:pPr/>
              <a:t>5</a:t>
            </a:fld>
            <a:endParaRPr lang="de-DE" dirty="0"/>
          </a:p>
        </p:txBody>
      </p:sp>
      <p:sp>
        <p:nvSpPr>
          <p:cNvPr id="5" name="Ellipse 4">
            <a:extLst>
              <a:ext uri="{FF2B5EF4-FFF2-40B4-BE49-F238E27FC236}">
                <a16:creationId xmlns:a16="http://schemas.microsoft.com/office/drawing/2014/main" id="{236BE1B9-D43F-4E42-94B7-02887F4BEC14}"/>
              </a:ext>
            </a:extLst>
          </p:cNvPr>
          <p:cNvSpPr/>
          <p:nvPr/>
        </p:nvSpPr>
        <p:spPr bwMode="auto">
          <a:xfrm>
            <a:off x="2699792" y="3212976"/>
            <a:ext cx="2016224" cy="504056"/>
          </a:xfrm>
          <a:prstGeom prst="ellipse">
            <a:avLst/>
          </a:prstGeom>
          <a:noFill/>
          <a:ln w="38100">
            <a:solidFill>
              <a:schemeClr val="accent1"/>
            </a:solidFill>
            <a:round/>
            <a:headEnd/>
            <a:tailEnd/>
          </a:ln>
        </p:spPr>
        <p:txBody>
          <a:bodyPr rtlCol="0" anchor="ctr"/>
          <a:lstStyle/>
          <a:p>
            <a:pPr algn="ctr"/>
            <a:endParaRPr lang="de-DE">
              <a:latin typeface="Arial" pitchFamily="34" charset="0"/>
              <a:cs typeface="Arial" pitchFamily="34" charset="0"/>
            </a:endParaRPr>
          </a:p>
        </p:txBody>
      </p:sp>
      <p:sp>
        <p:nvSpPr>
          <p:cNvPr id="7" name="Ellipse 6">
            <a:extLst>
              <a:ext uri="{FF2B5EF4-FFF2-40B4-BE49-F238E27FC236}">
                <a16:creationId xmlns:a16="http://schemas.microsoft.com/office/drawing/2014/main" id="{F1C81176-57E8-4749-94BB-8AFD28C7CAE3}"/>
              </a:ext>
            </a:extLst>
          </p:cNvPr>
          <p:cNvSpPr/>
          <p:nvPr/>
        </p:nvSpPr>
        <p:spPr bwMode="auto">
          <a:xfrm>
            <a:off x="6516217" y="3508815"/>
            <a:ext cx="2627784" cy="504056"/>
          </a:xfrm>
          <a:prstGeom prst="ellipse">
            <a:avLst/>
          </a:prstGeom>
          <a:noFill/>
          <a:ln w="38100">
            <a:solidFill>
              <a:schemeClr val="accent1"/>
            </a:solidFill>
            <a:round/>
            <a:headEnd/>
            <a:tailEnd/>
          </a:ln>
        </p:spPr>
        <p:txBody>
          <a:bodyPr rtlCol="0" anchor="ctr"/>
          <a:lstStyle/>
          <a:p>
            <a:pPr algn="ctr"/>
            <a:endParaRPr lang="de-DE">
              <a:latin typeface="Arial" pitchFamily="34" charset="0"/>
              <a:cs typeface="Arial" pitchFamily="34" charset="0"/>
            </a:endParaRPr>
          </a:p>
        </p:txBody>
      </p:sp>
      <p:sp>
        <p:nvSpPr>
          <p:cNvPr id="9" name="Rechteck 8">
            <a:extLst>
              <a:ext uri="{FF2B5EF4-FFF2-40B4-BE49-F238E27FC236}">
                <a16:creationId xmlns:a16="http://schemas.microsoft.com/office/drawing/2014/main" id="{DB69EFE8-75E1-4E8C-AFC2-E64438E3B752}"/>
              </a:ext>
            </a:extLst>
          </p:cNvPr>
          <p:cNvSpPr/>
          <p:nvPr/>
        </p:nvSpPr>
        <p:spPr bwMode="auto">
          <a:xfrm>
            <a:off x="8717898" y="3367844"/>
            <a:ext cx="426102" cy="914400"/>
          </a:xfrm>
          <a:prstGeom prst="rect">
            <a:avLst/>
          </a:prstGeom>
          <a:solidFill>
            <a:schemeClr val="bg1"/>
          </a:solidFill>
          <a:ln w="9525">
            <a:solidFill>
              <a:schemeClr val="bg1"/>
            </a:solidFill>
            <a:round/>
            <a:headEnd/>
            <a:tailEnd/>
          </a:ln>
        </p:spPr>
        <p:txBody>
          <a:bodyPr rtlCol="0" anchor="ctr"/>
          <a:lstStyle/>
          <a:p>
            <a:pPr algn="ctr"/>
            <a:endParaRPr lang="de-DE">
              <a:latin typeface="Arial" pitchFamily="34" charset="0"/>
              <a:cs typeface="Arial" pitchFamily="34" charset="0"/>
            </a:endParaRPr>
          </a:p>
        </p:txBody>
      </p:sp>
      <p:sp>
        <p:nvSpPr>
          <p:cNvPr id="10" name="Ellipse 9">
            <a:extLst>
              <a:ext uri="{FF2B5EF4-FFF2-40B4-BE49-F238E27FC236}">
                <a16:creationId xmlns:a16="http://schemas.microsoft.com/office/drawing/2014/main" id="{B7BC5A77-A017-4A7B-AF9F-57A8954C2957}"/>
              </a:ext>
            </a:extLst>
          </p:cNvPr>
          <p:cNvSpPr/>
          <p:nvPr/>
        </p:nvSpPr>
        <p:spPr bwMode="auto">
          <a:xfrm>
            <a:off x="0" y="3897914"/>
            <a:ext cx="1257175" cy="358315"/>
          </a:xfrm>
          <a:prstGeom prst="ellipse">
            <a:avLst/>
          </a:prstGeom>
          <a:noFill/>
          <a:ln w="38100">
            <a:solidFill>
              <a:srgbClr val="C00000"/>
            </a:solidFill>
            <a:round/>
            <a:headEnd/>
            <a:tailEnd/>
          </a:ln>
        </p:spPr>
        <p:txBody>
          <a:bodyPr rtlCol="0" anchor="ctr"/>
          <a:lstStyle/>
          <a:p>
            <a:pPr algn="ctr"/>
            <a:endParaRPr lang="de-DE">
              <a:latin typeface="Arial" pitchFamily="34" charset="0"/>
              <a:cs typeface="Arial" pitchFamily="34" charset="0"/>
            </a:endParaRPr>
          </a:p>
        </p:txBody>
      </p:sp>
      <p:sp>
        <p:nvSpPr>
          <p:cNvPr id="11" name="Rechteck 10">
            <a:extLst>
              <a:ext uri="{FF2B5EF4-FFF2-40B4-BE49-F238E27FC236}">
                <a16:creationId xmlns:a16="http://schemas.microsoft.com/office/drawing/2014/main" id="{45FBE5F4-3507-4218-8143-61753E7FFA56}"/>
              </a:ext>
            </a:extLst>
          </p:cNvPr>
          <p:cNvSpPr/>
          <p:nvPr/>
        </p:nvSpPr>
        <p:spPr bwMode="auto">
          <a:xfrm>
            <a:off x="-457200" y="3679067"/>
            <a:ext cx="914400" cy="914400"/>
          </a:xfrm>
          <a:prstGeom prst="rect">
            <a:avLst/>
          </a:prstGeom>
          <a:solidFill>
            <a:schemeClr val="bg1"/>
          </a:solidFill>
          <a:ln w="9525">
            <a:solidFill>
              <a:schemeClr val="bg1"/>
            </a:solidFill>
            <a:round/>
            <a:headEnd/>
            <a:tailEnd/>
          </a:ln>
        </p:spPr>
        <p:txBody>
          <a:bodyPr rtlCol="0" anchor="ctr"/>
          <a:lstStyle/>
          <a:p>
            <a:pPr algn="ctr"/>
            <a:endParaRPr lang="de-DE">
              <a:latin typeface="Arial" pitchFamily="34" charset="0"/>
              <a:cs typeface="Arial" pitchFamily="34" charset="0"/>
            </a:endParaRPr>
          </a:p>
        </p:txBody>
      </p:sp>
    </p:spTree>
    <p:extLst>
      <p:ext uri="{BB962C8B-B14F-4D97-AF65-F5344CB8AC3E}">
        <p14:creationId xmlns:p14="http://schemas.microsoft.com/office/powerpoint/2010/main" val="1118995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9BD2BF-EF81-4398-A3B1-F3113E9F893D}"/>
              </a:ext>
            </a:extLst>
          </p:cNvPr>
          <p:cNvSpPr>
            <a:spLocks noGrp="1"/>
          </p:cNvSpPr>
          <p:nvPr>
            <p:ph type="title"/>
          </p:nvPr>
        </p:nvSpPr>
        <p:spPr>
          <a:xfrm>
            <a:off x="545550" y="1913570"/>
            <a:ext cx="8173033" cy="1037445"/>
          </a:xfrm>
        </p:spPr>
        <p:txBody>
          <a:bodyPr/>
          <a:lstStyle/>
          <a:p>
            <a:r>
              <a:rPr lang="de-DE" dirty="0"/>
              <a:t>Was ist neu an den Human Animal Studies?  </a:t>
            </a:r>
          </a:p>
        </p:txBody>
      </p:sp>
      <p:sp>
        <p:nvSpPr>
          <p:cNvPr id="3" name="Inhaltsplatzhalter 2">
            <a:extLst>
              <a:ext uri="{FF2B5EF4-FFF2-40B4-BE49-F238E27FC236}">
                <a16:creationId xmlns:a16="http://schemas.microsoft.com/office/drawing/2014/main" id="{A3A95794-AE56-470D-AEE0-FA4A635ED614}"/>
              </a:ext>
            </a:extLst>
          </p:cNvPr>
          <p:cNvSpPr>
            <a:spLocks noGrp="1"/>
          </p:cNvSpPr>
          <p:nvPr>
            <p:ph idx="1"/>
          </p:nvPr>
        </p:nvSpPr>
        <p:spPr>
          <a:xfrm>
            <a:off x="574155" y="3429000"/>
            <a:ext cx="7995689" cy="3816424"/>
          </a:xfrm>
        </p:spPr>
        <p:txBody>
          <a:bodyPr/>
          <a:lstStyle/>
          <a:p>
            <a:pPr marL="342900" indent="-342900">
              <a:buFont typeface="Arial" panose="020B0604020202020204" pitchFamily="34" charset="0"/>
              <a:buChar char="•"/>
            </a:pPr>
            <a:r>
              <a:rPr lang="de-DE" sz="2000" dirty="0"/>
              <a:t>Tier nicht mehr als Objekt menschlicher Interessen, sondern Subjekt eines eigenen Lebens</a:t>
            </a:r>
          </a:p>
          <a:p>
            <a:pPr marL="342900" indent="-342900">
              <a:buFont typeface="Arial" panose="020B0604020202020204" pitchFamily="34" charset="0"/>
              <a:buChar char="•"/>
            </a:pPr>
            <a:r>
              <a:rPr lang="de-DE" sz="2000" dirty="0"/>
              <a:t>Tier als sozialer Akteur im menschlichen Leben</a:t>
            </a:r>
          </a:p>
          <a:p>
            <a:pPr marL="342900" indent="-342900">
              <a:buFont typeface="Arial" panose="020B0604020202020204" pitchFamily="34" charset="0"/>
              <a:buChar char="•"/>
            </a:pPr>
            <a:r>
              <a:rPr lang="de-DE" sz="2000" dirty="0"/>
              <a:t>zentraler Fokus: Macht- und Ausbeutungsverhältnisse gegenüber Tieren </a:t>
            </a:r>
          </a:p>
          <a:p>
            <a:pPr marL="885825" lvl="2" indent="-342900"/>
            <a:endParaRPr lang="de-DE" sz="2000" dirty="0"/>
          </a:p>
          <a:p>
            <a:pPr marL="342900" indent="-342900"/>
            <a:r>
              <a:rPr lang="de-DE" sz="2000" dirty="0">
                <a:sym typeface="Wingdings" panose="05000000000000000000" pitchFamily="2" charset="2"/>
              </a:rPr>
              <a:t> kritische Veränderungsperspektive</a:t>
            </a:r>
            <a:endParaRPr lang="de-DE" sz="2000" dirty="0"/>
          </a:p>
          <a:p>
            <a:r>
              <a:rPr lang="de-DE" sz="2000" dirty="0"/>
              <a:t> </a:t>
            </a:r>
          </a:p>
        </p:txBody>
      </p:sp>
      <p:sp>
        <p:nvSpPr>
          <p:cNvPr id="4" name="Foliennummernplatzhalter 3">
            <a:extLst>
              <a:ext uri="{FF2B5EF4-FFF2-40B4-BE49-F238E27FC236}">
                <a16:creationId xmlns:a16="http://schemas.microsoft.com/office/drawing/2014/main" id="{1223F40D-C4EC-4CEF-BE34-81E836FC27B4}"/>
              </a:ext>
            </a:extLst>
          </p:cNvPr>
          <p:cNvSpPr>
            <a:spLocks noGrp="1"/>
          </p:cNvSpPr>
          <p:nvPr>
            <p:ph type="sldNum" sz="quarter" idx="11"/>
          </p:nvPr>
        </p:nvSpPr>
        <p:spPr/>
        <p:txBody>
          <a:bodyPr/>
          <a:lstStyle/>
          <a:p>
            <a:r>
              <a:rPr lang="de-DE"/>
              <a:t>Seite  </a:t>
            </a:r>
            <a:fld id="{3733AE7F-6935-469B-B7EA-A7DFC1F0D075}" type="slidenum">
              <a:rPr lang="de-DE" smtClean="0"/>
              <a:pPr/>
              <a:t>6</a:t>
            </a:fld>
            <a:endParaRPr lang="de-DE" dirty="0"/>
          </a:p>
        </p:txBody>
      </p:sp>
    </p:spTree>
    <p:custDataLst>
      <p:tags r:id="rId1"/>
    </p:custDataLst>
    <p:extLst>
      <p:ext uri="{BB962C8B-B14F-4D97-AF65-F5344CB8AC3E}">
        <p14:creationId xmlns:p14="http://schemas.microsoft.com/office/powerpoint/2010/main" val="189443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B60AF4-D76D-BBE9-C82F-80B54D3D4412}"/>
              </a:ext>
            </a:extLst>
          </p:cNvPr>
          <p:cNvSpPr>
            <a:spLocks noGrp="1"/>
          </p:cNvSpPr>
          <p:nvPr>
            <p:ph type="title"/>
          </p:nvPr>
        </p:nvSpPr>
        <p:spPr>
          <a:xfrm>
            <a:off x="536869" y="1745094"/>
            <a:ext cx="8173033" cy="671499"/>
          </a:xfrm>
        </p:spPr>
        <p:txBody>
          <a:bodyPr/>
          <a:lstStyle/>
          <a:p>
            <a:r>
              <a:rPr lang="de-DE" dirty="0"/>
              <a:t>Human Animal Studies in der Tradition der Cultural Studies </a:t>
            </a:r>
          </a:p>
        </p:txBody>
      </p:sp>
      <p:sp>
        <p:nvSpPr>
          <p:cNvPr id="3" name="Inhaltsplatzhalter 2">
            <a:extLst>
              <a:ext uri="{FF2B5EF4-FFF2-40B4-BE49-F238E27FC236}">
                <a16:creationId xmlns:a16="http://schemas.microsoft.com/office/drawing/2014/main" id="{42F40605-07D6-58FD-36DE-01F5B5C2B004}"/>
              </a:ext>
            </a:extLst>
          </p:cNvPr>
          <p:cNvSpPr>
            <a:spLocks noGrp="1"/>
          </p:cNvSpPr>
          <p:nvPr>
            <p:ph idx="1"/>
          </p:nvPr>
        </p:nvSpPr>
        <p:spPr>
          <a:xfrm>
            <a:off x="555683" y="2897560"/>
            <a:ext cx="8158163" cy="3960440"/>
          </a:xfrm>
        </p:spPr>
        <p:txBody>
          <a:bodyPr/>
          <a:lstStyle/>
          <a:p>
            <a:pPr>
              <a:spcBef>
                <a:spcPts val="600"/>
              </a:spcBef>
            </a:pPr>
            <a:r>
              <a:rPr lang="de-DE" dirty="0"/>
              <a:t>Cultural Studies </a:t>
            </a:r>
          </a:p>
          <a:p>
            <a:pPr marL="285750" indent="-285750">
              <a:spcBef>
                <a:spcPts val="600"/>
              </a:spcBef>
              <a:buFont typeface="Arial" panose="020B0604020202020204" pitchFamily="34" charset="0"/>
              <a:buChar char="•"/>
            </a:pPr>
            <a:r>
              <a:rPr lang="de-DE" dirty="0"/>
              <a:t>‚junges‘ interdisziplinäres wissenschaftliches Feld seit den </a:t>
            </a:r>
            <a:r>
              <a:rPr lang="de-DE" dirty="0">
                <a:sym typeface="Wingdings" panose="05000000000000000000" pitchFamily="2" charset="2"/>
              </a:rPr>
              <a:t>1970ern</a:t>
            </a:r>
          </a:p>
          <a:p>
            <a:pPr marL="285750" indent="-285750">
              <a:spcBef>
                <a:spcPts val="600"/>
              </a:spcBef>
              <a:buFont typeface="Arial" panose="020B0604020202020204" pitchFamily="34" charset="0"/>
              <a:buChar char="•"/>
            </a:pPr>
            <a:r>
              <a:rPr lang="de-DE" dirty="0"/>
              <a:t>Wissensproduktion, die immer von Frage der Machtverhältnisse ausgeht bei Analyse des Sozialen (</a:t>
            </a:r>
            <a:r>
              <a:rPr lang="de-DE" dirty="0" err="1"/>
              <a:t>Race</a:t>
            </a:r>
            <a:r>
              <a:rPr lang="de-DE" dirty="0"/>
              <a:t>, Class, Gender…)</a:t>
            </a:r>
          </a:p>
          <a:p>
            <a:pPr marL="285750" indent="-285750">
              <a:spcBef>
                <a:spcPts val="600"/>
              </a:spcBef>
              <a:buFont typeface="Arial" panose="020B0604020202020204" pitchFamily="34" charset="0"/>
              <a:buChar char="•"/>
            </a:pPr>
            <a:r>
              <a:rPr lang="de-DE" dirty="0"/>
              <a:t>Spezialisierungen u.a.:</a:t>
            </a:r>
          </a:p>
          <a:p>
            <a:pPr marL="552450" lvl="1" indent="-285750">
              <a:spcBef>
                <a:spcPts val="600"/>
              </a:spcBef>
            </a:pPr>
            <a:r>
              <a:rPr lang="de-DE" dirty="0"/>
              <a:t>Women, Gender und Queer Studies</a:t>
            </a:r>
          </a:p>
          <a:p>
            <a:pPr marL="552450" lvl="1" indent="-285750">
              <a:spcBef>
                <a:spcPts val="600"/>
              </a:spcBef>
            </a:pPr>
            <a:r>
              <a:rPr lang="de-DE" dirty="0" err="1"/>
              <a:t>Postcolonial</a:t>
            </a:r>
            <a:r>
              <a:rPr lang="de-DE" dirty="0"/>
              <a:t> Studies</a:t>
            </a:r>
          </a:p>
          <a:p>
            <a:pPr marL="552450" lvl="1" indent="-285750">
              <a:spcBef>
                <a:spcPts val="600"/>
              </a:spcBef>
            </a:pPr>
            <a:r>
              <a:rPr lang="de-DE" dirty="0"/>
              <a:t>Disability Studies</a:t>
            </a:r>
          </a:p>
          <a:p>
            <a:pPr marL="552450" lvl="1" indent="-285750">
              <a:spcBef>
                <a:spcPts val="600"/>
              </a:spcBef>
            </a:pPr>
            <a:r>
              <a:rPr lang="de-DE" dirty="0" err="1"/>
              <a:t>Fat</a:t>
            </a:r>
            <a:r>
              <a:rPr lang="de-DE" dirty="0"/>
              <a:t> Studies </a:t>
            </a:r>
          </a:p>
          <a:p>
            <a:pPr marL="552450" lvl="1" indent="-285750">
              <a:spcBef>
                <a:spcPts val="600"/>
              </a:spcBef>
            </a:pPr>
            <a:r>
              <a:rPr lang="de-DE" dirty="0"/>
              <a:t>Food Studies</a:t>
            </a:r>
          </a:p>
          <a:p>
            <a:pPr marL="552450" lvl="1" indent="-285750"/>
            <a:endParaRPr lang="de-DE" dirty="0"/>
          </a:p>
          <a:p>
            <a:endParaRPr lang="de-DE" dirty="0"/>
          </a:p>
        </p:txBody>
      </p:sp>
      <p:sp>
        <p:nvSpPr>
          <p:cNvPr id="4" name="Foliennummernplatzhalter 3">
            <a:extLst>
              <a:ext uri="{FF2B5EF4-FFF2-40B4-BE49-F238E27FC236}">
                <a16:creationId xmlns:a16="http://schemas.microsoft.com/office/drawing/2014/main" id="{E93747D5-37E7-0E43-D486-16FC14FBC1B1}"/>
              </a:ext>
            </a:extLst>
          </p:cNvPr>
          <p:cNvSpPr>
            <a:spLocks noGrp="1"/>
          </p:cNvSpPr>
          <p:nvPr>
            <p:ph type="sldNum" sz="quarter" idx="11"/>
          </p:nvPr>
        </p:nvSpPr>
        <p:spPr/>
        <p:txBody>
          <a:bodyPr/>
          <a:lstStyle/>
          <a:p>
            <a:r>
              <a:rPr lang="de-DE"/>
              <a:t>Seite  </a:t>
            </a:r>
            <a:fld id="{3733AE7F-6935-469B-B7EA-A7DFC1F0D075}" type="slidenum">
              <a:rPr lang="de-DE" smtClean="0"/>
              <a:pPr/>
              <a:t>7</a:t>
            </a:fld>
            <a:endParaRPr lang="de-DE" dirty="0"/>
          </a:p>
        </p:txBody>
      </p:sp>
      <p:sp>
        <p:nvSpPr>
          <p:cNvPr id="7" name="Sprechblase: oval 6">
            <a:extLst>
              <a:ext uri="{FF2B5EF4-FFF2-40B4-BE49-F238E27FC236}">
                <a16:creationId xmlns:a16="http://schemas.microsoft.com/office/drawing/2014/main" id="{ABA7D08D-6B12-326F-2215-41D9535FBBD5}"/>
              </a:ext>
            </a:extLst>
          </p:cNvPr>
          <p:cNvSpPr/>
          <p:nvPr/>
        </p:nvSpPr>
        <p:spPr bwMode="auto">
          <a:xfrm>
            <a:off x="5220072" y="4077072"/>
            <a:ext cx="1872208" cy="1116704"/>
          </a:xfrm>
          <a:prstGeom prst="wedgeEllipseCallout">
            <a:avLst/>
          </a:prstGeom>
          <a:solidFill>
            <a:schemeClr val="accent1">
              <a:lumMod val="20000"/>
              <a:lumOff val="80000"/>
            </a:schemeClr>
          </a:solidFill>
          <a:ln w="9525">
            <a:solidFill>
              <a:schemeClr val="accent1"/>
            </a:solidFill>
            <a:round/>
            <a:headEnd/>
            <a:tailEnd/>
          </a:ln>
        </p:spPr>
        <p:txBody>
          <a:bodyPr rtlCol="0" anchor="ctr"/>
          <a:lstStyle/>
          <a:p>
            <a:pPr algn="ctr"/>
            <a:r>
              <a:rPr lang="de-DE" sz="1200" dirty="0">
                <a:latin typeface="Arial" pitchFamily="34" charset="0"/>
                <a:cs typeface="Arial" pitchFamily="34" charset="0"/>
              </a:rPr>
              <a:t>Cultural Studies ≠ </a:t>
            </a:r>
            <a:br>
              <a:rPr lang="de-DE" sz="1200" dirty="0">
                <a:latin typeface="Arial" pitchFamily="34" charset="0"/>
                <a:cs typeface="Arial" pitchFamily="34" charset="0"/>
              </a:rPr>
            </a:br>
            <a:r>
              <a:rPr lang="de-DE" sz="1200" dirty="0">
                <a:latin typeface="Arial" pitchFamily="34" charset="0"/>
                <a:cs typeface="Arial" pitchFamily="34" charset="0"/>
              </a:rPr>
              <a:t>Kulturwissen-</a:t>
            </a:r>
            <a:r>
              <a:rPr lang="de-DE" sz="1200" dirty="0" err="1">
                <a:latin typeface="Arial" pitchFamily="34" charset="0"/>
                <a:cs typeface="Arial" pitchFamily="34" charset="0"/>
              </a:rPr>
              <a:t>schaften</a:t>
            </a:r>
            <a:endParaRPr lang="de-DE" sz="1200" dirty="0">
              <a:latin typeface="Arial" pitchFamily="34" charset="0"/>
              <a:cs typeface="Arial" pitchFamily="34" charset="0"/>
            </a:endParaRPr>
          </a:p>
        </p:txBody>
      </p:sp>
    </p:spTree>
    <p:extLst>
      <p:ext uri="{BB962C8B-B14F-4D97-AF65-F5344CB8AC3E}">
        <p14:creationId xmlns:p14="http://schemas.microsoft.com/office/powerpoint/2010/main" val="107325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A8E8E1C6-49BA-47DA-BCF2-D075FEA25689}"/>
              </a:ext>
            </a:extLst>
          </p:cNvPr>
          <p:cNvPicPr>
            <a:picLocks noGrp="1" noChangeAspect="1"/>
          </p:cNvPicPr>
          <p:nvPr>
            <p:ph idx="1"/>
          </p:nvPr>
        </p:nvPicPr>
        <p:blipFill>
          <a:blip r:embed="rId3"/>
          <a:stretch>
            <a:fillRect/>
          </a:stretch>
        </p:blipFill>
        <p:spPr>
          <a:xfrm>
            <a:off x="3643756" y="1210787"/>
            <a:ext cx="3512986" cy="2717192"/>
          </a:xfrm>
          <a:prstGeom prst="rect">
            <a:avLst/>
          </a:prstGeom>
        </p:spPr>
      </p:pic>
      <p:pic>
        <p:nvPicPr>
          <p:cNvPr id="11" name="Grafik 10">
            <a:extLst>
              <a:ext uri="{FF2B5EF4-FFF2-40B4-BE49-F238E27FC236}">
                <a16:creationId xmlns:a16="http://schemas.microsoft.com/office/drawing/2014/main" id="{712BEDF5-7B0E-4593-AC5B-D42DB122CEE8}"/>
              </a:ext>
            </a:extLst>
          </p:cNvPr>
          <p:cNvPicPr>
            <a:picLocks noChangeAspect="1"/>
          </p:cNvPicPr>
          <p:nvPr/>
        </p:nvPicPr>
        <p:blipFill>
          <a:blip r:embed="rId4"/>
          <a:stretch>
            <a:fillRect/>
          </a:stretch>
        </p:blipFill>
        <p:spPr>
          <a:xfrm>
            <a:off x="2555776" y="1393107"/>
            <a:ext cx="1625314" cy="2325037"/>
          </a:xfrm>
          <a:prstGeom prst="rect">
            <a:avLst/>
          </a:prstGeom>
        </p:spPr>
      </p:pic>
      <p:pic>
        <p:nvPicPr>
          <p:cNvPr id="12" name="Grafik 11">
            <a:extLst>
              <a:ext uri="{FF2B5EF4-FFF2-40B4-BE49-F238E27FC236}">
                <a16:creationId xmlns:a16="http://schemas.microsoft.com/office/drawing/2014/main" id="{117FE0A8-2EEF-4CA4-96C2-1017BD2EC5C2}"/>
              </a:ext>
            </a:extLst>
          </p:cNvPr>
          <p:cNvPicPr>
            <a:picLocks noChangeAspect="1"/>
          </p:cNvPicPr>
          <p:nvPr/>
        </p:nvPicPr>
        <p:blipFill>
          <a:blip r:embed="rId5"/>
          <a:stretch>
            <a:fillRect/>
          </a:stretch>
        </p:blipFill>
        <p:spPr>
          <a:xfrm>
            <a:off x="542953" y="1406865"/>
            <a:ext cx="1609933" cy="2325037"/>
          </a:xfrm>
          <a:prstGeom prst="rect">
            <a:avLst/>
          </a:prstGeom>
        </p:spPr>
      </p:pic>
      <p:sp>
        <p:nvSpPr>
          <p:cNvPr id="2" name="Titel 1">
            <a:extLst>
              <a:ext uri="{FF2B5EF4-FFF2-40B4-BE49-F238E27FC236}">
                <a16:creationId xmlns:a16="http://schemas.microsoft.com/office/drawing/2014/main" id="{735E1881-3AC6-4C7C-BE98-C7325D93CFC9}"/>
              </a:ext>
            </a:extLst>
          </p:cNvPr>
          <p:cNvSpPr>
            <a:spLocks noGrp="1"/>
          </p:cNvSpPr>
          <p:nvPr>
            <p:ph type="title"/>
          </p:nvPr>
        </p:nvSpPr>
        <p:spPr>
          <a:xfrm>
            <a:off x="6444208" y="2219734"/>
            <a:ext cx="2699792" cy="1512168"/>
          </a:xfrm>
        </p:spPr>
        <p:txBody>
          <a:bodyPr/>
          <a:lstStyle/>
          <a:p>
            <a:r>
              <a:rPr lang="de-DE" dirty="0"/>
              <a:t>Human Animal Studies in Deutschland </a:t>
            </a:r>
          </a:p>
        </p:txBody>
      </p:sp>
      <p:sp>
        <p:nvSpPr>
          <p:cNvPr id="4" name="Foliennummernplatzhalter 3">
            <a:extLst>
              <a:ext uri="{FF2B5EF4-FFF2-40B4-BE49-F238E27FC236}">
                <a16:creationId xmlns:a16="http://schemas.microsoft.com/office/drawing/2014/main" id="{820BF117-87DE-4D65-90B1-9C1834A53DA8}"/>
              </a:ext>
            </a:extLst>
          </p:cNvPr>
          <p:cNvSpPr>
            <a:spLocks noGrp="1"/>
          </p:cNvSpPr>
          <p:nvPr>
            <p:ph type="sldNum" sz="quarter" idx="11"/>
          </p:nvPr>
        </p:nvSpPr>
        <p:spPr/>
        <p:txBody>
          <a:bodyPr/>
          <a:lstStyle/>
          <a:p>
            <a:r>
              <a:rPr lang="de-DE"/>
              <a:t>Seite  </a:t>
            </a:r>
            <a:fld id="{3733AE7F-6935-469B-B7EA-A7DFC1F0D075}" type="slidenum">
              <a:rPr lang="de-DE" smtClean="0"/>
              <a:pPr/>
              <a:t>8</a:t>
            </a:fld>
            <a:endParaRPr lang="de-DE" dirty="0"/>
          </a:p>
        </p:txBody>
      </p:sp>
      <p:pic>
        <p:nvPicPr>
          <p:cNvPr id="3" name="Grafik 2">
            <a:extLst>
              <a:ext uri="{FF2B5EF4-FFF2-40B4-BE49-F238E27FC236}">
                <a16:creationId xmlns:a16="http://schemas.microsoft.com/office/drawing/2014/main" id="{BAB5FF28-F8D1-48F5-A465-525704D6295D}"/>
              </a:ext>
            </a:extLst>
          </p:cNvPr>
          <p:cNvPicPr>
            <a:picLocks noChangeAspect="1"/>
          </p:cNvPicPr>
          <p:nvPr/>
        </p:nvPicPr>
        <p:blipFill>
          <a:blip r:embed="rId6"/>
          <a:stretch>
            <a:fillRect/>
          </a:stretch>
        </p:blipFill>
        <p:spPr>
          <a:xfrm>
            <a:off x="529382" y="4149080"/>
            <a:ext cx="1638598" cy="2325037"/>
          </a:xfrm>
          <a:prstGeom prst="rect">
            <a:avLst/>
          </a:prstGeom>
        </p:spPr>
      </p:pic>
      <p:pic>
        <p:nvPicPr>
          <p:cNvPr id="8" name="Grafik 7">
            <a:extLst>
              <a:ext uri="{FF2B5EF4-FFF2-40B4-BE49-F238E27FC236}">
                <a16:creationId xmlns:a16="http://schemas.microsoft.com/office/drawing/2014/main" id="{E167B503-2DD2-4624-9020-A739208EE95D}"/>
              </a:ext>
            </a:extLst>
          </p:cNvPr>
          <p:cNvPicPr>
            <a:picLocks noChangeAspect="1"/>
          </p:cNvPicPr>
          <p:nvPr/>
        </p:nvPicPr>
        <p:blipFill>
          <a:blip r:embed="rId7"/>
          <a:stretch>
            <a:fillRect/>
          </a:stretch>
        </p:blipFill>
        <p:spPr>
          <a:xfrm>
            <a:off x="2555776" y="4143765"/>
            <a:ext cx="1637785" cy="2325037"/>
          </a:xfrm>
          <a:prstGeom prst="rect">
            <a:avLst/>
          </a:prstGeom>
        </p:spPr>
      </p:pic>
      <p:pic>
        <p:nvPicPr>
          <p:cNvPr id="10" name="Grafik 9">
            <a:extLst>
              <a:ext uri="{FF2B5EF4-FFF2-40B4-BE49-F238E27FC236}">
                <a16:creationId xmlns:a16="http://schemas.microsoft.com/office/drawing/2014/main" id="{F2BCCF23-8375-4DD1-8366-2B9DEF4EC0C5}"/>
              </a:ext>
            </a:extLst>
          </p:cNvPr>
          <p:cNvPicPr>
            <a:picLocks noChangeAspect="1"/>
          </p:cNvPicPr>
          <p:nvPr/>
        </p:nvPicPr>
        <p:blipFill>
          <a:blip r:embed="rId8"/>
          <a:stretch>
            <a:fillRect/>
          </a:stretch>
        </p:blipFill>
        <p:spPr>
          <a:xfrm>
            <a:off x="4581357" y="4143765"/>
            <a:ext cx="1637784" cy="2325037"/>
          </a:xfrm>
          <a:prstGeom prst="rect">
            <a:avLst/>
          </a:prstGeom>
        </p:spPr>
      </p:pic>
    </p:spTree>
    <p:custDataLst>
      <p:tags r:id="rId1"/>
    </p:custDataLst>
    <p:extLst>
      <p:ext uri="{BB962C8B-B14F-4D97-AF65-F5344CB8AC3E}">
        <p14:creationId xmlns:p14="http://schemas.microsoft.com/office/powerpoint/2010/main" val="1986141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2691DB-4144-4B97-A0AC-B4E28F483DF4}"/>
              </a:ext>
            </a:extLst>
          </p:cNvPr>
          <p:cNvSpPr>
            <a:spLocks noGrp="1"/>
          </p:cNvSpPr>
          <p:nvPr>
            <p:ph type="title"/>
          </p:nvPr>
        </p:nvSpPr>
        <p:spPr>
          <a:xfrm>
            <a:off x="544589" y="1916832"/>
            <a:ext cx="8173033" cy="671499"/>
          </a:xfrm>
        </p:spPr>
        <p:txBody>
          <a:bodyPr/>
          <a:lstStyle/>
          <a:p>
            <a:r>
              <a:rPr lang="de-DE" dirty="0"/>
              <a:t>Leerstelle in den Human Animal Studis: Tiere in psychosozialen Professionen </a:t>
            </a:r>
          </a:p>
        </p:txBody>
      </p:sp>
      <p:sp>
        <p:nvSpPr>
          <p:cNvPr id="6" name="Inhaltsplatzhalter 5">
            <a:extLst>
              <a:ext uri="{FF2B5EF4-FFF2-40B4-BE49-F238E27FC236}">
                <a16:creationId xmlns:a16="http://schemas.microsoft.com/office/drawing/2014/main" id="{96820156-1115-47D6-B2AB-C1FB6FFF08C1}"/>
              </a:ext>
            </a:extLst>
          </p:cNvPr>
          <p:cNvSpPr>
            <a:spLocks noGrp="1"/>
          </p:cNvSpPr>
          <p:nvPr>
            <p:ph idx="1"/>
          </p:nvPr>
        </p:nvSpPr>
        <p:spPr>
          <a:xfrm>
            <a:off x="544589" y="3068960"/>
            <a:ext cx="8158163" cy="4032448"/>
          </a:xfrm>
        </p:spPr>
        <p:txBody>
          <a:bodyPr/>
          <a:lstStyle/>
          <a:p>
            <a:r>
              <a:rPr lang="de-DE" sz="2000" dirty="0"/>
              <a:t>Nutztiere sind starkes Thema in Human Animal Studies:</a:t>
            </a:r>
          </a:p>
          <a:p>
            <a:pPr marL="342900" indent="-342900">
              <a:buFont typeface="Arial" panose="020B0604020202020204" pitchFamily="34" charset="0"/>
              <a:buChar char="•"/>
            </a:pPr>
            <a:r>
              <a:rPr lang="de-DE" sz="2000" dirty="0"/>
              <a:t>Nahrungstiere</a:t>
            </a:r>
          </a:p>
          <a:p>
            <a:pPr marL="342900" indent="-342900">
              <a:buFont typeface="Arial" panose="020B0604020202020204" pitchFamily="34" charset="0"/>
              <a:buChar char="•"/>
            </a:pPr>
            <a:r>
              <a:rPr lang="de-DE" sz="2000" dirty="0"/>
              <a:t>Arbeitstiere</a:t>
            </a:r>
          </a:p>
          <a:p>
            <a:pPr marL="342900" indent="-342900">
              <a:buFont typeface="Arial" panose="020B0604020202020204" pitchFamily="34" charset="0"/>
              <a:buChar char="•"/>
            </a:pPr>
            <a:r>
              <a:rPr lang="de-DE" sz="2000" dirty="0"/>
              <a:t>Zoo- und Zirkustiere </a:t>
            </a:r>
          </a:p>
          <a:p>
            <a:pPr marL="342900" indent="-342900">
              <a:buFont typeface="Arial" panose="020B0604020202020204" pitchFamily="34" charset="0"/>
              <a:buChar char="•"/>
            </a:pPr>
            <a:r>
              <a:rPr lang="de-DE" sz="2000" dirty="0"/>
              <a:t>Heimtiere</a:t>
            </a:r>
          </a:p>
          <a:p>
            <a:pPr marL="342900" indent="-342900">
              <a:buFont typeface="Arial" panose="020B0604020202020204" pitchFamily="34" charset="0"/>
              <a:buChar char="•"/>
            </a:pPr>
            <a:endParaRPr lang="de-DE" sz="2000" dirty="0"/>
          </a:p>
          <a:p>
            <a:r>
              <a:rPr lang="de-DE" sz="2000" dirty="0"/>
              <a:t>Aber: Ausblendung von Tieren… </a:t>
            </a:r>
          </a:p>
          <a:p>
            <a:pPr marL="342900" indent="-342900">
              <a:buFont typeface="Arial" panose="020B0604020202020204" pitchFamily="34" charset="0"/>
              <a:buChar char="•"/>
            </a:pPr>
            <a:r>
              <a:rPr lang="de-DE" sz="2000" dirty="0"/>
              <a:t>in tiergestützter Intervention</a:t>
            </a:r>
          </a:p>
          <a:p>
            <a:pPr marL="342900" indent="-342900">
              <a:buFont typeface="Arial" panose="020B0604020202020204" pitchFamily="34" charset="0"/>
              <a:buChar char="•"/>
            </a:pPr>
            <a:r>
              <a:rPr lang="de-DE" sz="2000" dirty="0"/>
              <a:t>in Haushalten prekärer Lebenswelten </a:t>
            </a:r>
          </a:p>
          <a:p>
            <a:endParaRPr lang="de-DE" sz="2000" dirty="0"/>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endParaRPr lang="de-DE" sz="2000" dirty="0"/>
          </a:p>
        </p:txBody>
      </p:sp>
      <p:sp>
        <p:nvSpPr>
          <p:cNvPr id="4" name="Foliennummernplatzhalter 3">
            <a:extLst>
              <a:ext uri="{FF2B5EF4-FFF2-40B4-BE49-F238E27FC236}">
                <a16:creationId xmlns:a16="http://schemas.microsoft.com/office/drawing/2014/main" id="{F4709B0C-6F57-47D4-AC36-8F25B4555C03}"/>
              </a:ext>
            </a:extLst>
          </p:cNvPr>
          <p:cNvSpPr>
            <a:spLocks noGrp="1"/>
          </p:cNvSpPr>
          <p:nvPr>
            <p:ph type="sldNum" sz="quarter" idx="11"/>
          </p:nvPr>
        </p:nvSpPr>
        <p:spPr/>
        <p:txBody>
          <a:bodyPr/>
          <a:lstStyle/>
          <a:p>
            <a:r>
              <a:rPr lang="de-DE"/>
              <a:t>Seite  </a:t>
            </a:r>
            <a:fld id="{3733AE7F-6935-469B-B7EA-A7DFC1F0D075}" type="slidenum">
              <a:rPr lang="de-DE" smtClean="0"/>
              <a:pPr/>
              <a:t>9</a:t>
            </a:fld>
            <a:endParaRPr lang="de-DE" dirty="0"/>
          </a:p>
        </p:txBody>
      </p:sp>
    </p:spTree>
    <p:custDataLst>
      <p:tags r:id="rId1"/>
    </p:custDataLst>
    <p:extLst>
      <p:ext uri="{BB962C8B-B14F-4D97-AF65-F5344CB8AC3E}">
        <p14:creationId xmlns:p14="http://schemas.microsoft.com/office/powerpoint/2010/main" val="161879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8|14|9.2"/>
</p:tagLst>
</file>

<file path=ppt/tags/tag2.xml><?xml version="1.0" encoding="utf-8"?>
<p:tagLst xmlns:a="http://schemas.openxmlformats.org/drawingml/2006/main" xmlns:r="http://schemas.openxmlformats.org/officeDocument/2006/relationships" xmlns:p="http://schemas.openxmlformats.org/presentationml/2006/main">
  <p:tag name="TIMING" val="|3.9"/>
</p:tagLst>
</file>

<file path=ppt/tags/tag3.xml><?xml version="1.0" encoding="utf-8"?>
<p:tagLst xmlns:a="http://schemas.openxmlformats.org/drawingml/2006/main" xmlns:r="http://schemas.openxmlformats.org/officeDocument/2006/relationships" xmlns:p="http://schemas.openxmlformats.org/presentationml/2006/main">
  <p:tag name="TIMING" val="|11|18.7|21|32.9"/>
</p:tagLst>
</file>

<file path=ppt/tags/tag4.xml><?xml version="1.0" encoding="utf-8"?>
<p:tagLst xmlns:a="http://schemas.openxmlformats.org/drawingml/2006/main" xmlns:r="http://schemas.openxmlformats.org/officeDocument/2006/relationships" xmlns:p="http://schemas.openxmlformats.org/presentationml/2006/main">
  <p:tag name="TIMING" val="|1.2|1.2|1.3|1.1|0.8|0.5|0.8"/>
</p:tagLst>
</file>

<file path=ppt/tags/tag5.xml><?xml version="1.0" encoding="utf-8"?>
<p:tagLst xmlns:a="http://schemas.openxmlformats.org/drawingml/2006/main" xmlns:r="http://schemas.openxmlformats.org/officeDocument/2006/relationships" xmlns:p="http://schemas.openxmlformats.org/presentationml/2006/main">
  <p:tag name="TIMING" val="|10.9|27.1"/>
</p:tagLst>
</file>

<file path=ppt/tags/tag6.xml><?xml version="1.0" encoding="utf-8"?>
<p:tagLst xmlns:a="http://schemas.openxmlformats.org/drawingml/2006/main" xmlns:r="http://schemas.openxmlformats.org/officeDocument/2006/relationships" xmlns:p="http://schemas.openxmlformats.org/presentationml/2006/main">
  <p:tag name="TIMING" val="|20.1|15.2|12.8|25|8.2"/>
</p:tagLst>
</file>

<file path=ppt/tags/tag7.xml><?xml version="1.0" encoding="utf-8"?>
<p:tagLst xmlns:a="http://schemas.openxmlformats.org/drawingml/2006/main" xmlns:r="http://schemas.openxmlformats.org/officeDocument/2006/relationships" xmlns:p="http://schemas.openxmlformats.org/presentationml/2006/main">
  <p:tag name="TIMING" val="|8.8|5.7|9.1|6.6"/>
</p:tagLst>
</file>

<file path=ppt/tags/tag8.xml><?xml version="1.0" encoding="utf-8"?>
<p:tagLst xmlns:a="http://schemas.openxmlformats.org/drawingml/2006/main" xmlns:r="http://schemas.openxmlformats.org/officeDocument/2006/relationships" xmlns:p="http://schemas.openxmlformats.org/presentationml/2006/main">
  <p:tag name="TIMING" val="|4.2|4.6|9"/>
</p:tagLst>
</file>

<file path=ppt/tags/tag9.xml><?xml version="1.0" encoding="utf-8"?>
<p:tagLst xmlns:a="http://schemas.openxmlformats.org/drawingml/2006/main" xmlns:r="http://schemas.openxmlformats.org/officeDocument/2006/relationships" xmlns:p="http://schemas.openxmlformats.org/presentationml/2006/main">
  <p:tag name="TIMING" val="|11.6|34.8|6.8"/>
</p:tagLst>
</file>

<file path=ppt/theme/theme1.xml><?xml version="1.0" encoding="utf-8"?>
<a:theme xmlns:a="http://schemas.openxmlformats.org/drawingml/2006/main" name="FH_blau">
  <a:themeElements>
    <a:clrScheme name="FH_FB4_2014">
      <a:dk1>
        <a:srgbClr val="000000"/>
      </a:dk1>
      <a:lt1>
        <a:srgbClr val="FFFFFF"/>
      </a:lt1>
      <a:dk2>
        <a:srgbClr val="000000"/>
      </a:dk2>
      <a:lt2>
        <a:srgbClr val="808080"/>
      </a:lt2>
      <a:accent1>
        <a:srgbClr val="CC1F2F"/>
      </a:accent1>
      <a:accent2>
        <a:srgbClr val="F8EAE2"/>
      </a:accent2>
      <a:accent3>
        <a:srgbClr val="FFFFFF"/>
      </a:accent3>
      <a:accent4>
        <a:srgbClr val="EDB1B6"/>
      </a:accent4>
      <a:accent5>
        <a:srgbClr val="ECA092"/>
      </a:accent5>
      <a:accent6>
        <a:srgbClr val="F1BBAE"/>
      </a:accent6>
      <a:hlink>
        <a:srgbClr val="808080"/>
      </a:hlink>
      <a:folHlink>
        <a:srgbClr val="C8C8C8"/>
      </a:folHlink>
    </a:clrScheme>
    <a:fontScheme name="FH">
      <a:majorFont>
        <a:latin typeface="Calibri"/>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solidFill>
            <a:schemeClr val="accent1"/>
          </a:solidFill>
          <a:round/>
          <a:headEnd/>
          <a:tailEnd/>
        </a:ln>
      </a:spPr>
      <a:bodyPr/>
      <a:lstStyle>
        <a:defPPr>
          <a:defRPr>
            <a:latin typeface="Arial" pitchFamily="34" charset="0"/>
            <a:cs typeface="Arial" pitchFamily="34" charset="0"/>
          </a:defRPr>
        </a:defPPr>
      </a:lstStyle>
    </a:spDef>
    <a:txDef>
      <a:spPr>
        <a:noFill/>
        <a:ln>
          <a:noFill/>
        </a:ln>
      </a:spPr>
      <a:bodyPr wrap="square" lIns="0" tIns="0" rIns="0" bIns="0" rtlCol="0">
        <a:spAutoFit/>
      </a:bodyPr>
      <a:lstStyle>
        <a:defPPr>
          <a:defRPr b="0" dirty="0"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FH_blau - mehr Platz">
  <a:themeElements>
    <a:clrScheme name="FH_FB4_2014">
      <a:dk1>
        <a:srgbClr val="000000"/>
      </a:dk1>
      <a:lt1>
        <a:srgbClr val="FFFFFF"/>
      </a:lt1>
      <a:dk2>
        <a:srgbClr val="000000"/>
      </a:dk2>
      <a:lt2>
        <a:srgbClr val="808080"/>
      </a:lt2>
      <a:accent1>
        <a:srgbClr val="CC1F2F"/>
      </a:accent1>
      <a:accent2>
        <a:srgbClr val="F8EAE2"/>
      </a:accent2>
      <a:accent3>
        <a:srgbClr val="FFFFFF"/>
      </a:accent3>
      <a:accent4>
        <a:srgbClr val="EDB1B6"/>
      </a:accent4>
      <a:accent5>
        <a:srgbClr val="ECA092"/>
      </a:accent5>
      <a:accent6>
        <a:srgbClr val="F1BBAE"/>
      </a:accent6>
      <a:hlink>
        <a:srgbClr val="808080"/>
      </a:hlink>
      <a:folHlink>
        <a:srgbClr val="C8C8C8"/>
      </a:folHlink>
    </a:clrScheme>
    <a:fontScheme name="FH">
      <a:majorFont>
        <a:latin typeface="Calibri"/>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solidFill>
            <a:schemeClr val="accent1"/>
          </a:solidFill>
          <a:round/>
          <a:headEnd/>
          <a:tailEnd/>
        </a:ln>
      </a:spPr>
      <a:bodyPr/>
      <a:lstStyle>
        <a:defPPr>
          <a:defRPr>
            <a:latin typeface="Arial" pitchFamily="34" charset="0"/>
            <a:cs typeface="Arial" pitchFamily="34" charset="0"/>
          </a:defRPr>
        </a:defPPr>
      </a:lstStyle>
    </a:spDef>
    <a:txDef>
      <a:spPr>
        <a:noFill/>
        <a:ln>
          <a:noFill/>
        </a:ln>
      </a:spPr>
      <a:bodyPr wrap="square" lIns="0" tIns="0" rIns="0" bIns="0" rtlCol="0">
        <a:spAutoFit/>
      </a:bodyPr>
      <a:lstStyle>
        <a:defPPr>
          <a:defRPr b="0" dirty="0" smtClean="0">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Larissa">
  <a:themeElements>
    <a:clrScheme name="FH blau 15%">
      <a:dk1>
        <a:srgbClr val="000000"/>
      </a:dk1>
      <a:lt1>
        <a:srgbClr val="FFFFFF"/>
      </a:lt1>
      <a:dk2>
        <a:srgbClr val="000000"/>
      </a:dk2>
      <a:lt2>
        <a:srgbClr val="808080"/>
      </a:lt2>
      <a:accent1>
        <a:srgbClr val="0081C1"/>
      </a:accent1>
      <a:accent2>
        <a:srgbClr val="D9EAF7"/>
      </a:accent2>
      <a:accent3>
        <a:srgbClr val="FFFFFF"/>
      </a:accent3>
      <a:accent4>
        <a:srgbClr val="000000"/>
      </a:accent4>
      <a:accent5>
        <a:srgbClr val="AAC1DD"/>
      </a:accent5>
      <a:accent6>
        <a:srgbClr val="CDE4F5"/>
      </a:accent6>
      <a:hlink>
        <a:srgbClr val="4DC4FF"/>
      </a:hlink>
      <a:folHlink>
        <a:srgbClr val="C8C8C8"/>
      </a:folHlink>
    </a:clrScheme>
    <a:fontScheme name="FH">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FH blau 15%">
      <a:dk1>
        <a:srgbClr val="000000"/>
      </a:dk1>
      <a:lt1>
        <a:srgbClr val="FFFFFF"/>
      </a:lt1>
      <a:dk2>
        <a:srgbClr val="000000"/>
      </a:dk2>
      <a:lt2>
        <a:srgbClr val="808080"/>
      </a:lt2>
      <a:accent1>
        <a:srgbClr val="0081C1"/>
      </a:accent1>
      <a:accent2>
        <a:srgbClr val="D9EAF7"/>
      </a:accent2>
      <a:accent3>
        <a:srgbClr val="FFFFFF"/>
      </a:accent3>
      <a:accent4>
        <a:srgbClr val="000000"/>
      </a:accent4>
      <a:accent5>
        <a:srgbClr val="AAC1DD"/>
      </a:accent5>
      <a:accent6>
        <a:srgbClr val="CDE4F5"/>
      </a:accent6>
      <a:hlink>
        <a:srgbClr val="4DC4FF"/>
      </a:hlink>
      <a:folHlink>
        <a:srgbClr val="C8C8C8"/>
      </a:folHlink>
    </a:clrScheme>
    <a:fontScheme name="FH">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1246</Words>
  <Application>Microsoft Office PowerPoint</Application>
  <PresentationFormat>Bildschirmpräsentation (4:3)</PresentationFormat>
  <Paragraphs>174</Paragraphs>
  <Slides>40</Slides>
  <Notes>0</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40</vt:i4>
      </vt:variant>
    </vt:vector>
  </HeadingPairs>
  <TitlesOfParts>
    <vt:vector size="45" baseType="lpstr">
      <vt:lpstr>Arial</vt:lpstr>
      <vt:lpstr>Calibri</vt:lpstr>
      <vt:lpstr>Wingdings</vt:lpstr>
      <vt:lpstr>FH_blau</vt:lpstr>
      <vt:lpstr>FH_blau - mehr Platz</vt:lpstr>
      <vt:lpstr>Grundlagen der Human Animal Studies </vt:lpstr>
      <vt:lpstr>Human Animal Studies als neue Tierwissenschaften </vt:lpstr>
      <vt:lpstr>Human Animal Studies – Selbstverständnis </vt:lpstr>
      <vt:lpstr>Human Animal Studies – Selbstverständnis </vt:lpstr>
      <vt:lpstr>Human Animal Studies – Selbstverständnis </vt:lpstr>
      <vt:lpstr>Was ist neu an den Human Animal Studies?  </vt:lpstr>
      <vt:lpstr>Human Animal Studies in der Tradition der Cultural Studies </vt:lpstr>
      <vt:lpstr>Human Animal Studies in Deutschland </vt:lpstr>
      <vt:lpstr>Leerstelle in den Human Animal Studis: Tiere in psychosozialen Professionen </vt:lpstr>
      <vt:lpstr>drei zentrale Begriffe der Human Animal Studies   </vt:lpstr>
      <vt:lpstr>Speziesismus</vt:lpstr>
      <vt:lpstr>Mensch-Tier-Unterscheidung – nicht schon immer so gewesen, wie wir es heute kennen</vt:lpstr>
      <vt:lpstr>Mensch-Tier-Mischwesen (Chimären) in der Mythologie </vt:lpstr>
      <vt:lpstr>Mensch-Tier-Vermischungen in der Mythologie </vt:lpstr>
      <vt:lpstr>umgekehrtes Phänomen: Animalisierung von Menschen </vt:lpstr>
      <vt:lpstr>Kolonialismus: Menschen als Vorzeige-objekte im Zoo</vt:lpstr>
      <vt:lpstr>Beispiele für alltäglichen Speziesismus</vt:lpstr>
      <vt:lpstr>Mensch als Weiterentwicklung und Verbesserung des Tieres</vt:lpstr>
      <vt:lpstr>Differenzierung und Hierarchisierung der nicht-menschlichen Lebewesen </vt:lpstr>
      <vt:lpstr>Wie wird hier Speziesismus thematisiert?   </vt:lpstr>
      <vt:lpstr>Anthropozentrismus</vt:lpstr>
      <vt:lpstr>Alltagsbeispiele zum Anthropozentrismus </vt:lpstr>
      <vt:lpstr>PowerPoint-Präsentation</vt:lpstr>
      <vt:lpstr>PowerPoint-Präsentation</vt:lpstr>
      <vt:lpstr>PowerPoint-Präsentation</vt:lpstr>
      <vt:lpstr>PowerPoint-Präsentation</vt:lpstr>
      <vt:lpstr>Anthropomorphismus</vt:lpstr>
      <vt:lpstr>Alltagsbeispiele für Anthropomorphismus </vt:lpstr>
      <vt:lpstr>„Tierlexikon für Kinder“  https://www.kindernetz.de/oli/tierlexikon/seepferdchen/-/id=75012/vv=verhalten/nid=75012/did=80104/103uybm/index.html</vt:lpstr>
      <vt:lpstr>„Tierlexikon für Kinder“  https://www.kindernetz.de/oli/tierlexikon/seepferdchen/-/id=75012/vv=verhalten/nid=75012/did=80104/103uybm/index.html</vt:lpstr>
      <vt:lpstr>PowerPoint-Präsentation</vt:lpstr>
      <vt:lpstr>PowerPoint-Präsentation</vt:lpstr>
      <vt:lpstr>PowerPoint-Präsentation</vt:lpstr>
      <vt:lpstr>umgekehrte Richtung des Anthropomorphismus: Kinder = Tiere?</vt:lpstr>
      <vt:lpstr>Kosenamen für Kinder</vt:lpstr>
      <vt:lpstr>Speziesismus, Anthropozentrismus, Anthropomorphismus</vt:lpstr>
      <vt:lpstr>kritische Perspektive auf Mensch-Tier-Beziehung: gleich oder doch nicht gleich? </vt:lpstr>
      <vt:lpstr>Kompatscher, Gabriela u.a.: Human-Animal Studies. Münster u.a. 2017, 30 - 53</vt:lpstr>
      <vt:lpstr>Welches Wissen liefert der Text zu folgenden Fragen?  </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Büro</dc:creator>
  <cp:lastModifiedBy>Rose, Lotte</cp:lastModifiedBy>
  <cp:revision>567</cp:revision>
  <dcterms:created xsi:type="dcterms:W3CDTF">2013-05-28T07:58:57Z</dcterms:created>
  <dcterms:modified xsi:type="dcterms:W3CDTF">2025-04-22T09:58:28Z</dcterms:modified>
</cp:coreProperties>
</file>