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25"/>
  </p:notesMasterIdLst>
  <p:handoutMasterIdLst>
    <p:handoutMasterId r:id="rId26"/>
  </p:handoutMasterIdLst>
  <p:sldIdLst>
    <p:sldId id="256" r:id="rId3"/>
    <p:sldId id="296" r:id="rId4"/>
    <p:sldId id="312" r:id="rId5"/>
    <p:sldId id="310" r:id="rId6"/>
    <p:sldId id="313" r:id="rId7"/>
    <p:sldId id="298" r:id="rId8"/>
    <p:sldId id="300" r:id="rId9"/>
    <p:sldId id="303" r:id="rId10"/>
    <p:sldId id="302" r:id="rId11"/>
    <p:sldId id="305" r:id="rId12"/>
    <p:sldId id="314" r:id="rId13"/>
    <p:sldId id="309" r:id="rId14"/>
    <p:sldId id="316" r:id="rId15"/>
    <p:sldId id="308" r:id="rId16"/>
    <p:sldId id="304" r:id="rId17"/>
    <p:sldId id="315" r:id="rId18"/>
    <p:sldId id="307" r:id="rId19"/>
    <p:sldId id="318" r:id="rId20"/>
    <p:sldId id="317" r:id="rId21"/>
    <p:sldId id="306" r:id="rId22"/>
    <p:sldId id="271" r:id="rId23"/>
    <p:sldId id="301" r:id="rId24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7">
          <p15:clr>
            <a:srgbClr val="A4A3A4"/>
          </p15:clr>
        </p15:guide>
        <p15:guide id="2" orient="horz" pos="974">
          <p15:clr>
            <a:srgbClr val="A4A3A4"/>
          </p15:clr>
        </p15:guide>
        <p15:guide id="3" orient="horz" pos="3015">
          <p15:clr>
            <a:srgbClr val="A4A3A4"/>
          </p15:clr>
        </p15:guide>
        <p15:guide id="4" orient="horz" pos="872">
          <p15:clr>
            <a:srgbClr val="A4A3A4"/>
          </p15:clr>
        </p15:guide>
        <p15:guide id="5" orient="horz" pos="622">
          <p15:clr>
            <a:srgbClr val="A4A3A4"/>
          </p15:clr>
        </p15:guide>
        <p15:guide id="6" pos="340">
          <p15:clr>
            <a:srgbClr val="A4A3A4"/>
          </p15:clr>
        </p15:guide>
        <p15:guide id="7" pos="5420">
          <p15:clr>
            <a:srgbClr val="A4A3A4"/>
          </p15:clr>
        </p15:guide>
        <p15:guide id="8" pos="2835">
          <p15:clr>
            <a:srgbClr val="A4A3A4"/>
          </p15:clr>
        </p15:guide>
        <p15:guide id="9" pos="2977">
          <p15:clr>
            <a:srgbClr val="A4A3A4"/>
          </p15:clr>
        </p15:guide>
        <p15:guide id="10" pos="55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B4"/>
    <a:srgbClr val="C4D52A"/>
    <a:srgbClr val="EE7700"/>
    <a:srgbClr val="FF9933"/>
    <a:srgbClr val="FF9900"/>
    <a:srgbClr val="CDE4F5"/>
    <a:srgbClr val="C5C6FD"/>
    <a:srgbClr val="00CCFF"/>
    <a:srgbClr val="2D89CC"/>
    <a:srgbClr val="E6F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073D35-5AC0-D648-A155-2357AA432710}" v="541" dt="2022-08-29T16:07:59.3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8" autoAdjust="0"/>
    <p:restoredTop sz="92812" autoAdjust="0"/>
  </p:normalViewPr>
  <p:slideViewPr>
    <p:cSldViewPr>
      <p:cViewPr>
        <p:scale>
          <a:sx n="140" d="100"/>
          <a:sy n="140" d="100"/>
        </p:scale>
        <p:origin x="816" y="144"/>
      </p:cViewPr>
      <p:guideLst>
        <p:guide orient="horz" pos="3117"/>
        <p:guide orient="horz" pos="974"/>
        <p:guide orient="horz" pos="3015"/>
        <p:guide orient="horz" pos="872"/>
        <p:guide orient="horz" pos="622"/>
        <p:guide pos="340"/>
        <p:guide pos="5420"/>
        <p:guide pos="2835"/>
        <p:guide pos="2977"/>
        <p:guide pos="5511"/>
      </p:guideLst>
    </p:cSldViewPr>
  </p:slideViewPr>
  <p:outlineViewPr>
    <p:cViewPr>
      <p:scale>
        <a:sx n="33" d="100"/>
        <a:sy n="33" d="100"/>
      </p:scale>
      <p:origin x="0" y="7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-308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a Klodt" userId="8e9f0695221abed4" providerId="LiveId" clId="{9F073D35-5AC0-D648-A155-2357AA432710}"/>
    <pc:docChg chg="undo redo custSel addSld delSld modSld sldOrd">
      <pc:chgData name="Christina Klodt" userId="8e9f0695221abed4" providerId="LiveId" clId="{9F073D35-5AC0-D648-A155-2357AA432710}" dt="2022-08-29T16:25:27.415" v="13275" actId="20577"/>
      <pc:docMkLst>
        <pc:docMk/>
      </pc:docMkLst>
      <pc:sldChg chg="addSp delSp modSp mod modNotesTx">
        <pc:chgData name="Christina Klodt" userId="8e9f0695221abed4" providerId="LiveId" clId="{9F073D35-5AC0-D648-A155-2357AA432710}" dt="2022-08-29T16:01:12.327" v="12918" actId="20577"/>
        <pc:sldMkLst>
          <pc:docMk/>
          <pc:sldMk cId="1548089322" sldId="256"/>
        </pc:sldMkLst>
        <pc:spChg chg="add del mod">
          <ac:chgData name="Christina Klodt" userId="8e9f0695221abed4" providerId="LiveId" clId="{9F073D35-5AC0-D648-A155-2357AA432710}" dt="2022-08-14T13:10:15.042" v="8451" actId="478"/>
          <ac:spMkLst>
            <pc:docMk/>
            <pc:sldMk cId="1548089322" sldId="256"/>
            <ac:spMk id="5" creationId="{28A4BA8D-DB5E-EC41-80F1-CA00B9F250F0}"/>
          </ac:spMkLst>
        </pc:spChg>
        <pc:spChg chg="del mod">
          <ac:chgData name="Christina Klodt" userId="8e9f0695221abed4" providerId="LiveId" clId="{9F073D35-5AC0-D648-A155-2357AA432710}" dt="2022-08-14T13:10:13.852" v="8450" actId="478"/>
          <ac:spMkLst>
            <pc:docMk/>
            <pc:sldMk cId="1548089322" sldId="256"/>
            <ac:spMk id="9" creationId="{00000000-0000-0000-0000-000000000000}"/>
          </ac:spMkLst>
        </pc:spChg>
        <pc:spChg chg="mod">
          <ac:chgData name="Christina Klodt" userId="8e9f0695221abed4" providerId="LiveId" clId="{9F073D35-5AC0-D648-A155-2357AA432710}" dt="2022-08-29T16:01:12.327" v="12918" actId="20577"/>
          <ac:spMkLst>
            <pc:docMk/>
            <pc:sldMk cId="1548089322" sldId="256"/>
            <ac:spMk id="10" creationId="{00000000-0000-0000-0000-000000000000}"/>
          </ac:spMkLst>
        </pc:spChg>
        <pc:spChg chg="add del mod">
          <ac:chgData name="Christina Klodt" userId="8e9f0695221abed4" providerId="LiveId" clId="{9F073D35-5AC0-D648-A155-2357AA432710}" dt="2022-08-14T13:36:30.624" v="8624" actId="478"/>
          <ac:spMkLst>
            <pc:docMk/>
            <pc:sldMk cId="1548089322" sldId="256"/>
            <ac:spMk id="11" creationId="{36C6FEDE-9D6E-F644-AB1D-B8ED63A8AC8C}"/>
          </ac:spMkLst>
        </pc:spChg>
        <pc:spChg chg="add del mod">
          <ac:chgData name="Christina Klodt" userId="8e9f0695221abed4" providerId="LiveId" clId="{9F073D35-5AC0-D648-A155-2357AA432710}" dt="2022-08-14T13:39:07.729" v="8786" actId="478"/>
          <ac:spMkLst>
            <pc:docMk/>
            <pc:sldMk cId="1548089322" sldId="256"/>
            <ac:spMk id="18" creationId="{496F32BE-DDAF-D848-81FE-C225233CC601}"/>
          </ac:spMkLst>
        </pc:spChg>
        <pc:spChg chg="add del mod">
          <ac:chgData name="Christina Klodt" userId="8e9f0695221abed4" providerId="LiveId" clId="{9F073D35-5AC0-D648-A155-2357AA432710}" dt="2022-08-14T13:39:00.973" v="8784" actId="790"/>
          <ac:spMkLst>
            <pc:docMk/>
            <pc:sldMk cId="1548089322" sldId="256"/>
            <ac:spMk id="24" creationId="{27706E73-985D-BA41-A56D-18A0F28F2299}"/>
          </ac:spMkLst>
        </pc:spChg>
        <pc:picChg chg="add del mod">
          <ac:chgData name="Christina Klodt" userId="8e9f0695221abed4" providerId="LiveId" clId="{9F073D35-5AC0-D648-A155-2357AA432710}" dt="2022-08-14T13:22:36.104" v="8473" actId="931"/>
          <ac:picMkLst>
            <pc:docMk/>
            <pc:sldMk cId="1548089322" sldId="256"/>
            <ac:picMk id="8" creationId="{C5F53254-F547-0B4D-B3E9-379E470A8E22}"/>
          </ac:picMkLst>
        </pc:picChg>
        <pc:picChg chg="add del mod">
          <ac:chgData name="Christina Klodt" userId="8e9f0695221abed4" providerId="LiveId" clId="{9F073D35-5AC0-D648-A155-2357AA432710}" dt="2022-08-14T13:30:36.086" v="8570" actId="931"/>
          <ac:picMkLst>
            <pc:docMk/>
            <pc:sldMk cId="1548089322" sldId="256"/>
            <ac:picMk id="14" creationId="{91689118-3752-8E4C-A327-71581BDA50A3}"/>
          </ac:picMkLst>
        </pc:picChg>
        <pc:picChg chg="add del mod">
          <ac:chgData name="Christina Klodt" userId="8e9f0695221abed4" providerId="LiveId" clId="{9F073D35-5AC0-D648-A155-2357AA432710}" dt="2022-08-14T13:06:32.187" v="8284" actId="478"/>
          <ac:picMkLst>
            <pc:docMk/>
            <pc:sldMk cId="1548089322" sldId="256"/>
            <ac:picMk id="1026" creationId="{E2063CA2-D119-794B-A095-80BB03A8A3F6}"/>
          </ac:picMkLst>
        </pc:picChg>
        <pc:picChg chg="del">
          <ac:chgData name="Christina Klodt" userId="8e9f0695221abed4" providerId="LiveId" clId="{9F073D35-5AC0-D648-A155-2357AA432710}" dt="2022-08-11T17:13:30.766" v="8036" actId="478"/>
          <ac:picMkLst>
            <pc:docMk/>
            <pc:sldMk cId="1548089322" sldId="256"/>
            <ac:picMk id="1028" creationId="{00000000-0000-0000-0000-000000000000}"/>
          </ac:picMkLst>
        </pc:picChg>
        <pc:picChg chg="add del mod">
          <ac:chgData name="Christina Klodt" userId="8e9f0695221abed4" providerId="LiveId" clId="{9F073D35-5AC0-D648-A155-2357AA432710}" dt="2022-08-14T13:11:34.726" v="8457" actId="478"/>
          <ac:picMkLst>
            <pc:docMk/>
            <pc:sldMk cId="1548089322" sldId="256"/>
            <ac:picMk id="1028" creationId="{5B19C029-835E-0E4A-A6E1-3992C08F26C7}"/>
          </ac:picMkLst>
        </pc:picChg>
        <pc:picChg chg="add del mod">
          <ac:chgData name="Christina Klodt" userId="8e9f0695221abed4" providerId="LiveId" clId="{9F073D35-5AC0-D648-A155-2357AA432710}" dt="2022-08-14T13:31:26.805" v="8571" actId="478"/>
          <ac:picMkLst>
            <pc:docMk/>
            <pc:sldMk cId="1548089322" sldId="256"/>
            <ac:picMk id="1030" creationId="{6FAA69EB-4A6E-CC4A-9976-E16D187FED2A}"/>
          </ac:picMkLst>
        </pc:picChg>
        <pc:picChg chg="add del">
          <ac:chgData name="Christina Klodt" userId="8e9f0695221abed4" providerId="LiveId" clId="{9F073D35-5AC0-D648-A155-2357AA432710}" dt="2022-08-14T13:31:28.954" v="8573" actId="478"/>
          <ac:picMkLst>
            <pc:docMk/>
            <pc:sldMk cId="1548089322" sldId="256"/>
            <ac:picMk id="1032" creationId="{773806A6-1640-CF45-85F7-FBB13978A7FD}"/>
          </ac:picMkLst>
        </pc:picChg>
        <pc:picChg chg="add del mod">
          <ac:chgData name="Christina Klodt" userId="8e9f0695221abed4" providerId="LiveId" clId="{9F073D35-5AC0-D648-A155-2357AA432710}" dt="2022-08-14T13:34:51.789" v="8578" actId="478"/>
          <ac:picMkLst>
            <pc:docMk/>
            <pc:sldMk cId="1548089322" sldId="256"/>
            <ac:picMk id="1034" creationId="{D524AFCF-23F5-6F40-BEB7-F26A14EDC820}"/>
          </ac:picMkLst>
        </pc:picChg>
        <pc:picChg chg="add del mod">
          <ac:chgData name="Christina Klodt" userId="8e9f0695221abed4" providerId="LiveId" clId="{9F073D35-5AC0-D648-A155-2357AA432710}" dt="2022-08-14T13:39:28.586" v="8787" actId="478"/>
          <ac:picMkLst>
            <pc:docMk/>
            <pc:sldMk cId="1548089322" sldId="256"/>
            <ac:picMk id="1036" creationId="{9973815C-F2A2-434C-A74C-A168B123356A}"/>
          </ac:picMkLst>
        </pc:picChg>
        <pc:picChg chg="add mod">
          <ac:chgData name="Christina Klodt" userId="8e9f0695221abed4" providerId="LiveId" clId="{9F073D35-5AC0-D648-A155-2357AA432710}" dt="2022-08-14T13:40:46.058" v="8802" actId="12789"/>
          <ac:picMkLst>
            <pc:docMk/>
            <pc:sldMk cId="1548089322" sldId="256"/>
            <ac:picMk id="1038" creationId="{E080E86B-E8C0-F44E-994E-5D45276DD13B}"/>
          </ac:picMkLst>
        </pc:picChg>
      </pc:sldChg>
      <pc:sldChg chg="addSp delSp modSp mod modNotesTx">
        <pc:chgData name="Christina Klodt" userId="8e9f0695221abed4" providerId="LiveId" clId="{9F073D35-5AC0-D648-A155-2357AA432710}" dt="2022-08-29T16:05:27.642" v="13087" actId="1076"/>
        <pc:sldMkLst>
          <pc:docMk/>
          <pc:sldMk cId="1597696883" sldId="271"/>
        </pc:sldMkLst>
        <pc:spChg chg="mod">
          <ac:chgData name="Christina Klodt" userId="8e9f0695221abed4" providerId="LiveId" clId="{9F073D35-5AC0-D648-A155-2357AA432710}" dt="2022-08-29T15:06:21.302" v="12662" actId="20577"/>
          <ac:spMkLst>
            <pc:docMk/>
            <pc:sldMk cId="1597696883" sldId="271"/>
            <ac:spMk id="5" creationId="{00000000-0000-0000-0000-000000000000}"/>
          </ac:spMkLst>
        </pc:spChg>
        <pc:spChg chg="add mod">
          <ac:chgData name="Christina Klodt" userId="8e9f0695221abed4" providerId="LiveId" clId="{9F073D35-5AC0-D648-A155-2357AA432710}" dt="2022-08-29T16:05:27.642" v="13087" actId="1076"/>
          <ac:spMkLst>
            <pc:docMk/>
            <pc:sldMk cId="1597696883" sldId="271"/>
            <ac:spMk id="9" creationId="{E4D5AA6A-6C0E-E14C-93B8-13813C2CD4DC}"/>
          </ac:spMkLst>
        </pc:spChg>
        <pc:picChg chg="del">
          <ac:chgData name="Christina Klodt" userId="8e9f0695221abed4" providerId="LiveId" clId="{9F073D35-5AC0-D648-A155-2357AA432710}" dt="2022-08-11T17:12:59.302" v="7976" actId="478"/>
          <ac:picMkLst>
            <pc:docMk/>
            <pc:sldMk cId="1597696883" sldId="271"/>
            <ac:picMk id="10" creationId="{00000000-0000-0000-0000-000000000000}"/>
          </ac:picMkLst>
        </pc:picChg>
        <pc:picChg chg="add del mod">
          <ac:chgData name="Christina Klodt" userId="8e9f0695221abed4" providerId="LiveId" clId="{9F073D35-5AC0-D648-A155-2357AA432710}" dt="2022-08-14T14:05:06.263" v="9559" actId="478"/>
          <ac:picMkLst>
            <pc:docMk/>
            <pc:sldMk cId="1597696883" sldId="271"/>
            <ac:picMk id="2050" creationId="{9819358C-4659-514C-9F71-25169BBF2230}"/>
          </ac:picMkLst>
        </pc:picChg>
        <pc:picChg chg="add del mod">
          <ac:chgData name="Christina Klodt" userId="8e9f0695221abed4" providerId="LiveId" clId="{9F073D35-5AC0-D648-A155-2357AA432710}" dt="2022-08-14T14:07:21.534" v="9573" actId="478"/>
          <ac:picMkLst>
            <pc:docMk/>
            <pc:sldMk cId="1597696883" sldId="271"/>
            <ac:picMk id="2052" creationId="{F11C28AC-49D5-5648-86D0-FBEDA8232435}"/>
          </ac:picMkLst>
        </pc:picChg>
        <pc:picChg chg="add mod">
          <ac:chgData name="Christina Klodt" userId="8e9f0695221abed4" providerId="LiveId" clId="{9F073D35-5AC0-D648-A155-2357AA432710}" dt="2022-08-14T14:09:56.386" v="9620" actId="1038"/>
          <ac:picMkLst>
            <pc:docMk/>
            <pc:sldMk cId="1597696883" sldId="271"/>
            <ac:picMk id="2054" creationId="{33971BD1-896F-304C-9EE8-762422B16465}"/>
          </ac:picMkLst>
        </pc:picChg>
      </pc:sldChg>
      <pc:sldChg chg="addSp modSp del mod">
        <pc:chgData name="Christina Klodt" userId="8e9f0695221abed4" providerId="LiveId" clId="{9F073D35-5AC0-D648-A155-2357AA432710}" dt="2022-08-10T19:55:38.320" v="7337" actId="2696"/>
        <pc:sldMkLst>
          <pc:docMk/>
          <pc:sldMk cId="33578121" sldId="281"/>
        </pc:sldMkLst>
        <pc:spChg chg="add mod">
          <ac:chgData name="Christina Klodt" userId="8e9f0695221abed4" providerId="LiveId" clId="{9F073D35-5AC0-D648-A155-2357AA432710}" dt="2022-08-10T19:55:29.081" v="7336" actId="21"/>
          <ac:spMkLst>
            <pc:docMk/>
            <pc:sldMk cId="33578121" sldId="281"/>
            <ac:spMk id="62" creationId="{A303A471-65E7-3241-B5B1-B890C717EFEA}"/>
          </ac:spMkLst>
        </pc:spChg>
      </pc:sldChg>
      <pc:sldChg chg="del">
        <pc:chgData name="Christina Klodt" userId="8e9f0695221abed4" providerId="LiveId" clId="{9F073D35-5AC0-D648-A155-2357AA432710}" dt="2022-08-10T11:52:51.935" v="7" actId="2696"/>
        <pc:sldMkLst>
          <pc:docMk/>
          <pc:sldMk cId="1761328132" sldId="284"/>
        </pc:sldMkLst>
      </pc:sldChg>
      <pc:sldChg chg="del">
        <pc:chgData name="Christina Klodt" userId="8e9f0695221abed4" providerId="LiveId" clId="{9F073D35-5AC0-D648-A155-2357AA432710}" dt="2022-08-10T11:52:54.342" v="8" actId="2696"/>
        <pc:sldMkLst>
          <pc:docMk/>
          <pc:sldMk cId="1359013424" sldId="285"/>
        </pc:sldMkLst>
      </pc:sldChg>
      <pc:sldChg chg="del">
        <pc:chgData name="Christina Klodt" userId="8e9f0695221abed4" providerId="LiveId" clId="{9F073D35-5AC0-D648-A155-2357AA432710}" dt="2022-08-10T11:52:59.226" v="9" actId="2696"/>
        <pc:sldMkLst>
          <pc:docMk/>
          <pc:sldMk cId="247437132" sldId="286"/>
        </pc:sldMkLst>
      </pc:sldChg>
      <pc:sldChg chg="del">
        <pc:chgData name="Christina Klodt" userId="8e9f0695221abed4" providerId="LiveId" clId="{9F073D35-5AC0-D648-A155-2357AA432710}" dt="2022-08-10T11:53:05.084" v="10" actId="2696"/>
        <pc:sldMkLst>
          <pc:docMk/>
          <pc:sldMk cId="1667143683" sldId="288"/>
        </pc:sldMkLst>
      </pc:sldChg>
      <pc:sldChg chg="del">
        <pc:chgData name="Christina Klodt" userId="8e9f0695221abed4" providerId="LiveId" clId="{9F073D35-5AC0-D648-A155-2357AA432710}" dt="2022-08-10T11:52:46.863" v="6" actId="2696"/>
        <pc:sldMkLst>
          <pc:docMk/>
          <pc:sldMk cId="3886158174" sldId="289"/>
        </pc:sldMkLst>
      </pc:sldChg>
      <pc:sldChg chg="del">
        <pc:chgData name="Christina Klodt" userId="8e9f0695221abed4" providerId="LiveId" clId="{9F073D35-5AC0-D648-A155-2357AA432710}" dt="2022-08-10T11:52:46.863" v="6" actId="2696"/>
        <pc:sldMkLst>
          <pc:docMk/>
          <pc:sldMk cId="1011682441" sldId="290"/>
        </pc:sldMkLst>
      </pc:sldChg>
      <pc:sldChg chg="del">
        <pc:chgData name="Christina Klodt" userId="8e9f0695221abed4" providerId="LiveId" clId="{9F073D35-5AC0-D648-A155-2357AA432710}" dt="2022-08-10T11:52:46.863" v="6" actId="2696"/>
        <pc:sldMkLst>
          <pc:docMk/>
          <pc:sldMk cId="757740228" sldId="291"/>
        </pc:sldMkLst>
      </pc:sldChg>
      <pc:sldChg chg="del">
        <pc:chgData name="Christina Klodt" userId="8e9f0695221abed4" providerId="LiveId" clId="{9F073D35-5AC0-D648-A155-2357AA432710}" dt="2022-08-10T11:52:46.863" v="6" actId="2696"/>
        <pc:sldMkLst>
          <pc:docMk/>
          <pc:sldMk cId="1678346977" sldId="292"/>
        </pc:sldMkLst>
      </pc:sldChg>
      <pc:sldChg chg="del">
        <pc:chgData name="Christina Klodt" userId="8e9f0695221abed4" providerId="LiveId" clId="{9F073D35-5AC0-D648-A155-2357AA432710}" dt="2022-08-10T11:52:46.863" v="6" actId="2696"/>
        <pc:sldMkLst>
          <pc:docMk/>
          <pc:sldMk cId="3699009310" sldId="293"/>
        </pc:sldMkLst>
      </pc:sldChg>
      <pc:sldChg chg="del">
        <pc:chgData name="Christina Klodt" userId="8e9f0695221abed4" providerId="LiveId" clId="{9F073D35-5AC0-D648-A155-2357AA432710}" dt="2022-08-10T11:52:46.863" v="6" actId="2696"/>
        <pc:sldMkLst>
          <pc:docMk/>
          <pc:sldMk cId="1344856977" sldId="294"/>
        </pc:sldMkLst>
      </pc:sldChg>
      <pc:sldChg chg="addSp delSp modSp mod modNotesTx">
        <pc:chgData name="Christina Klodt" userId="8e9f0695221abed4" providerId="LiveId" clId="{9F073D35-5AC0-D648-A155-2357AA432710}" dt="2022-08-29T16:16:13.597" v="13135" actId="20577"/>
        <pc:sldMkLst>
          <pc:docMk/>
          <pc:sldMk cId="2568887462" sldId="296"/>
        </pc:sldMkLst>
        <pc:spChg chg="mod">
          <ac:chgData name="Christina Klodt" userId="8e9f0695221abed4" providerId="LiveId" clId="{9F073D35-5AC0-D648-A155-2357AA432710}" dt="2022-08-29T16:16:13.597" v="13135" actId="20577"/>
          <ac:spMkLst>
            <pc:docMk/>
            <pc:sldMk cId="2568887462" sldId="296"/>
            <ac:spMk id="2" creationId="{00000000-0000-0000-0000-000000000000}"/>
          </ac:spMkLst>
        </pc:spChg>
        <pc:spChg chg="mod">
          <ac:chgData name="Christina Klodt" userId="8e9f0695221abed4" providerId="LiveId" clId="{9F073D35-5AC0-D648-A155-2357AA432710}" dt="2022-08-29T16:13:07.134" v="13112" actId="948"/>
          <ac:spMkLst>
            <pc:docMk/>
            <pc:sldMk cId="2568887462" sldId="296"/>
            <ac:spMk id="8" creationId="{00000000-0000-0000-0000-000000000000}"/>
          </ac:spMkLst>
        </pc:spChg>
        <pc:spChg chg="del mod">
          <ac:chgData name="Christina Klodt" userId="8e9f0695221abed4" providerId="LiveId" clId="{9F073D35-5AC0-D648-A155-2357AA432710}" dt="2022-08-10T19:46:35.502" v="7001" actId="478"/>
          <ac:spMkLst>
            <pc:docMk/>
            <pc:sldMk cId="2568887462" sldId="296"/>
            <ac:spMk id="9" creationId="{00000000-0000-0000-0000-000000000000}"/>
          </ac:spMkLst>
        </pc:spChg>
        <pc:spChg chg="add del mod">
          <ac:chgData name="Christina Klodt" userId="8e9f0695221abed4" providerId="LiveId" clId="{9F073D35-5AC0-D648-A155-2357AA432710}" dt="2022-08-10T19:45:00.127" v="6955" actId="478"/>
          <ac:spMkLst>
            <pc:docMk/>
            <pc:sldMk cId="2568887462" sldId="296"/>
            <ac:spMk id="10" creationId="{2F06096F-504A-5D40-B383-97E0CA9B46BD}"/>
          </ac:spMkLst>
        </pc:spChg>
        <pc:spChg chg="add del">
          <ac:chgData name="Christina Klodt" userId="8e9f0695221abed4" providerId="LiveId" clId="{9F073D35-5AC0-D648-A155-2357AA432710}" dt="2022-08-10T19:43:45.241" v="6949" actId="22"/>
          <ac:spMkLst>
            <pc:docMk/>
            <pc:sldMk cId="2568887462" sldId="296"/>
            <ac:spMk id="12" creationId="{9B3889BC-E384-C341-B36C-520B9168649F}"/>
          </ac:spMkLst>
        </pc:spChg>
        <pc:spChg chg="add del">
          <ac:chgData name="Christina Klodt" userId="8e9f0695221abed4" providerId="LiveId" clId="{9F073D35-5AC0-D648-A155-2357AA432710}" dt="2022-08-10T19:43:51.876" v="6951" actId="22"/>
          <ac:spMkLst>
            <pc:docMk/>
            <pc:sldMk cId="2568887462" sldId="296"/>
            <ac:spMk id="14" creationId="{641585C5-7087-B742-8616-8C8412EBF992}"/>
          </ac:spMkLst>
        </pc:spChg>
        <pc:spChg chg="add mod">
          <ac:chgData name="Christina Klodt" userId="8e9f0695221abed4" providerId="LiveId" clId="{9F073D35-5AC0-D648-A155-2357AA432710}" dt="2022-08-14T13:41:23.717" v="8814" actId="20577"/>
          <ac:spMkLst>
            <pc:docMk/>
            <pc:sldMk cId="2568887462" sldId="296"/>
            <ac:spMk id="16" creationId="{C07B4CEC-C610-2946-9F1C-AE9A38DC02B7}"/>
          </ac:spMkLst>
        </pc:spChg>
        <pc:picChg chg="del">
          <ac:chgData name="Christina Klodt" userId="8e9f0695221abed4" providerId="LiveId" clId="{9F073D35-5AC0-D648-A155-2357AA432710}" dt="2022-08-10T19:43:40.401" v="6947" actId="478"/>
          <ac:picMkLst>
            <pc:docMk/>
            <pc:sldMk cId="2568887462" sldId="296"/>
            <ac:picMk id="7" creationId="{93E9460F-68C8-47CB-9C44-E09BA1E5F3E6}"/>
          </ac:picMkLst>
        </pc:picChg>
        <pc:picChg chg="add mod modCrop">
          <ac:chgData name="Christina Klodt" userId="8e9f0695221abed4" providerId="LiveId" clId="{9F073D35-5AC0-D648-A155-2357AA432710}" dt="2022-08-10T19:45:32.211" v="6967" actId="14100"/>
          <ac:picMkLst>
            <pc:docMk/>
            <pc:sldMk cId="2568887462" sldId="296"/>
            <ac:picMk id="15" creationId="{06E75FA5-0B70-414F-85C3-04FFA842021C}"/>
          </ac:picMkLst>
        </pc:picChg>
      </pc:sldChg>
      <pc:sldChg chg="addSp delSp modSp new del mod modNotesTx">
        <pc:chgData name="Christina Klodt" userId="8e9f0695221abed4" providerId="LiveId" clId="{9F073D35-5AC0-D648-A155-2357AA432710}" dt="2022-08-29T15:02:51.163" v="12535" actId="2696"/>
        <pc:sldMkLst>
          <pc:docMk/>
          <pc:sldMk cId="2467180616" sldId="297"/>
        </pc:sldMkLst>
        <pc:spChg chg="del">
          <ac:chgData name="Christina Klodt" userId="8e9f0695221abed4" providerId="LiveId" clId="{9F073D35-5AC0-D648-A155-2357AA432710}" dt="2022-08-10T11:56:06.611" v="58" actId="478"/>
          <ac:spMkLst>
            <pc:docMk/>
            <pc:sldMk cId="2467180616" sldId="297"/>
            <ac:spMk id="2" creationId="{FD7CF8C2-CA12-D64E-A00F-9186E91255F3}"/>
          </ac:spMkLst>
        </pc:spChg>
        <pc:spChg chg="del">
          <ac:chgData name="Christina Klodt" userId="8e9f0695221abed4" providerId="LiveId" clId="{9F073D35-5AC0-D648-A155-2357AA432710}" dt="2022-08-10T11:53:33.401" v="12" actId="478"/>
          <ac:spMkLst>
            <pc:docMk/>
            <pc:sldMk cId="2467180616" sldId="297"/>
            <ac:spMk id="3" creationId="{191B84C8-C750-354C-8ABC-7CEC869EB4EF}"/>
          </ac:spMkLst>
        </pc:spChg>
        <pc:spChg chg="add del mod">
          <ac:chgData name="Christina Klodt" userId="8e9f0695221abed4" providerId="LiveId" clId="{9F073D35-5AC0-D648-A155-2357AA432710}" dt="2022-08-14T13:43:36.223" v="8882" actId="478"/>
          <ac:spMkLst>
            <pc:docMk/>
            <pc:sldMk cId="2467180616" sldId="297"/>
            <ac:spMk id="3" creationId="{39A1017D-64DE-E74F-B7E4-B5AA60808975}"/>
          </ac:spMkLst>
        </pc:spChg>
        <pc:spChg chg="add del mod">
          <ac:chgData name="Christina Klodt" userId="8e9f0695221abed4" providerId="LiveId" clId="{9F073D35-5AC0-D648-A155-2357AA432710}" dt="2022-08-10T11:55:07.868" v="47" actId="478"/>
          <ac:spMkLst>
            <pc:docMk/>
            <pc:sldMk cId="2467180616" sldId="297"/>
            <ac:spMk id="7" creationId="{4EE788CA-2850-A84C-BB94-25D3590C33EB}"/>
          </ac:spMkLst>
        </pc:spChg>
        <pc:spChg chg="add del mod">
          <ac:chgData name="Christina Klodt" userId="8e9f0695221abed4" providerId="LiveId" clId="{9F073D35-5AC0-D648-A155-2357AA432710}" dt="2022-08-10T11:54:42.334" v="39" actId="478"/>
          <ac:spMkLst>
            <pc:docMk/>
            <pc:sldMk cId="2467180616" sldId="297"/>
            <ac:spMk id="8" creationId="{B779F5B1-BAD5-F945-9A97-319873931090}"/>
          </ac:spMkLst>
        </pc:spChg>
        <pc:spChg chg="add del mod">
          <ac:chgData name="Christina Klodt" userId="8e9f0695221abed4" providerId="LiveId" clId="{9F073D35-5AC0-D648-A155-2357AA432710}" dt="2022-08-10T11:55:06.941" v="46" actId="478"/>
          <ac:spMkLst>
            <pc:docMk/>
            <pc:sldMk cId="2467180616" sldId="297"/>
            <ac:spMk id="9" creationId="{177FEF16-0CAC-B54D-9011-0DF3C5BE8EF1}"/>
          </ac:spMkLst>
        </pc:spChg>
        <pc:spChg chg="add del mod">
          <ac:chgData name="Christina Klodt" userId="8e9f0695221abed4" providerId="LiveId" clId="{9F073D35-5AC0-D648-A155-2357AA432710}" dt="2022-08-10T11:55:29.789" v="51" actId="478"/>
          <ac:spMkLst>
            <pc:docMk/>
            <pc:sldMk cId="2467180616" sldId="297"/>
            <ac:spMk id="10" creationId="{B4804598-8DA4-0448-99A7-12F4AEA976BE}"/>
          </ac:spMkLst>
        </pc:spChg>
        <pc:spChg chg="add mod">
          <ac:chgData name="Christina Klodt" userId="8e9f0695221abed4" providerId="LiveId" clId="{9F073D35-5AC0-D648-A155-2357AA432710}" dt="2022-08-10T14:58:21.067" v="3512"/>
          <ac:spMkLst>
            <pc:docMk/>
            <pc:sldMk cId="2467180616" sldId="297"/>
            <ac:spMk id="11" creationId="{3972F65A-DE63-F748-B5D1-A7AD4FEB70DB}"/>
          </ac:spMkLst>
        </pc:spChg>
        <pc:spChg chg="add del mod">
          <ac:chgData name="Christina Klodt" userId="8e9f0695221abed4" providerId="LiveId" clId="{9F073D35-5AC0-D648-A155-2357AA432710}" dt="2022-08-10T11:55:32.327" v="53"/>
          <ac:spMkLst>
            <pc:docMk/>
            <pc:sldMk cId="2467180616" sldId="297"/>
            <ac:spMk id="12" creationId="{44BCA01E-2727-F94C-AE00-BF6277FE82D9}"/>
          </ac:spMkLst>
        </pc:spChg>
        <pc:spChg chg="add mod">
          <ac:chgData name="Christina Klodt" userId="8e9f0695221abed4" providerId="LiveId" clId="{9F073D35-5AC0-D648-A155-2357AA432710}" dt="2022-08-10T14:58:21.067" v="3512"/>
          <ac:spMkLst>
            <pc:docMk/>
            <pc:sldMk cId="2467180616" sldId="297"/>
            <ac:spMk id="13" creationId="{AFD814B2-326A-AB45-A565-AB58EEFF5A2C}"/>
          </ac:spMkLst>
        </pc:spChg>
        <pc:spChg chg="add mod">
          <ac:chgData name="Christina Klodt" userId="8e9f0695221abed4" providerId="LiveId" clId="{9F073D35-5AC0-D648-A155-2357AA432710}" dt="2022-08-10T14:58:21.067" v="3512"/>
          <ac:spMkLst>
            <pc:docMk/>
            <pc:sldMk cId="2467180616" sldId="297"/>
            <ac:spMk id="14" creationId="{52F1F8F3-7246-F349-9C11-D3AD948A90BC}"/>
          </ac:spMkLst>
        </pc:spChg>
        <pc:spChg chg="add mod">
          <ac:chgData name="Christina Klodt" userId="8e9f0695221abed4" providerId="LiveId" clId="{9F073D35-5AC0-D648-A155-2357AA432710}" dt="2022-08-14T13:52:12.084" v="9275" actId="14100"/>
          <ac:spMkLst>
            <pc:docMk/>
            <pc:sldMk cId="2467180616" sldId="297"/>
            <ac:spMk id="16" creationId="{B1420F8C-9F6F-004B-914C-B78C01A39CD9}"/>
          </ac:spMkLst>
        </pc:spChg>
        <pc:spChg chg="add mod">
          <ac:chgData name="Christina Klodt" userId="8e9f0695221abed4" providerId="LiveId" clId="{9F073D35-5AC0-D648-A155-2357AA432710}" dt="2022-08-10T14:58:21.067" v="3512"/>
          <ac:spMkLst>
            <pc:docMk/>
            <pc:sldMk cId="2467180616" sldId="297"/>
            <ac:spMk id="17" creationId="{736A644B-8833-FC44-85B4-0D1D38117BA1}"/>
          </ac:spMkLst>
        </pc:spChg>
        <pc:spChg chg="add mod">
          <ac:chgData name="Christina Klodt" userId="8e9f0695221abed4" providerId="LiveId" clId="{9F073D35-5AC0-D648-A155-2357AA432710}" dt="2022-08-10T14:58:21.067" v="3512"/>
          <ac:spMkLst>
            <pc:docMk/>
            <pc:sldMk cId="2467180616" sldId="297"/>
            <ac:spMk id="18" creationId="{716B2D30-B0DF-5C4D-8B49-0D14ED9EB415}"/>
          </ac:spMkLst>
        </pc:spChg>
        <pc:spChg chg="add del mod">
          <ac:chgData name="Christina Klodt" userId="8e9f0695221abed4" providerId="LiveId" clId="{9F073D35-5AC0-D648-A155-2357AA432710}" dt="2022-08-14T13:51:42.627" v="9263" actId="478"/>
          <ac:spMkLst>
            <pc:docMk/>
            <pc:sldMk cId="2467180616" sldId="297"/>
            <ac:spMk id="20" creationId="{805A0679-898F-6042-BDAB-D5E962B4293B}"/>
          </ac:spMkLst>
        </pc:spChg>
        <pc:spChg chg="add del mod">
          <ac:chgData name="Christina Klodt" userId="8e9f0695221abed4" providerId="LiveId" clId="{9F073D35-5AC0-D648-A155-2357AA432710}" dt="2022-08-14T13:51:51.880" v="9266" actId="478"/>
          <ac:spMkLst>
            <pc:docMk/>
            <pc:sldMk cId="2467180616" sldId="297"/>
            <ac:spMk id="21" creationId="{FFA008F5-4405-1A42-B493-B56A15B62D71}"/>
          </ac:spMkLst>
        </pc:spChg>
        <pc:spChg chg="add del mod">
          <ac:chgData name="Christina Klodt" userId="8e9f0695221abed4" providerId="LiveId" clId="{9F073D35-5AC0-D648-A155-2357AA432710}" dt="2022-08-14T13:51:50.022" v="9265" actId="478"/>
          <ac:spMkLst>
            <pc:docMk/>
            <pc:sldMk cId="2467180616" sldId="297"/>
            <ac:spMk id="22" creationId="{3F50BA74-E46A-924D-BB0A-ED87F4342EE7}"/>
          </ac:spMkLst>
        </pc:spChg>
        <pc:spChg chg="add del mod">
          <ac:chgData name="Christina Klodt" userId="8e9f0695221abed4" providerId="LiveId" clId="{9F073D35-5AC0-D648-A155-2357AA432710}" dt="2022-08-14T13:51:57.599" v="9269" actId="478"/>
          <ac:spMkLst>
            <pc:docMk/>
            <pc:sldMk cId="2467180616" sldId="297"/>
            <ac:spMk id="23" creationId="{6866401C-B044-C044-8971-881E977CE895}"/>
          </ac:spMkLst>
        </pc:spChg>
        <pc:spChg chg="add del mod">
          <ac:chgData name="Christina Klodt" userId="8e9f0695221abed4" providerId="LiveId" clId="{9F073D35-5AC0-D648-A155-2357AA432710}" dt="2022-08-14T13:51:55.760" v="9268" actId="478"/>
          <ac:spMkLst>
            <pc:docMk/>
            <pc:sldMk cId="2467180616" sldId="297"/>
            <ac:spMk id="24" creationId="{103ABF7E-4586-BF47-9B24-2883FC13DCE1}"/>
          </ac:spMkLst>
        </pc:spChg>
        <pc:spChg chg="add del mod">
          <ac:chgData name="Christina Klodt" userId="8e9f0695221abed4" providerId="LiveId" clId="{9F073D35-5AC0-D648-A155-2357AA432710}" dt="2022-08-10T12:12:12.053" v="517"/>
          <ac:spMkLst>
            <pc:docMk/>
            <pc:sldMk cId="2467180616" sldId="297"/>
            <ac:spMk id="25" creationId="{983DC33E-76A4-FD4F-B9C6-D133FED3A4FE}"/>
          </ac:spMkLst>
        </pc:spChg>
        <pc:spChg chg="add del mod">
          <ac:chgData name="Christina Klodt" userId="8e9f0695221abed4" providerId="LiveId" clId="{9F073D35-5AC0-D648-A155-2357AA432710}" dt="2022-08-10T12:12:14.105" v="519"/>
          <ac:spMkLst>
            <pc:docMk/>
            <pc:sldMk cId="2467180616" sldId="297"/>
            <ac:spMk id="26" creationId="{4A8C3A4A-627D-584C-A1F8-CB46E9FE66C7}"/>
          </ac:spMkLst>
        </pc:spChg>
        <pc:spChg chg="add del mod">
          <ac:chgData name="Christina Klodt" userId="8e9f0695221abed4" providerId="LiveId" clId="{9F073D35-5AC0-D648-A155-2357AA432710}" dt="2022-08-14T13:51:53.779" v="9267" actId="478"/>
          <ac:spMkLst>
            <pc:docMk/>
            <pc:sldMk cId="2467180616" sldId="297"/>
            <ac:spMk id="27" creationId="{A7775C46-F903-9E4F-872B-FA5EC6B275B9}"/>
          </ac:spMkLst>
        </pc:spChg>
        <pc:spChg chg="add del mod">
          <ac:chgData name="Christina Klodt" userId="8e9f0695221abed4" providerId="LiveId" clId="{9F073D35-5AC0-D648-A155-2357AA432710}" dt="2022-08-14T13:52:05.825" v="9273" actId="478"/>
          <ac:spMkLst>
            <pc:docMk/>
            <pc:sldMk cId="2467180616" sldId="297"/>
            <ac:spMk id="28" creationId="{1AB9667C-1AFF-AB4F-A090-0B279D0D0FBF}"/>
          </ac:spMkLst>
        </pc:spChg>
        <pc:spChg chg="add del mod">
          <ac:chgData name="Christina Klodt" userId="8e9f0695221abed4" providerId="LiveId" clId="{9F073D35-5AC0-D648-A155-2357AA432710}" dt="2022-08-14T13:51:59.675" v="9270" actId="478"/>
          <ac:spMkLst>
            <pc:docMk/>
            <pc:sldMk cId="2467180616" sldId="297"/>
            <ac:spMk id="29" creationId="{BC1FBF70-9830-5F40-B05E-D423A4B33216}"/>
          </ac:spMkLst>
        </pc:spChg>
        <pc:spChg chg="add del mod">
          <ac:chgData name="Christina Klodt" userId="8e9f0695221abed4" providerId="LiveId" clId="{9F073D35-5AC0-D648-A155-2357AA432710}" dt="2022-08-14T13:52:01.727" v="9271" actId="478"/>
          <ac:spMkLst>
            <pc:docMk/>
            <pc:sldMk cId="2467180616" sldId="297"/>
            <ac:spMk id="30" creationId="{95F80F05-0CC3-A049-BFBE-432ECDEDEB40}"/>
          </ac:spMkLst>
        </pc:spChg>
        <pc:spChg chg="add del mod">
          <ac:chgData name="Christina Klodt" userId="8e9f0695221abed4" providerId="LiveId" clId="{9F073D35-5AC0-D648-A155-2357AA432710}" dt="2022-08-14T13:52:03.972" v="9272" actId="478"/>
          <ac:spMkLst>
            <pc:docMk/>
            <pc:sldMk cId="2467180616" sldId="297"/>
            <ac:spMk id="31" creationId="{FC0CABCD-8808-C04A-AA08-B64F3B4FC1F2}"/>
          </ac:spMkLst>
        </pc:spChg>
        <pc:spChg chg="add del mod">
          <ac:chgData name="Christina Klodt" userId="8e9f0695221abed4" providerId="LiveId" clId="{9F073D35-5AC0-D648-A155-2357AA432710}" dt="2022-08-14T13:52:07.864" v="9274" actId="478"/>
          <ac:spMkLst>
            <pc:docMk/>
            <pc:sldMk cId="2467180616" sldId="297"/>
            <ac:spMk id="32" creationId="{ED393D75-C4D4-1149-BB92-396AEF1276B6}"/>
          </ac:spMkLst>
        </pc:spChg>
        <pc:spChg chg="add del mod">
          <ac:chgData name="Christina Klodt" userId="8e9f0695221abed4" providerId="LiveId" clId="{9F073D35-5AC0-D648-A155-2357AA432710}" dt="2022-08-14T13:52:15.487" v="9276" actId="478"/>
          <ac:spMkLst>
            <pc:docMk/>
            <pc:sldMk cId="2467180616" sldId="297"/>
            <ac:spMk id="33" creationId="{FCDDA22E-7C84-3642-8B2B-457910CD5BB9}"/>
          </ac:spMkLst>
        </pc:spChg>
        <pc:spChg chg="add del mod">
          <ac:chgData name="Christina Klodt" userId="8e9f0695221abed4" providerId="LiveId" clId="{9F073D35-5AC0-D648-A155-2357AA432710}" dt="2022-08-14T13:52:22.080" v="9279" actId="478"/>
          <ac:spMkLst>
            <pc:docMk/>
            <pc:sldMk cId="2467180616" sldId="297"/>
            <ac:spMk id="34" creationId="{42AC74E5-37EC-7748-8537-3722F2CA9702}"/>
          </ac:spMkLst>
        </pc:spChg>
        <pc:spChg chg="add del">
          <ac:chgData name="Christina Klodt" userId="8e9f0695221abed4" providerId="LiveId" clId="{9F073D35-5AC0-D648-A155-2357AA432710}" dt="2022-08-10T12:22:19.809" v="738" actId="22"/>
          <ac:spMkLst>
            <pc:docMk/>
            <pc:sldMk cId="2467180616" sldId="297"/>
            <ac:spMk id="36" creationId="{FD46EF6E-44E2-8F4E-813A-2D31B157CD99}"/>
          </ac:spMkLst>
        </pc:spChg>
        <pc:spChg chg="add del mod">
          <ac:chgData name="Christina Klodt" userId="8e9f0695221abed4" providerId="LiveId" clId="{9F073D35-5AC0-D648-A155-2357AA432710}" dt="2022-08-14T13:51:47.897" v="9264" actId="478"/>
          <ac:spMkLst>
            <pc:docMk/>
            <pc:sldMk cId="2467180616" sldId="297"/>
            <ac:spMk id="37" creationId="{B5EA5276-A75D-214C-B8F9-63DD006BAD40}"/>
          </ac:spMkLst>
        </pc:spChg>
        <pc:spChg chg="add del mod">
          <ac:chgData name="Christina Klodt" userId="8e9f0695221abed4" providerId="LiveId" clId="{9F073D35-5AC0-D648-A155-2357AA432710}" dt="2022-08-14T13:52:20.183" v="9278" actId="478"/>
          <ac:spMkLst>
            <pc:docMk/>
            <pc:sldMk cId="2467180616" sldId="297"/>
            <ac:spMk id="38" creationId="{AF21D593-27EB-5447-9C98-BCABAC59F6CB}"/>
          </ac:spMkLst>
        </pc:spChg>
        <pc:spChg chg="add del mod">
          <ac:chgData name="Christina Klodt" userId="8e9f0695221abed4" providerId="LiveId" clId="{9F073D35-5AC0-D648-A155-2357AA432710}" dt="2022-08-14T13:52:18.167" v="9277" actId="478"/>
          <ac:spMkLst>
            <pc:docMk/>
            <pc:sldMk cId="2467180616" sldId="297"/>
            <ac:spMk id="39" creationId="{B9C1B20D-B781-3E46-948E-398EE873CEBD}"/>
          </ac:spMkLst>
        </pc:spChg>
        <pc:spChg chg="add del mod">
          <ac:chgData name="Christina Klodt" userId="8e9f0695221abed4" providerId="LiveId" clId="{9F073D35-5AC0-D648-A155-2357AA432710}" dt="2022-08-14T13:54:44.186" v="9362" actId="1035"/>
          <ac:spMkLst>
            <pc:docMk/>
            <pc:sldMk cId="2467180616" sldId="297"/>
            <ac:spMk id="41" creationId="{2574594F-C83B-EA40-BDAE-D568D817BFA7}"/>
          </ac:spMkLst>
        </pc:spChg>
        <pc:grpChg chg="add mod">
          <ac:chgData name="Christina Klodt" userId="8e9f0695221abed4" providerId="LiveId" clId="{9F073D35-5AC0-D648-A155-2357AA432710}" dt="2022-08-10T14:58:21.067" v="3512"/>
          <ac:grpSpMkLst>
            <pc:docMk/>
            <pc:sldMk cId="2467180616" sldId="297"/>
            <ac:grpSpMk id="15" creationId="{EA9958BA-23A9-874E-8DC5-F2CBC9895CD5}"/>
          </ac:grpSpMkLst>
        </pc:grpChg>
        <pc:grpChg chg="add mod">
          <ac:chgData name="Christina Klodt" userId="8e9f0695221abed4" providerId="LiveId" clId="{9F073D35-5AC0-D648-A155-2357AA432710}" dt="2022-08-14T13:43:35.530" v="8880" actId="1076"/>
          <ac:grpSpMkLst>
            <pc:docMk/>
            <pc:sldMk cId="2467180616" sldId="297"/>
            <ac:grpSpMk id="40" creationId="{838A9601-3C29-5F4F-B3B5-59C04D5F6A93}"/>
          </ac:grpSpMkLst>
        </pc:grpChg>
      </pc:sldChg>
      <pc:sldChg chg="addSp delSp modSp new mod modNotesTx">
        <pc:chgData name="Christina Klodt" userId="8e9f0695221abed4" providerId="LiveId" clId="{9F073D35-5AC0-D648-A155-2357AA432710}" dt="2022-08-29T16:13:21.714" v="13113" actId="948"/>
        <pc:sldMkLst>
          <pc:docMk/>
          <pc:sldMk cId="151467774" sldId="298"/>
        </pc:sldMkLst>
        <pc:spChg chg="mod">
          <ac:chgData name="Christina Klodt" userId="8e9f0695221abed4" providerId="LiveId" clId="{9F073D35-5AC0-D648-A155-2357AA432710}" dt="2022-08-29T15:04:42.629" v="12660" actId="20577"/>
          <ac:spMkLst>
            <pc:docMk/>
            <pc:sldMk cId="151467774" sldId="298"/>
            <ac:spMk id="2" creationId="{99659BBA-214D-DE4E-AA8E-3FAE4C6D377D}"/>
          </ac:spMkLst>
        </pc:spChg>
        <pc:spChg chg="del mod">
          <ac:chgData name="Christina Klodt" userId="8e9f0695221abed4" providerId="LiveId" clId="{9F073D35-5AC0-D648-A155-2357AA432710}" dt="2022-08-10T13:02:40.958" v="1520" actId="478"/>
          <ac:spMkLst>
            <pc:docMk/>
            <pc:sldMk cId="151467774" sldId="298"/>
            <ac:spMk id="3" creationId="{2C157CDB-5B2B-3047-BC3E-B85C19C367BA}"/>
          </ac:spMkLst>
        </pc:spChg>
        <pc:spChg chg="add mod">
          <ac:chgData name="Christina Klodt" userId="8e9f0695221abed4" providerId="LiveId" clId="{9F073D35-5AC0-D648-A155-2357AA432710}" dt="2022-08-29T16:13:21.714" v="13113" actId="948"/>
          <ac:spMkLst>
            <pc:docMk/>
            <pc:sldMk cId="151467774" sldId="298"/>
            <ac:spMk id="7" creationId="{08E12BB3-88DF-BE43-8234-83B0BE2316E2}"/>
          </ac:spMkLst>
        </pc:spChg>
        <pc:spChg chg="add mod">
          <ac:chgData name="Christina Klodt" userId="8e9f0695221abed4" providerId="LiveId" clId="{9F073D35-5AC0-D648-A155-2357AA432710}" dt="2022-08-10T12:47:04.901" v="1054" actId="14100"/>
          <ac:spMkLst>
            <pc:docMk/>
            <pc:sldMk cId="151467774" sldId="298"/>
            <ac:spMk id="10" creationId="{ED2034A5-67DF-D148-A691-F3D74AB8CEAD}"/>
          </ac:spMkLst>
        </pc:spChg>
        <pc:picChg chg="add mod">
          <ac:chgData name="Christina Klodt" userId="8e9f0695221abed4" providerId="LiveId" clId="{9F073D35-5AC0-D648-A155-2357AA432710}" dt="2022-08-10T12:40:05.715" v="992" actId="1076"/>
          <ac:picMkLst>
            <pc:docMk/>
            <pc:sldMk cId="151467774" sldId="298"/>
            <ac:picMk id="1026" creationId="{DF687CE5-C3A1-AC44-A578-886AE9409A67}"/>
          </ac:picMkLst>
        </pc:picChg>
      </pc:sldChg>
      <pc:sldChg chg="modSp add del mod">
        <pc:chgData name="Christina Klodt" userId="8e9f0695221abed4" providerId="LiveId" clId="{9F073D35-5AC0-D648-A155-2357AA432710}" dt="2022-08-10T19:45:36.037" v="6968" actId="2696"/>
        <pc:sldMkLst>
          <pc:docMk/>
          <pc:sldMk cId="1756110552" sldId="299"/>
        </pc:sldMkLst>
        <pc:spChg chg="mod">
          <ac:chgData name="Christina Klodt" userId="8e9f0695221abed4" providerId="LiveId" clId="{9F073D35-5AC0-D648-A155-2357AA432710}" dt="2022-08-10T12:31:30.730" v="869" actId="207"/>
          <ac:spMkLst>
            <pc:docMk/>
            <pc:sldMk cId="1756110552" sldId="299"/>
            <ac:spMk id="21" creationId="{FFA008F5-4405-1A42-B493-B56A15B62D71}"/>
          </ac:spMkLst>
        </pc:spChg>
        <pc:spChg chg="mod">
          <ac:chgData name="Christina Klodt" userId="8e9f0695221abed4" providerId="LiveId" clId="{9F073D35-5AC0-D648-A155-2357AA432710}" dt="2022-08-10T12:31:34.811" v="870" actId="207"/>
          <ac:spMkLst>
            <pc:docMk/>
            <pc:sldMk cId="1756110552" sldId="299"/>
            <ac:spMk id="22" creationId="{3F50BA74-E46A-924D-BB0A-ED87F4342EE7}"/>
          </ac:spMkLst>
        </pc:spChg>
        <pc:spChg chg="mod">
          <ac:chgData name="Christina Klodt" userId="8e9f0695221abed4" providerId="LiveId" clId="{9F073D35-5AC0-D648-A155-2357AA432710}" dt="2022-08-10T12:31:48.446" v="874" actId="207"/>
          <ac:spMkLst>
            <pc:docMk/>
            <pc:sldMk cId="1756110552" sldId="299"/>
            <ac:spMk id="23" creationId="{6866401C-B044-C044-8971-881E977CE895}"/>
          </ac:spMkLst>
        </pc:spChg>
        <pc:spChg chg="mod">
          <ac:chgData name="Christina Klodt" userId="8e9f0695221abed4" providerId="LiveId" clId="{9F073D35-5AC0-D648-A155-2357AA432710}" dt="2022-08-10T12:31:40.563" v="872" actId="207"/>
          <ac:spMkLst>
            <pc:docMk/>
            <pc:sldMk cId="1756110552" sldId="299"/>
            <ac:spMk id="24" creationId="{103ABF7E-4586-BF47-9B24-2883FC13DCE1}"/>
          </ac:spMkLst>
        </pc:spChg>
        <pc:spChg chg="mod">
          <ac:chgData name="Christina Klodt" userId="8e9f0695221abed4" providerId="LiveId" clId="{9F073D35-5AC0-D648-A155-2357AA432710}" dt="2022-08-10T12:31:37.532" v="871" actId="207"/>
          <ac:spMkLst>
            <pc:docMk/>
            <pc:sldMk cId="1756110552" sldId="299"/>
            <ac:spMk id="27" creationId="{A7775C46-F903-9E4F-872B-FA5EC6B275B9}"/>
          </ac:spMkLst>
        </pc:spChg>
        <pc:spChg chg="mod">
          <ac:chgData name="Christina Klodt" userId="8e9f0695221abed4" providerId="LiveId" clId="{9F073D35-5AC0-D648-A155-2357AA432710}" dt="2022-08-10T12:31:53.945" v="875" actId="207"/>
          <ac:spMkLst>
            <pc:docMk/>
            <pc:sldMk cId="1756110552" sldId="299"/>
            <ac:spMk id="28" creationId="{1AB9667C-1AFF-AB4F-A090-0B279D0D0FBF}"/>
          </ac:spMkLst>
        </pc:spChg>
        <pc:spChg chg="mod">
          <ac:chgData name="Christina Klodt" userId="8e9f0695221abed4" providerId="LiveId" clId="{9F073D35-5AC0-D648-A155-2357AA432710}" dt="2022-08-10T12:31:45.296" v="873" actId="207"/>
          <ac:spMkLst>
            <pc:docMk/>
            <pc:sldMk cId="1756110552" sldId="299"/>
            <ac:spMk id="29" creationId="{BC1FBF70-9830-5F40-B05E-D423A4B33216}"/>
          </ac:spMkLst>
        </pc:spChg>
        <pc:spChg chg="mod">
          <ac:chgData name="Christina Klodt" userId="8e9f0695221abed4" providerId="LiveId" clId="{9F073D35-5AC0-D648-A155-2357AA432710}" dt="2022-08-10T12:32:27.412" v="877" actId="207"/>
          <ac:spMkLst>
            <pc:docMk/>
            <pc:sldMk cId="1756110552" sldId="299"/>
            <ac:spMk id="32" creationId="{ED393D75-C4D4-1149-BB92-396AEF1276B6}"/>
          </ac:spMkLst>
        </pc:spChg>
        <pc:spChg chg="mod">
          <ac:chgData name="Christina Klodt" userId="8e9f0695221abed4" providerId="LiveId" clId="{9F073D35-5AC0-D648-A155-2357AA432710}" dt="2022-08-10T12:32:35.395" v="878" actId="207"/>
          <ac:spMkLst>
            <pc:docMk/>
            <pc:sldMk cId="1756110552" sldId="299"/>
            <ac:spMk id="33" creationId="{FCDDA22E-7C84-3642-8B2B-457910CD5BB9}"/>
          </ac:spMkLst>
        </pc:spChg>
        <pc:spChg chg="mod">
          <ac:chgData name="Christina Klodt" userId="8e9f0695221abed4" providerId="LiveId" clId="{9F073D35-5AC0-D648-A155-2357AA432710}" dt="2022-08-10T12:32:06.062" v="876" actId="207"/>
          <ac:spMkLst>
            <pc:docMk/>
            <pc:sldMk cId="1756110552" sldId="299"/>
            <ac:spMk id="34" creationId="{42AC74E5-37EC-7748-8537-3722F2CA9702}"/>
          </ac:spMkLst>
        </pc:spChg>
      </pc:sldChg>
      <pc:sldChg chg="addSp delSp modSp add mod modNotesTx">
        <pc:chgData name="Christina Klodt" userId="8e9f0695221abed4" providerId="LiveId" clId="{9F073D35-5AC0-D648-A155-2357AA432710}" dt="2022-08-29T16:25:27.415" v="13275" actId="20577"/>
        <pc:sldMkLst>
          <pc:docMk/>
          <pc:sldMk cId="94633277" sldId="300"/>
        </pc:sldMkLst>
        <pc:spChg chg="mod">
          <ac:chgData name="Christina Klodt" userId="8e9f0695221abed4" providerId="LiveId" clId="{9F073D35-5AC0-D648-A155-2357AA432710}" dt="2022-08-29T16:25:27.415" v="13275" actId="20577"/>
          <ac:spMkLst>
            <pc:docMk/>
            <pc:sldMk cId="94633277" sldId="300"/>
            <ac:spMk id="2" creationId="{99659BBA-214D-DE4E-AA8E-3FAE4C6D377D}"/>
          </ac:spMkLst>
        </pc:spChg>
        <pc:spChg chg="del">
          <ac:chgData name="Christina Klodt" userId="8e9f0695221abed4" providerId="LiveId" clId="{9F073D35-5AC0-D648-A155-2357AA432710}" dt="2022-08-10T13:12:53.200" v="1994" actId="478"/>
          <ac:spMkLst>
            <pc:docMk/>
            <pc:sldMk cId="94633277" sldId="300"/>
            <ac:spMk id="3" creationId="{2C157CDB-5B2B-3047-BC3E-B85C19C367BA}"/>
          </ac:spMkLst>
        </pc:spChg>
        <pc:spChg chg="mod">
          <ac:chgData name="Christina Klodt" userId="8e9f0695221abed4" providerId="LiveId" clId="{9F073D35-5AC0-D648-A155-2357AA432710}" dt="2022-08-29T16:13:33.930" v="13114" actId="948"/>
          <ac:spMkLst>
            <pc:docMk/>
            <pc:sldMk cId="94633277" sldId="300"/>
            <ac:spMk id="7" creationId="{08E12BB3-88DF-BE43-8234-83B0BE2316E2}"/>
          </ac:spMkLst>
        </pc:spChg>
        <pc:spChg chg="mod">
          <ac:chgData name="Christina Klodt" userId="8e9f0695221abed4" providerId="LiveId" clId="{9F073D35-5AC0-D648-A155-2357AA432710}" dt="2022-08-10T13:03:00.463" v="1524" actId="20577"/>
          <ac:spMkLst>
            <pc:docMk/>
            <pc:sldMk cId="94633277" sldId="300"/>
            <ac:spMk id="10" creationId="{ED2034A5-67DF-D148-A691-F3D74AB8CEAD}"/>
          </ac:spMkLst>
        </pc:spChg>
        <pc:spChg chg="add del">
          <ac:chgData name="Christina Klodt" userId="8e9f0695221abed4" providerId="LiveId" clId="{9F073D35-5AC0-D648-A155-2357AA432710}" dt="2022-08-10T13:11:10.853" v="1953" actId="22"/>
          <ac:spMkLst>
            <pc:docMk/>
            <pc:sldMk cId="94633277" sldId="300"/>
            <ac:spMk id="13" creationId="{CBFC31D3-13B8-A248-A561-3C7CF877E695}"/>
          </ac:spMkLst>
        </pc:spChg>
        <pc:picChg chg="add del mod">
          <ac:chgData name="Christina Klodt" userId="8e9f0695221abed4" providerId="LiveId" clId="{9F073D35-5AC0-D648-A155-2357AA432710}" dt="2022-08-10T13:02:36.786" v="1519" actId="478"/>
          <ac:picMkLst>
            <pc:docMk/>
            <pc:sldMk cId="94633277" sldId="300"/>
            <ac:picMk id="1026" creationId="{DF687CE5-C3A1-AC44-A578-886AE9409A67}"/>
          </ac:picMkLst>
        </pc:picChg>
        <pc:picChg chg="add del mod">
          <ac:chgData name="Christina Klodt" userId="8e9f0695221abed4" providerId="LiveId" clId="{9F073D35-5AC0-D648-A155-2357AA432710}" dt="2022-08-10T13:02:14.771" v="1511"/>
          <ac:picMkLst>
            <pc:docMk/>
            <pc:sldMk cId="94633277" sldId="300"/>
            <ac:picMk id="2050" creationId="{E3B6925E-6B6A-6B40-BDEE-9B5DA5F83051}"/>
          </ac:picMkLst>
        </pc:picChg>
        <pc:picChg chg="add mod">
          <ac:chgData name="Christina Klodt" userId="8e9f0695221abed4" providerId="LiveId" clId="{9F073D35-5AC0-D648-A155-2357AA432710}" dt="2022-08-10T13:02:31.592" v="1518" actId="14100"/>
          <ac:picMkLst>
            <pc:docMk/>
            <pc:sldMk cId="94633277" sldId="300"/>
            <ac:picMk id="2052" creationId="{7F8A2108-376B-2547-B375-7BC7C90E8742}"/>
          </ac:picMkLst>
        </pc:picChg>
      </pc:sldChg>
      <pc:sldChg chg="modSp new mod ord">
        <pc:chgData name="Christina Klodt" userId="8e9f0695221abed4" providerId="LiveId" clId="{9F073D35-5AC0-D648-A155-2357AA432710}" dt="2022-08-29T11:00:01.164" v="12486" actId="20577"/>
        <pc:sldMkLst>
          <pc:docMk/>
          <pc:sldMk cId="2093869273" sldId="301"/>
        </pc:sldMkLst>
        <pc:spChg chg="mod">
          <ac:chgData name="Christina Klodt" userId="8e9f0695221abed4" providerId="LiveId" clId="{9F073D35-5AC0-D648-A155-2357AA432710}" dt="2022-08-10T13:11:23.163" v="1982" actId="20577"/>
          <ac:spMkLst>
            <pc:docMk/>
            <pc:sldMk cId="2093869273" sldId="301"/>
            <ac:spMk id="2" creationId="{9A813438-363B-BF48-8B86-B3BC7923DEB0}"/>
          </ac:spMkLst>
        </pc:spChg>
        <pc:spChg chg="mod">
          <ac:chgData name="Christina Klodt" userId="8e9f0695221abed4" providerId="LiveId" clId="{9F073D35-5AC0-D648-A155-2357AA432710}" dt="2022-08-29T11:00:01.164" v="12486" actId="20577"/>
          <ac:spMkLst>
            <pc:docMk/>
            <pc:sldMk cId="2093869273" sldId="301"/>
            <ac:spMk id="3" creationId="{3B35C6A1-96B1-A844-AD32-CB68EF43C417}"/>
          </ac:spMkLst>
        </pc:spChg>
      </pc:sldChg>
      <pc:sldChg chg="addSp delSp modSp add mod modNotesTx">
        <pc:chgData name="Christina Klodt" userId="8e9f0695221abed4" providerId="LiveId" clId="{9F073D35-5AC0-D648-A155-2357AA432710}" dt="2022-08-29T16:17:51.412" v="13158" actId="20577"/>
        <pc:sldMkLst>
          <pc:docMk/>
          <pc:sldMk cId="1188297536" sldId="302"/>
        </pc:sldMkLst>
        <pc:spChg chg="mod">
          <ac:chgData name="Christina Klodt" userId="8e9f0695221abed4" providerId="LiveId" clId="{9F073D35-5AC0-D648-A155-2357AA432710}" dt="2022-08-29T16:03:41.158" v="13024" actId="20577"/>
          <ac:spMkLst>
            <pc:docMk/>
            <pc:sldMk cId="1188297536" sldId="302"/>
            <ac:spMk id="2" creationId="{99659BBA-214D-DE4E-AA8E-3FAE4C6D377D}"/>
          </ac:spMkLst>
        </pc:spChg>
        <pc:spChg chg="del">
          <ac:chgData name="Christina Klodt" userId="8e9f0695221abed4" providerId="LiveId" clId="{9F073D35-5AC0-D648-A155-2357AA432710}" dt="2022-08-10T13:12:50.576" v="1993" actId="478"/>
          <ac:spMkLst>
            <pc:docMk/>
            <pc:sldMk cId="1188297536" sldId="302"/>
            <ac:spMk id="3" creationId="{2C157CDB-5B2B-3047-BC3E-B85C19C367BA}"/>
          </ac:spMkLst>
        </pc:spChg>
        <pc:spChg chg="mod">
          <ac:chgData name="Christina Klodt" userId="8e9f0695221abed4" providerId="LiveId" clId="{9F073D35-5AC0-D648-A155-2357AA432710}" dt="2022-08-29T16:17:51.412" v="13158" actId="20577"/>
          <ac:spMkLst>
            <pc:docMk/>
            <pc:sldMk cId="1188297536" sldId="302"/>
            <ac:spMk id="7" creationId="{08E12BB3-88DF-BE43-8234-83B0BE2316E2}"/>
          </ac:spMkLst>
        </pc:spChg>
        <pc:spChg chg="mod">
          <ac:chgData name="Christina Klodt" userId="8e9f0695221abed4" providerId="LiveId" clId="{9F073D35-5AC0-D648-A155-2357AA432710}" dt="2022-08-10T13:13:02.878" v="1997" actId="20577"/>
          <ac:spMkLst>
            <pc:docMk/>
            <pc:sldMk cId="1188297536" sldId="302"/>
            <ac:spMk id="10" creationId="{ED2034A5-67DF-D148-A691-F3D74AB8CEAD}"/>
          </ac:spMkLst>
        </pc:spChg>
        <pc:picChg chg="del">
          <ac:chgData name="Christina Klodt" userId="8e9f0695221abed4" providerId="LiveId" clId="{9F073D35-5AC0-D648-A155-2357AA432710}" dt="2022-08-10T13:12:47.872" v="1992" actId="478"/>
          <ac:picMkLst>
            <pc:docMk/>
            <pc:sldMk cId="1188297536" sldId="302"/>
            <ac:picMk id="2052" creationId="{7F8A2108-376B-2547-B375-7BC7C90E8742}"/>
          </ac:picMkLst>
        </pc:picChg>
        <pc:picChg chg="add mod">
          <ac:chgData name="Christina Klodt" userId="8e9f0695221abed4" providerId="LiveId" clId="{9F073D35-5AC0-D648-A155-2357AA432710}" dt="2022-08-10T13:12:47.032" v="1991" actId="167"/>
          <ac:picMkLst>
            <pc:docMk/>
            <pc:sldMk cId="1188297536" sldId="302"/>
            <ac:picMk id="3074" creationId="{4AB5995E-DDE9-564A-832D-D3D0BAC4C828}"/>
          </ac:picMkLst>
        </pc:picChg>
      </pc:sldChg>
      <pc:sldChg chg="addSp delSp modSp add mod ord modNotesTx">
        <pc:chgData name="Christina Klodt" userId="8e9f0695221abed4" providerId="LiveId" clId="{9F073D35-5AC0-D648-A155-2357AA432710}" dt="2022-08-29T16:13:43.032" v="13115" actId="948"/>
        <pc:sldMkLst>
          <pc:docMk/>
          <pc:sldMk cId="827226876" sldId="303"/>
        </pc:sldMkLst>
        <pc:spChg chg="mod">
          <ac:chgData name="Christina Klodt" userId="8e9f0695221abed4" providerId="LiveId" clId="{9F073D35-5AC0-D648-A155-2357AA432710}" dt="2022-08-29T16:03:26.954" v="12996" actId="20577"/>
          <ac:spMkLst>
            <pc:docMk/>
            <pc:sldMk cId="827226876" sldId="303"/>
            <ac:spMk id="2" creationId="{99659BBA-214D-DE4E-AA8E-3FAE4C6D377D}"/>
          </ac:spMkLst>
        </pc:spChg>
        <pc:spChg chg="mod">
          <ac:chgData name="Christina Klodt" userId="8e9f0695221abed4" providerId="LiveId" clId="{9F073D35-5AC0-D648-A155-2357AA432710}" dt="2022-08-29T16:13:43.032" v="13115" actId="948"/>
          <ac:spMkLst>
            <pc:docMk/>
            <pc:sldMk cId="827226876" sldId="303"/>
            <ac:spMk id="7" creationId="{08E12BB3-88DF-BE43-8234-83B0BE2316E2}"/>
          </ac:spMkLst>
        </pc:spChg>
        <pc:spChg chg="mod">
          <ac:chgData name="Christina Klodt" userId="8e9f0695221abed4" providerId="LiveId" clId="{9F073D35-5AC0-D648-A155-2357AA432710}" dt="2022-08-10T13:43:08.176" v="2837" actId="20577"/>
          <ac:spMkLst>
            <pc:docMk/>
            <pc:sldMk cId="827226876" sldId="303"/>
            <ac:spMk id="10" creationId="{ED2034A5-67DF-D148-A691-F3D74AB8CEAD}"/>
          </ac:spMkLst>
        </pc:spChg>
        <pc:picChg chg="add del">
          <ac:chgData name="Christina Klodt" userId="8e9f0695221abed4" providerId="LiveId" clId="{9F073D35-5AC0-D648-A155-2357AA432710}" dt="2022-08-10T13:38:47.562" v="2764" actId="478"/>
          <ac:picMkLst>
            <pc:docMk/>
            <pc:sldMk cId="827226876" sldId="303"/>
            <ac:picMk id="3074" creationId="{4AB5995E-DDE9-564A-832D-D3D0BAC4C828}"/>
          </ac:picMkLst>
        </pc:picChg>
        <pc:picChg chg="add del">
          <ac:chgData name="Christina Klodt" userId="8e9f0695221abed4" providerId="LiveId" clId="{9F073D35-5AC0-D648-A155-2357AA432710}" dt="2022-08-10T13:38:29.608" v="2757"/>
          <ac:picMkLst>
            <pc:docMk/>
            <pc:sldMk cId="827226876" sldId="303"/>
            <ac:picMk id="4098" creationId="{C766362F-738C-1349-B9C5-9EEAC1A8D538}"/>
          </ac:picMkLst>
        </pc:picChg>
        <pc:picChg chg="add mod">
          <ac:chgData name="Christina Klodt" userId="8e9f0695221abed4" providerId="LiveId" clId="{9F073D35-5AC0-D648-A155-2357AA432710}" dt="2022-08-10T13:38:46.596" v="2763" actId="14100"/>
          <ac:picMkLst>
            <pc:docMk/>
            <pc:sldMk cId="827226876" sldId="303"/>
            <ac:picMk id="4100" creationId="{B2822965-8388-F04A-9FD4-FCB720886BD6}"/>
          </ac:picMkLst>
        </pc:picChg>
      </pc:sldChg>
      <pc:sldChg chg="modSp new del mod">
        <pc:chgData name="Christina Klodt" userId="8e9f0695221abed4" providerId="LiveId" clId="{9F073D35-5AC0-D648-A155-2357AA432710}" dt="2022-08-10T13:43:25.873" v="2844" actId="2696"/>
        <pc:sldMkLst>
          <pc:docMk/>
          <pc:sldMk cId="66107818" sldId="304"/>
        </pc:sldMkLst>
        <pc:spChg chg="mod">
          <ac:chgData name="Christina Klodt" userId="8e9f0695221abed4" providerId="LiveId" clId="{9F073D35-5AC0-D648-A155-2357AA432710}" dt="2022-08-10T13:43:23.927" v="2843" actId="20577"/>
          <ac:spMkLst>
            <pc:docMk/>
            <pc:sldMk cId="66107818" sldId="304"/>
            <ac:spMk id="2" creationId="{648CAAE5-8304-2A46-A8CC-6405FFA2E7DE}"/>
          </ac:spMkLst>
        </pc:spChg>
      </pc:sldChg>
      <pc:sldChg chg="addSp delSp modSp add del mod ord modNotesTx">
        <pc:chgData name="Christina Klodt" userId="8e9f0695221abed4" providerId="LiveId" clId="{9F073D35-5AC0-D648-A155-2357AA432710}" dt="2022-08-29T16:22:21.480" v="13239" actId="20577"/>
        <pc:sldMkLst>
          <pc:docMk/>
          <pc:sldMk cId="1355741242" sldId="304"/>
        </pc:sldMkLst>
        <pc:spChg chg="mod">
          <ac:chgData name="Christina Klodt" userId="8e9f0695221abed4" providerId="LiveId" clId="{9F073D35-5AC0-D648-A155-2357AA432710}" dt="2022-08-29T16:04:26.090" v="13065" actId="20577"/>
          <ac:spMkLst>
            <pc:docMk/>
            <pc:sldMk cId="1355741242" sldId="304"/>
            <ac:spMk id="2" creationId="{99659BBA-214D-DE4E-AA8E-3FAE4C6D377D}"/>
          </ac:spMkLst>
        </pc:spChg>
        <pc:spChg chg="mod">
          <ac:chgData name="Christina Klodt" userId="8e9f0695221abed4" providerId="LiveId" clId="{9F073D35-5AC0-D648-A155-2357AA432710}" dt="2022-08-29T16:22:21.480" v="13239" actId="20577"/>
          <ac:spMkLst>
            <pc:docMk/>
            <pc:sldMk cId="1355741242" sldId="304"/>
            <ac:spMk id="7" creationId="{08E12BB3-88DF-BE43-8234-83B0BE2316E2}"/>
          </ac:spMkLst>
        </pc:spChg>
        <pc:spChg chg="del">
          <ac:chgData name="Christina Klodt" userId="8e9f0695221abed4" providerId="LiveId" clId="{9F073D35-5AC0-D648-A155-2357AA432710}" dt="2022-08-10T13:51:12.432" v="2987" actId="478"/>
          <ac:spMkLst>
            <pc:docMk/>
            <pc:sldMk cId="1355741242" sldId="304"/>
            <ac:spMk id="10" creationId="{ED2034A5-67DF-D148-A691-F3D74AB8CEAD}"/>
          </ac:spMkLst>
        </pc:spChg>
        <pc:spChg chg="add mod">
          <ac:chgData name="Christina Klodt" userId="8e9f0695221abed4" providerId="LiveId" clId="{9F073D35-5AC0-D648-A155-2357AA432710}" dt="2022-08-29T16:20:02.290" v="13179" actId="20577"/>
          <ac:spMkLst>
            <pc:docMk/>
            <pc:sldMk cId="1355741242" sldId="304"/>
            <ac:spMk id="11" creationId="{5B16139C-DD40-BF4D-B136-27A17D4197D0}"/>
          </ac:spMkLst>
        </pc:spChg>
        <pc:picChg chg="del">
          <ac:chgData name="Christina Klodt" userId="8e9f0695221abed4" providerId="LiveId" clId="{9F073D35-5AC0-D648-A155-2357AA432710}" dt="2022-08-10T13:51:08.804" v="2986" actId="478"/>
          <ac:picMkLst>
            <pc:docMk/>
            <pc:sldMk cId="1355741242" sldId="304"/>
            <ac:picMk id="4100" creationId="{B2822965-8388-F04A-9FD4-FCB720886BD6}"/>
          </ac:picMkLst>
        </pc:picChg>
        <pc:picChg chg="add mod">
          <ac:chgData name="Christina Klodt" userId="8e9f0695221abed4" providerId="LiveId" clId="{9F073D35-5AC0-D648-A155-2357AA432710}" dt="2022-08-10T13:51:07.767" v="2985" actId="14100"/>
          <ac:picMkLst>
            <pc:docMk/>
            <pc:sldMk cId="1355741242" sldId="304"/>
            <ac:picMk id="5122" creationId="{7FE5D339-173D-A74E-8D7B-B1F5F6B47A62}"/>
          </ac:picMkLst>
        </pc:picChg>
      </pc:sldChg>
      <pc:sldChg chg="addSp delSp modSp add mod ord modNotesTx">
        <pc:chgData name="Christina Klodt" userId="8e9f0695221abed4" providerId="LiveId" clId="{9F073D35-5AC0-D648-A155-2357AA432710}" dt="2022-08-29T16:14:04.414" v="13117" actId="948"/>
        <pc:sldMkLst>
          <pc:docMk/>
          <pc:sldMk cId="2666812369" sldId="305"/>
        </pc:sldMkLst>
        <pc:spChg chg="mod">
          <ac:chgData name="Christina Klodt" userId="8e9f0695221abed4" providerId="LiveId" clId="{9F073D35-5AC0-D648-A155-2357AA432710}" dt="2022-08-29T16:03:56.518" v="13049" actId="20577"/>
          <ac:spMkLst>
            <pc:docMk/>
            <pc:sldMk cId="2666812369" sldId="305"/>
            <ac:spMk id="2" creationId="{99659BBA-214D-DE4E-AA8E-3FAE4C6D377D}"/>
          </ac:spMkLst>
        </pc:spChg>
        <pc:spChg chg="mod">
          <ac:chgData name="Christina Klodt" userId="8e9f0695221abed4" providerId="LiveId" clId="{9F073D35-5AC0-D648-A155-2357AA432710}" dt="2022-08-29T16:14:04.414" v="13117" actId="948"/>
          <ac:spMkLst>
            <pc:docMk/>
            <pc:sldMk cId="2666812369" sldId="305"/>
            <ac:spMk id="7" creationId="{08E12BB3-88DF-BE43-8234-83B0BE2316E2}"/>
          </ac:spMkLst>
        </pc:spChg>
        <pc:spChg chg="add mod">
          <ac:chgData name="Christina Klodt" userId="8e9f0695221abed4" providerId="LiveId" clId="{9F073D35-5AC0-D648-A155-2357AA432710}" dt="2022-08-10T14:06:24.096" v="3426" actId="20577"/>
          <ac:spMkLst>
            <pc:docMk/>
            <pc:sldMk cId="2666812369" sldId="305"/>
            <ac:spMk id="9" creationId="{00DA771B-0FEC-D546-8680-DF5F0500C0D1}"/>
          </ac:spMkLst>
        </pc:spChg>
        <pc:picChg chg="del">
          <ac:chgData name="Christina Klodt" userId="8e9f0695221abed4" providerId="LiveId" clId="{9F073D35-5AC0-D648-A155-2357AA432710}" dt="2022-08-10T14:06:05.816" v="3417" actId="478"/>
          <ac:picMkLst>
            <pc:docMk/>
            <pc:sldMk cId="2666812369" sldId="305"/>
            <ac:picMk id="5122" creationId="{7FE5D339-173D-A74E-8D7B-B1F5F6B47A62}"/>
          </ac:picMkLst>
        </pc:picChg>
        <pc:picChg chg="add mod">
          <ac:chgData name="Christina Klodt" userId="8e9f0695221abed4" providerId="LiveId" clId="{9F073D35-5AC0-D648-A155-2357AA432710}" dt="2022-08-10T15:44:43.063" v="5537" actId="1076"/>
          <ac:picMkLst>
            <pc:docMk/>
            <pc:sldMk cId="2666812369" sldId="305"/>
            <ac:picMk id="6146" creationId="{6EEF64DD-B410-1C40-8774-BDB50AE65F5E}"/>
          </ac:picMkLst>
        </pc:picChg>
      </pc:sldChg>
      <pc:sldChg chg="new del">
        <pc:chgData name="Christina Klodt" userId="8e9f0695221abed4" providerId="LiveId" clId="{9F073D35-5AC0-D648-A155-2357AA432710}" dt="2022-08-10T15:10:12.171" v="3901" actId="2696"/>
        <pc:sldMkLst>
          <pc:docMk/>
          <pc:sldMk cId="457994514" sldId="306"/>
        </pc:sldMkLst>
      </pc:sldChg>
      <pc:sldChg chg="addSp delSp modSp add mod modNotesTx">
        <pc:chgData name="Christina Klodt" userId="8e9f0695221abed4" providerId="LiveId" clId="{9F073D35-5AC0-D648-A155-2357AA432710}" dt="2022-08-29T16:23:43.331" v="13257" actId="20577"/>
        <pc:sldMkLst>
          <pc:docMk/>
          <pc:sldMk cId="2423335128" sldId="306"/>
        </pc:sldMkLst>
        <pc:spChg chg="mod">
          <ac:chgData name="Christina Klodt" userId="8e9f0695221abed4" providerId="LiveId" clId="{9F073D35-5AC0-D648-A155-2357AA432710}" dt="2022-08-29T16:04:44.027" v="13077" actId="20577"/>
          <ac:spMkLst>
            <pc:docMk/>
            <pc:sldMk cId="2423335128" sldId="306"/>
            <ac:spMk id="2" creationId="{99659BBA-214D-DE4E-AA8E-3FAE4C6D377D}"/>
          </ac:spMkLst>
        </pc:spChg>
        <pc:spChg chg="mod">
          <ac:chgData name="Christina Klodt" userId="8e9f0695221abed4" providerId="LiveId" clId="{9F073D35-5AC0-D648-A155-2357AA432710}" dt="2022-08-29T16:23:43.331" v="13257" actId="20577"/>
          <ac:spMkLst>
            <pc:docMk/>
            <pc:sldMk cId="2423335128" sldId="306"/>
            <ac:spMk id="7" creationId="{08E12BB3-88DF-BE43-8234-83B0BE2316E2}"/>
          </ac:spMkLst>
        </pc:spChg>
        <pc:spChg chg="add mod">
          <ac:chgData name="Christina Klodt" userId="8e9f0695221abed4" providerId="LiveId" clId="{9F073D35-5AC0-D648-A155-2357AA432710}" dt="2022-08-10T15:34:39.258" v="5157" actId="1035"/>
          <ac:spMkLst>
            <pc:docMk/>
            <pc:sldMk cId="2423335128" sldId="306"/>
            <ac:spMk id="9" creationId="{52D94C99-1287-1D45-9D39-1157F1E00C96}"/>
          </ac:spMkLst>
        </pc:spChg>
        <pc:picChg chg="del">
          <ac:chgData name="Christina Klodt" userId="8e9f0695221abed4" providerId="LiveId" clId="{9F073D35-5AC0-D648-A155-2357AA432710}" dt="2022-08-10T15:21:39.227" v="4619" actId="478"/>
          <ac:picMkLst>
            <pc:docMk/>
            <pc:sldMk cId="2423335128" sldId="306"/>
            <ac:picMk id="5122" creationId="{7FE5D339-173D-A74E-8D7B-B1F5F6B47A62}"/>
          </ac:picMkLst>
        </pc:picChg>
        <pc:picChg chg="add mod">
          <ac:chgData name="Christina Klodt" userId="8e9f0695221abed4" providerId="LiveId" clId="{9F073D35-5AC0-D648-A155-2357AA432710}" dt="2022-08-10T15:34:36.600" v="5153" actId="14100"/>
          <ac:picMkLst>
            <pc:docMk/>
            <pc:sldMk cId="2423335128" sldId="306"/>
            <ac:picMk id="7170" creationId="{BFFB9AC9-EFB7-4C45-98F9-F345F4EE5FD9}"/>
          </ac:picMkLst>
        </pc:picChg>
      </pc:sldChg>
      <pc:sldChg chg="addSp delSp modSp add mod ord modNotesTx">
        <pc:chgData name="Christina Klodt" userId="8e9f0695221abed4" providerId="LiveId" clId="{9F073D35-5AC0-D648-A155-2357AA432710}" dt="2022-08-29T16:22:43.178" v="13250" actId="20577"/>
        <pc:sldMkLst>
          <pc:docMk/>
          <pc:sldMk cId="3768909551" sldId="307"/>
        </pc:sldMkLst>
        <pc:spChg chg="mod">
          <ac:chgData name="Christina Klodt" userId="8e9f0695221abed4" providerId="LiveId" clId="{9F073D35-5AC0-D648-A155-2357AA432710}" dt="2022-08-29T16:04:34.108" v="13069" actId="20577"/>
          <ac:spMkLst>
            <pc:docMk/>
            <pc:sldMk cId="3768909551" sldId="307"/>
            <ac:spMk id="2" creationId="{99659BBA-214D-DE4E-AA8E-3FAE4C6D377D}"/>
          </ac:spMkLst>
        </pc:spChg>
        <pc:spChg chg="mod">
          <ac:chgData name="Christina Klodt" userId="8e9f0695221abed4" providerId="LiveId" clId="{9F073D35-5AC0-D648-A155-2357AA432710}" dt="2022-08-29T16:22:43.178" v="13250" actId="20577"/>
          <ac:spMkLst>
            <pc:docMk/>
            <pc:sldMk cId="3768909551" sldId="307"/>
            <ac:spMk id="7" creationId="{08E12BB3-88DF-BE43-8234-83B0BE2316E2}"/>
          </ac:spMkLst>
        </pc:spChg>
        <pc:spChg chg="mod">
          <ac:chgData name="Christina Klodt" userId="8e9f0695221abed4" providerId="LiveId" clId="{9F073D35-5AC0-D648-A155-2357AA432710}" dt="2022-08-10T19:14:18.568" v="6230" actId="20577"/>
          <ac:spMkLst>
            <pc:docMk/>
            <pc:sldMk cId="3768909551" sldId="307"/>
            <ac:spMk id="9" creationId="{52D94C99-1287-1D45-9D39-1157F1E00C96}"/>
          </ac:spMkLst>
        </pc:spChg>
        <pc:spChg chg="add del mod">
          <ac:chgData name="Christina Klodt" userId="8e9f0695221abed4" providerId="LiveId" clId="{9F073D35-5AC0-D648-A155-2357AA432710}" dt="2022-08-10T15:47:27.031" v="5690" actId="478"/>
          <ac:spMkLst>
            <pc:docMk/>
            <pc:sldMk cId="3768909551" sldId="307"/>
            <ac:spMk id="10" creationId="{027CF3DF-96CB-1540-A297-B0AA4E3F769D}"/>
          </ac:spMkLst>
        </pc:spChg>
        <pc:picChg chg="add mod">
          <ac:chgData name="Christina Klodt" userId="8e9f0695221abed4" providerId="LiveId" clId="{9F073D35-5AC0-D648-A155-2357AA432710}" dt="2022-08-10T15:47:57.565" v="5693" actId="167"/>
          <ac:picMkLst>
            <pc:docMk/>
            <pc:sldMk cId="3768909551" sldId="307"/>
            <ac:picMk id="11" creationId="{37B2BA53-C7A5-1446-9939-A9DC688CBB29}"/>
          </ac:picMkLst>
        </pc:picChg>
        <pc:picChg chg="del">
          <ac:chgData name="Christina Klodt" userId="8e9f0695221abed4" providerId="LiveId" clId="{9F073D35-5AC0-D648-A155-2357AA432710}" dt="2022-08-10T15:47:44.191" v="5691" actId="478"/>
          <ac:picMkLst>
            <pc:docMk/>
            <pc:sldMk cId="3768909551" sldId="307"/>
            <ac:picMk id="7170" creationId="{BFFB9AC9-EFB7-4C45-98F9-F345F4EE5FD9}"/>
          </ac:picMkLst>
        </pc:picChg>
      </pc:sldChg>
      <pc:sldChg chg="modSp add del mod ord">
        <pc:chgData name="Christina Klodt" userId="8e9f0695221abed4" providerId="LiveId" clId="{9F073D35-5AC0-D648-A155-2357AA432710}" dt="2022-08-10T16:05:38.912" v="6209" actId="2696"/>
        <pc:sldMkLst>
          <pc:docMk/>
          <pc:sldMk cId="1549176876" sldId="308"/>
        </pc:sldMkLst>
        <pc:spChg chg="mod">
          <ac:chgData name="Christina Klodt" userId="8e9f0695221abed4" providerId="LiveId" clId="{9F073D35-5AC0-D648-A155-2357AA432710}" dt="2022-08-10T16:03:10.784" v="6183" actId="20577"/>
          <ac:spMkLst>
            <pc:docMk/>
            <pc:sldMk cId="1549176876" sldId="308"/>
            <ac:spMk id="2" creationId="{99659BBA-214D-DE4E-AA8E-3FAE4C6D377D}"/>
          </ac:spMkLst>
        </pc:spChg>
        <pc:spChg chg="mod">
          <ac:chgData name="Christina Klodt" userId="8e9f0695221abed4" providerId="LiveId" clId="{9F073D35-5AC0-D648-A155-2357AA432710}" dt="2022-08-10T16:04:01.273" v="6207" actId="20577"/>
          <ac:spMkLst>
            <pc:docMk/>
            <pc:sldMk cId="1549176876" sldId="308"/>
            <ac:spMk id="7" creationId="{08E12BB3-88DF-BE43-8234-83B0BE2316E2}"/>
          </ac:spMkLst>
        </pc:spChg>
      </pc:sldChg>
      <pc:sldChg chg="addSp delSp modSp add mod ord">
        <pc:chgData name="Christina Klodt" userId="8e9f0695221abed4" providerId="LiveId" clId="{9F073D35-5AC0-D648-A155-2357AA432710}" dt="2022-08-29T16:19:54.286" v="13175" actId="255"/>
        <pc:sldMkLst>
          <pc:docMk/>
          <pc:sldMk cId="3832889709" sldId="308"/>
        </pc:sldMkLst>
        <pc:spChg chg="mod">
          <ac:chgData name="Christina Klodt" userId="8e9f0695221abed4" providerId="LiveId" clId="{9F073D35-5AC0-D648-A155-2357AA432710}" dt="2022-08-29T16:04:21.581" v="13061" actId="20577"/>
          <ac:spMkLst>
            <pc:docMk/>
            <pc:sldMk cId="3832889709" sldId="308"/>
            <ac:spMk id="2" creationId="{99659BBA-214D-DE4E-AA8E-3FAE4C6D377D}"/>
          </ac:spMkLst>
        </pc:spChg>
        <pc:spChg chg="mod">
          <ac:chgData name="Christina Klodt" userId="8e9f0695221abed4" providerId="LiveId" clId="{9F073D35-5AC0-D648-A155-2357AA432710}" dt="2022-08-29T16:19:54.286" v="13175" actId="255"/>
          <ac:spMkLst>
            <pc:docMk/>
            <pc:sldMk cId="3832889709" sldId="308"/>
            <ac:spMk id="7" creationId="{08E12BB3-88DF-BE43-8234-83B0BE2316E2}"/>
          </ac:spMkLst>
        </pc:spChg>
        <pc:spChg chg="mod">
          <ac:chgData name="Christina Klodt" userId="8e9f0695221abed4" providerId="LiveId" clId="{9F073D35-5AC0-D648-A155-2357AA432710}" dt="2022-08-29T16:19:40.163" v="13174" actId="1036"/>
          <ac:spMkLst>
            <pc:docMk/>
            <pc:sldMk cId="3832889709" sldId="308"/>
            <ac:spMk id="9" creationId="{52D94C99-1287-1D45-9D39-1157F1E00C96}"/>
          </ac:spMkLst>
        </pc:spChg>
        <pc:picChg chg="add del">
          <ac:chgData name="Christina Klodt" userId="8e9f0695221abed4" providerId="LiveId" clId="{9F073D35-5AC0-D648-A155-2357AA432710}" dt="2022-08-10T19:19:30.794" v="6267" actId="478"/>
          <ac:picMkLst>
            <pc:docMk/>
            <pc:sldMk cId="3832889709" sldId="308"/>
            <ac:picMk id="7170" creationId="{BFFB9AC9-EFB7-4C45-98F9-F345F4EE5FD9}"/>
          </ac:picMkLst>
        </pc:picChg>
        <pc:picChg chg="add del">
          <ac:chgData name="Christina Klodt" userId="8e9f0695221abed4" providerId="LiveId" clId="{9F073D35-5AC0-D648-A155-2357AA432710}" dt="2022-08-10T19:19:08.997" v="6260"/>
          <ac:picMkLst>
            <pc:docMk/>
            <pc:sldMk cId="3832889709" sldId="308"/>
            <ac:picMk id="11266" creationId="{C551F033-A6E5-834C-B285-AB08AF66981A}"/>
          </ac:picMkLst>
        </pc:picChg>
        <pc:picChg chg="add mod">
          <ac:chgData name="Christina Klodt" userId="8e9f0695221abed4" providerId="LiveId" clId="{9F073D35-5AC0-D648-A155-2357AA432710}" dt="2022-08-10T19:23:57.340" v="6380" actId="14100"/>
          <ac:picMkLst>
            <pc:docMk/>
            <pc:sldMk cId="3832889709" sldId="308"/>
            <ac:picMk id="11268" creationId="{332F5126-9830-284A-B891-0AE6E40FA261}"/>
          </ac:picMkLst>
        </pc:picChg>
      </pc:sldChg>
      <pc:sldChg chg="addSp delSp modSp add mod ord modNotesTx">
        <pc:chgData name="Christina Klodt" userId="8e9f0695221abed4" providerId="LiveId" clId="{9F073D35-5AC0-D648-A155-2357AA432710}" dt="2022-08-29T16:25:10.274" v="13265" actId="20577"/>
        <pc:sldMkLst>
          <pc:docMk/>
          <pc:sldMk cId="2805924843" sldId="309"/>
        </pc:sldMkLst>
        <pc:spChg chg="mod">
          <ac:chgData name="Christina Klodt" userId="8e9f0695221abed4" providerId="LiveId" clId="{9F073D35-5AC0-D648-A155-2357AA432710}" dt="2022-08-29T16:25:10.274" v="13265" actId="20577"/>
          <ac:spMkLst>
            <pc:docMk/>
            <pc:sldMk cId="2805924843" sldId="309"/>
            <ac:spMk id="2" creationId="{99659BBA-214D-DE4E-AA8E-3FAE4C6D377D}"/>
          </ac:spMkLst>
        </pc:spChg>
        <pc:spChg chg="mod">
          <ac:chgData name="Christina Klodt" userId="8e9f0695221abed4" providerId="LiveId" clId="{9F073D35-5AC0-D648-A155-2357AA432710}" dt="2022-08-29T16:14:15.675" v="13118" actId="948"/>
          <ac:spMkLst>
            <pc:docMk/>
            <pc:sldMk cId="2805924843" sldId="309"/>
            <ac:spMk id="7" creationId="{08E12BB3-88DF-BE43-8234-83B0BE2316E2}"/>
          </ac:spMkLst>
        </pc:spChg>
        <pc:spChg chg="mod">
          <ac:chgData name="Christina Klodt" userId="8e9f0695221abed4" providerId="LiveId" clId="{9F073D35-5AC0-D648-A155-2357AA432710}" dt="2022-08-11T14:57:11.750" v="7449" actId="20577"/>
          <ac:spMkLst>
            <pc:docMk/>
            <pc:sldMk cId="2805924843" sldId="309"/>
            <ac:spMk id="9" creationId="{52D94C99-1287-1D45-9D39-1157F1E00C96}"/>
          </ac:spMkLst>
        </pc:spChg>
        <pc:picChg chg="del">
          <ac:chgData name="Christina Klodt" userId="8e9f0695221abed4" providerId="LiveId" clId="{9F073D35-5AC0-D648-A155-2357AA432710}" dt="2022-08-10T19:35:05.933" v="6822" actId="478"/>
          <ac:picMkLst>
            <pc:docMk/>
            <pc:sldMk cId="2805924843" sldId="309"/>
            <ac:picMk id="11" creationId="{37B2BA53-C7A5-1446-9939-A9DC688CBB29}"/>
          </ac:picMkLst>
        </pc:picChg>
        <pc:picChg chg="add mod">
          <ac:chgData name="Christina Klodt" userId="8e9f0695221abed4" providerId="LiveId" clId="{9F073D35-5AC0-D648-A155-2357AA432710}" dt="2022-08-10T19:35:04.948" v="6821" actId="14100"/>
          <ac:picMkLst>
            <pc:docMk/>
            <pc:sldMk cId="2805924843" sldId="309"/>
            <ac:picMk id="12290" creationId="{956D0631-9372-E24C-BD44-BF2CFE3712F7}"/>
          </ac:picMkLst>
        </pc:picChg>
      </pc:sldChg>
      <pc:sldChg chg="modSp new del mod">
        <pc:chgData name="Christina Klodt" userId="8e9f0695221abed4" providerId="LiveId" clId="{9F073D35-5AC0-D648-A155-2357AA432710}" dt="2022-08-14T13:41:11.953" v="8804" actId="2696"/>
        <pc:sldMkLst>
          <pc:docMk/>
          <pc:sldMk cId="3737358276" sldId="310"/>
        </pc:sldMkLst>
        <pc:spChg chg="mod">
          <ac:chgData name="Christina Klodt" userId="8e9f0695221abed4" providerId="LiveId" clId="{9F073D35-5AC0-D648-A155-2357AA432710}" dt="2022-08-14T13:36:23.094" v="8623" actId="20577"/>
          <ac:spMkLst>
            <pc:docMk/>
            <pc:sldMk cId="3737358276" sldId="310"/>
            <ac:spMk id="2" creationId="{D10CC05D-F793-224F-91DE-5B039993D16D}"/>
          </ac:spMkLst>
        </pc:spChg>
      </pc:sldChg>
      <pc:sldChg chg="addSp delSp modSp add mod modNotesTx">
        <pc:chgData name="Christina Klodt" userId="8e9f0695221abed4" providerId="LiveId" clId="{9F073D35-5AC0-D648-A155-2357AA432710}" dt="2022-08-29T16:08:00.889" v="13107" actId="478"/>
        <pc:sldMkLst>
          <pc:docMk/>
          <pc:sldMk cId="4150204385" sldId="310"/>
        </pc:sldMkLst>
        <pc:spChg chg="add del mod">
          <ac:chgData name="Christina Klodt" userId="8e9f0695221abed4" providerId="LiveId" clId="{9F073D35-5AC0-D648-A155-2357AA432710}" dt="2022-08-29T16:08:00.889" v="13107" actId="478"/>
          <ac:spMkLst>
            <pc:docMk/>
            <pc:sldMk cId="4150204385" sldId="310"/>
            <ac:spMk id="3" creationId="{7CAA5ABB-4E92-964C-AEB7-252CD35A7A48}"/>
          </ac:spMkLst>
        </pc:spChg>
        <pc:spChg chg="del">
          <ac:chgData name="Christina Klodt" userId="8e9f0695221abed4" providerId="LiveId" clId="{9F073D35-5AC0-D648-A155-2357AA432710}" dt="2022-08-14T13:53:16.463" v="9344" actId="478"/>
          <ac:spMkLst>
            <pc:docMk/>
            <pc:sldMk cId="4150204385" sldId="310"/>
            <ac:spMk id="16" creationId="{B1420F8C-9F6F-004B-914C-B78C01A39CD9}"/>
          </ac:spMkLst>
        </pc:spChg>
        <pc:spChg chg="mod">
          <ac:chgData name="Christina Klodt" userId="8e9f0695221abed4" providerId="LiveId" clId="{9F073D35-5AC0-D648-A155-2357AA432710}" dt="2022-08-14T13:54:17.650" v="9350" actId="1076"/>
          <ac:spMkLst>
            <pc:docMk/>
            <pc:sldMk cId="4150204385" sldId="310"/>
            <ac:spMk id="21" creationId="{FFA008F5-4405-1A42-B493-B56A15B62D71}"/>
          </ac:spMkLst>
        </pc:spChg>
        <pc:spChg chg="mod">
          <ac:chgData name="Christina Klodt" userId="8e9f0695221abed4" providerId="LiveId" clId="{9F073D35-5AC0-D648-A155-2357AA432710}" dt="2022-08-14T13:54:11.700" v="9349" actId="1076"/>
          <ac:spMkLst>
            <pc:docMk/>
            <pc:sldMk cId="4150204385" sldId="310"/>
            <ac:spMk id="24" creationId="{103ABF7E-4586-BF47-9B24-2883FC13DCE1}"/>
          </ac:spMkLst>
        </pc:spChg>
        <pc:spChg chg="add mod">
          <ac:chgData name="Christina Klodt" userId="8e9f0695221abed4" providerId="LiveId" clId="{9F073D35-5AC0-D648-A155-2357AA432710}" dt="2022-08-14T13:53:16.875" v="9345"/>
          <ac:spMkLst>
            <pc:docMk/>
            <pc:sldMk cId="4150204385" sldId="310"/>
            <ac:spMk id="35" creationId="{A2933227-D263-B041-8E84-B5C597924E5A}"/>
          </ac:spMkLst>
        </pc:spChg>
        <pc:spChg chg="add mod">
          <ac:chgData name="Christina Klodt" userId="8e9f0695221abed4" providerId="LiveId" clId="{9F073D35-5AC0-D648-A155-2357AA432710}" dt="2022-08-29T16:07:59.338" v="13106"/>
          <ac:spMkLst>
            <pc:docMk/>
            <pc:sldMk cId="4150204385" sldId="310"/>
            <ac:spMk id="36" creationId="{7CB64252-D760-894D-B535-8D7269502642}"/>
          </ac:spMkLst>
        </pc:spChg>
        <pc:spChg chg="del mod">
          <ac:chgData name="Christina Klodt" userId="8e9f0695221abed4" providerId="LiveId" clId="{9F073D35-5AC0-D648-A155-2357AA432710}" dt="2022-08-29T16:07:58.989" v="13105" actId="478"/>
          <ac:spMkLst>
            <pc:docMk/>
            <pc:sldMk cId="4150204385" sldId="310"/>
            <ac:spMk id="41" creationId="{2574594F-C83B-EA40-BDAE-D568D817BFA7}"/>
          </ac:spMkLst>
        </pc:spChg>
      </pc:sldChg>
      <pc:sldChg chg="add del">
        <pc:chgData name="Christina Klodt" userId="8e9f0695221abed4" providerId="LiveId" clId="{9F073D35-5AC0-D648-A155-2357AA432710}" dt="2022-08-14T13:55:33.032" v="9374" actId="2696"/>
        <pc:sldMkLst>
          <pc:docMk/>
          <pc:sldMk cId="1646466644" sldId="311"/>
        </pc:sldMkLst>
      </pc:sldChg>
      <pc:sldChg chg="addSp delSp modSp add mod modNotesTx">
        <pc:chgData name="Christina Klodt" userId="8e9f0695221abed4" providerId="LiveId" clId="{9F073D35-5AC0-D648-A155-2357AA432710}" dt="2022-08-29T16:07:52.104" v="13104" actId="478"/>
        <pc:sldMkLst>
          <pc:docMk/>
          <pc:sldMk cId="3790545553" sldId="312"/>
        </pc:sldMkLst>
        <pc:spChg chg="add mod">
          <ac:chgData name="Christina Klodt" userId="8e9f0695221abed4" providerId="LiveId" clId="{9F073D35-5AC0-D648-A155-2357AA432710}" dt="2022-08-14T13:53:08.539" v="9343"/>
          <ac:spMkLst>
            <pc:docMk/>
            <pc:sldMk cId="3790545553" sldId="312"/>
            <ac:spMk id="19" creationId="{CBEA8C0D-C81C-E74E-B965-108FD9879046}"/>
          </ac:spMkLst>
        </pc:spChg>
        <pc:spChg chg="add del mod">
          <ac:chgData name="Christina Klodt" userId="8e9f0695221abed4" providerId="LiveId" clId="{9F073D35-5AC0-D648-A155-2357AA432710}" dt="2022-08-29T16:07:52.104" v="13104" actId="478"/>
          <ac:spMkLst>
            <pc:docMk/>
            <pc:sldMk cId="3790545553" sldId="312"/>
            <ac:spMk id="20" creationId="{213D6AC2-A030-D44F-B7AE-6C737113392B}"/>
          </ac:spMkLst>
        </pc:spChg>
        <pc:spChg chg="mod">
          <ac:chgData name="Christina Klodt" userId="8e9f0695221abed4" providerId="LiveId" clId="{9F073D35-5AC0-D648-A155-2357AA432710}" dt="2022-08-29T16:07:48.855" v="13103" actId="1036"/>
          <ac:spMkLst>
            <pc:docMk/>
            <pc:sldMk cId="3790545553" sldId="312"/>
            <ac:spMk id="41" creationId="{2574594F-C83B-EA40-BDAE-D568D817BFA7}"/>
          </ac:spMkLst>
        </pc:spChg>
      </pc:sldChg>
      <pc:sldChg chg="addSp modSp new mod modNotesTx">
        <pc:chgData name="Christina Klodt" userId="8e9f0695221abed4" providerId="LiveId" clId="{9F073D35-5AC0-D648-A155-2357AA432710}" dt="2022-08-29T16:02:56.650" v="12985" actId="20577"/>
        <pc:sldMkLst>
          <pc:docMk/>
          <pc:sldMk cId="4232505711" sldId="313"/>
        </pc:sldMkLst>
        <pc:spChg chg="add mod">
          <ac:chgData name="Christina Klodt" userId="8e9f0695221abed4" providerId="LiveId" clId="{9F073D35-5AC0-D648-A155-2357AA432710}" dt="2022-08-14T13:56:22.314" v="9397" actId="20577"/>
          <ac:spMkLst>
            <pc:docMk/>
            <pc:sldMk cId="4232505711" sldId="313"/>
            <ac:spMk id="5" creationId="{FF192843-F02D-1740-A152-746DB95E81F9}"/>
          </ac:spMkLst>
        </pc:spChg>
        <pc:spChg chg="add mod">
          <ac:chgData name="Christina Klodt" userId="8e9f0695221abed4" providerId="LiveId" clId="{9F073D35-5AC0-D648-A155-2357AA432710}" dt="2022-08-29T16:02:49.802" v="12984" actId="20577"/>
          <ac:spMkLst>
            <pc:docMk/>
            <pc:sldMk cId="4232505711" sldId="313"/>
            <ac:spMk id="7" creationId="{DBDDBFC0-4F43-1245-B1CF-8050EC8AD6C8}"/>
          </ac:spMkLst>
        </pc:spChg>
      </pc:sldChg>
      <pc:sldChg chg="addSp modSp add mod">
        <pc:chgData name="Christina Klodt" userId="8e9f0695221abed4" providerId="LiveId" clId="{9F073D35-5AC0-D648-A155-2357AA432710}" dt="2022-08-29T16:03:02.579" v="12986"/>
        <pc:sldMkLst>
          <pc:docMk/>
          <pc:sldMk cId="2866004509" sldId="314"/>
        </pc:sldMkLst>
        <pc:spChg chg="mod">
          <ac:chgData name="Christina Klodt" userId="8e9f0695221abed4" providerId="LiveId" clId="{9F073D35-5AC0-D648-A155-2357AA432710}" dt="2022-08-14T13:56:51.604" v="9412" actId="20577"/>
          <ac:spMkLst>
            <pc:docMk/>
            <pc:sldMk cId="2866004509" sldId="314"/>
            <ac:spMk id="5" creationId="{FF192843-F02D-1740-A152-746DB95E81F9}"/>
          </ac:spMkLst>
        </pc:spChg>
        <pc:spChg chg="add mod">
          <ac:chgData name="Christina Klodt" userId="8e9f0695221abed4" providerId="LiveId" clId="{9F073D35-5AC0-D648-A155-2357AA432710}" dt="2022-08-29T16:03:02.579" v="12986"/>
          <ac:spMkLst>
            <pc:docMk/>
            <pc:sldMk cId="2866004509" sldId="314"/>
            <ac:spMk id="6" creationId="{80F5B05C-8511-E946-B4F3-B1B7DEC8E0DE}"/>
          </ac:spMkLst>
        </pc:spChg>
      </pc:sldChg>
      <pc:sldChg chg="addSp modSp add mod">
        <pc:chgData name="Christina Klodt" userId="8e9f0695221abed4" providerId="LiveId" clId="{9F073D35-5AC0-D648-A155-2357AA432710}" dt="2022-08-29T16:03:08.069" v="12987"/>
        <pc:sldMkLst>
          <pc:docMk/>
          <pc:sldMk cId="539577396" sldId="315"/>
        </pc:sldMkLst>
        <pc:spChg chg="mod">
          <ac:chgData name="Christina Klodt" userId="8e9f0695221abed4" providerId="LiveId" clId="{9F073D35-5AC0-D648-A155-2357AA432710}" dt="2022-08-14T13:57:06.149" v="9434" actId="20577"/>
          <ac:spMkLst>
            <pc:docMk/>
            <pc:sldMk cId="539577396" sldId="315"/>
            <ac:spMk id="5" creationId="{FF192843-F02D-1740-A152-746DB95E81F9}"/>
          </ac:spMkLst>
        </pc:spChg>
        <pc:spChg chg="add mod">
          <ac:chgData name="Christina Klodt" userId="8e9f0695221abed4" providerId="LiveId" clId="{9F073D35-5AC0-D648-A155-2357AA432710}" dt="2022-08-29T16:03:08.069" v="12987"/>
          <ac:spMkLst>
            <pc:docMk/>
            <pc:sldMk cId="539577396" sldId="315"/>
            <ac:spMk id="6" creationId="{F06402B2-D4D7-BD42-8EDA-A5BD987329A9}"/>
          </ac:spMkLst>
        </pc:spChg>
      </pc:sldChg>
      <pc:sldChg chg="addSp delSp modSp add mod ord">
        <pc:chgData name="Christina Klodt" userId="8e9f0695221abed4" providerId="LiveId" clId="{9F073D35-5AC0-D648-A155-2357AA432710}" dt="2022-08-29T16:18:45.336" v="13161" actId="20577"/>
        <pc:sldMkLst>
          <pc:docMk/>
          <pc:sldMk cId="2374382104" sldId="316"/>
        </pc:sldMkLst>
        <pc:spChg chg="mod">
          <ac:chgData name="Christina Klodt" userId="8e9f0695221abed4" providerId="LiveId" clId="{9F073D35-5AC0-D648-A155-2357AA432710}" dt="2022-08-29T16:18:45.336" v="13161" actId="20577"/>
          <ac:spMkLst>
            <pc:docMk/>
            <pc:sldMk cId="2374382104" sldId="316"/>
            <ac:spMk id="2" creationId="{99659BBA-214D-DE4E-AA8E-3FAE4C6D377D}"/>
          </ac:spMkLst>
        </pc:spChg>
        <pc:spChg chg="mod">
          <ac:chgData name="Christina Klodt" userId="8e9f0695221abed4" providerId="LiveId" clId="{9F073D35-5AC0-D648-A155-2357AA432710}" dt="2022-08-29T16:14:26.592" v="13119" actId="948"/>
          <ac:spMkLst>
            <pc:docMk/>
            <pc:sldMk cId="2374382104" sldId="316"/>
            <ac:spMk id="7" creationId="{08E12BB3-88DF-BE43-8234-83B0BE2316E2}"/>
          </ac:spMkLst>
        </pc:spChg>
        <pc:spChg chg="mod">
          <ac:chgData name="Christina Klodt" userId="8e9f0695221abed4" providerId="LiveId" clId="{9F073D35-5AC0-D648-A155-2357AA432710}" dt="2022-08-14T19:02:37.160" v="10664" actId="1035"/>
          <ac:spMkLst>
            <pc:docMk/>
            <pc:sldMk cId="2374382104" sldId="316"/>
            <ac:spMk id="9" creationId="{52D94C99-1287-1D45-9D39-1157F1E00C96}"/>
          </ac:spMkLst>
        </pc:spChg>
        <pc:picChg chg="add mod">
          <ac:chgData name="Christina Klodt" userId="8e9f0695221abed4" providerId="LiveId" clId="{9F073D35-5AC0-D648-A155-2357AA432710}" dt="2022-08-14T18:53:07.415" v="10401" actId="14100"/>
          <ac:picMkLst>
            <pc:docMk/>
            <pc:sldMk cId="2374382104" sldId="316"/>
            <ac:picMk id="3074" creationId="{76FA48C9-DC2F-F345-A17E-47BFC77231FE}"/>
          </ac:picMkLst>
        </pc:picChg>
        <pc:picChg chg="add del">
          <ac:chgData name="Christina Klodt" userId="8e9f0695221abed4" providerId="LiveId" clId="{9F073D35-5AC0-D648-A155-2357AA432710}" dt="2022-08-14T18:53:00.279" v="10400" actId="478"/>
          <ac:picMkLst>
            <pc:docMk/>
            <pc:sldMk cId="2374382104" sldId="316"/>
            <ac:picMk id="11268" creationId="{332F5126-9830-284A-B891-0AE6E40FA261}"/>
          </ac:picMkLst>
        </pc:picChg>
      </pc:sldChg>
      <pc:sldChg chg="modSp add mod">
        <pc:chgData name="Christina Klodt" userId="8e9f0695221abed4" providerId="LiveId" clId="{9F073D35-5AC0-D648-A155-2357AA432710}" dt="2022-08-29T16:15:32.960" v="13132" actId="948"/>
        <pc:sldMkLst>
          <pc:docMk/>
          <pc:sldMk cId="1084883913" sldId="317"/>
        </pc:sldMkLst>
        <pc:spChg chg="mod">
          <ac:chgData name="Christina Klodt" userId="8e9f0695221abed4" providerId="LiveId" clId="{9F073D35-5AC0-D648-A155-2357AA432710}" dt="2022-08-29T16:04:40.311" v="13073" actId="20577"/>
          <ac:spMkLst>
            <pc:docMk/>
            <pc:sldMk cId="1084883913" sldId="317"/>
            <ac:spMk id="2" creationId="{99659BBA-214D-DE4E-AA8E-3FAE4C6D377D}"/>
          </ac:spMkLst>
        </pc:spChg>
        <pc:spChg chg="mod">
          <ac:chgData name="Christina Klodt" userId="8e9f0695221abed4" providerId="LiveId" clId="{9F073D35-5AC0-D648-A155-2357AA432710}" dt="2022-08-29T16:15:32.960" v="13132" actId="948"/>
          <ac:spMkLst>
            <pc:docMk/>
            <pc:sldMk cId="1084883913" sldId="317"/>
            <ac:spMk id="7" creationId="{08E12BB3-88DF-BE43-8234-83B0BE2316E2}"/>
          </ac:spMkLst>
        </pc:spChg>
      </pc:sldChg>
      <pc:sldChg chg="addSp delSp modSp add mod modNotesTx">
        <pc:chgData name="Christina Klodt" userId="8e9f0695221abed4" providerId="LiveId" clId="{9F073D35-5AC0-D648-A155-2357AA432710}" dt="2022-08-29T16:15:16.533" v="13125" actId="948"/>
        <pc:sldMkLst>
          <pc:docMk/>
          <pc:sldMk cId="2038700583" sldId="318"/>
        </pc:sldMkLst>
        <pc:spChg chg="mod">
          <ac:chgData name="Christina Klodt" userId="8e9f0695221abed4" providerId="LiveId" clId="{9F073D35-5AC0-D648-A155-2357AA432710}" dt="2022-08-29T15:12:37.694" v="12801" actId="20577"/>
          <ac:spMkLst>
            <pc:docMk/>
            <pc:sldMk cId="2038700583" sldId="318"/>
            <ac:spMk id="2" creationId="{99659BBA-214D-DE4E-AA8E-3FAE4C6D377D}"/>
          </ac:spMkLst>
        </pc:spChg>
        <pc:spChg chg="add del">
          <ac:chgData name="Christina Klodt" userId="8e9f0695221abed4" providerId="LiveId" clId="{9F073D35-5AC0-D648-A155-2357AA432710}" dt="2022-08-29T10:48:35.302" v="11802"/>
          <ac:spMkLst>
            <pc:docMk/>
            <pc:sldMk cId="2038700583" sldId="318"/>
            <ac:spMk id="3" creationId="{D59CF212-9267-4341-BAAC-6929ADB6612F}"/>
          </ac:spMkLst>
        </pc:spChg>
        <pc:spChg chg="mod">
          <ac:chgData name="Christina Klodt" userId="8e9f0695221abed4" providerId="LiveId" clId="{9F073D35-5AC0-D648-A155-2357AA432710}" dt="2022-08-29T16:15:16.533" v="13125" actId="948"/>
          <ac:spMkLst>
            <pc:docMk/>
            <pc:sldMk cId="2038700583" sldId="318"/>
            <ac:spMk id="7" creationId="{08E12BB3-88DF-BE43-8234-83B0BE2316E2}"/>
          </ac:spMkLst>
        </pc:spChg>
        <pc:spChg chg="mod">
          <ac:chgData name="Christina Klodt" userId="8e9f0695221abed4" providerId="LiveId" clId="{9F073D35-5AC0-D648-A155-2357AA432710}" dt="2022-08-29T10:49:09.780" v="11876" actId="1036"/>
          <ac:spMkLst>
            <pc:docMk/>
            <pc:sldMk cId="2038700583" sldId="318"/>
            <ac:spMk id="9" creationId="{52D94C99-1287-1D45-9D39-1157F1E00C96}"/>
          </ac:spMkLst>
        </pc:spChg>
        <pc:picChg chg="add mod">
          <ac:chgData name="Christina Klodt" userId="8e9f0695221abed4" providerId="LiveId" clId="{9F073D35-5AC0-D648-A155-2357AA432710}" dt="2022-08-29T10:48:41.592" v="11805" actId="14100"/>
          <ac:picMkLst>
            <pc:docMk/>
            <pc:sldMk cId="2038700583" sldId="318"/>
            <ac:picMk id="8" creationId="{08784D60-C812-1A4E-97E9-691A4D98F1F2}"/>
          </ac:picMkLst>
        </pc:picChg>
        <pc:picChg chg="del">
          <ac:chgData name="Christina Klodt" userId="8e9f0695221abed4" providerId="LiveId" clId="{9F073D35-5AC0-D648-A155-2357AA432710}" dt="2022-08-29T10:48:42.737" v="11806" actId="478"/>
          <ac:picMkLst>
            <pc:docMk/>
            <pc:sldMk cId="2038700583" sldId="318"/>
            <ac:picMk id="11" creationId="{37B2BA53-C7A5-1446-9939-A9DC688CBB29}"/>
          </ac:picMkLst>
        </pc:picChg>
      </pc:sldChg>
    </pc:docChg>
  </pc:docChgLst>
  <pc:docChgLst>
    <pc:chgData name="Christina Klodt" userId="8e9f0695221abed4" providerId="LiveId" clId="{52BCFE22-1667-4EAD-B444-8D90BC39DB83}"/>
    <pc:docChg chg="undo redo custSel addSld delSld modSld sldOrd">
      <pc:chgData name="Christina Klodt" userId="8e9f0695221abed4" providerId="LiveId" clId="{52BCFE22-1667-4EAD-B444-8D90BC39DB83}" dt="2021-08-16T15:19:15.629" v="6027" actId="1035"/>
      <pc:docMkLst>
        <pc:docMk/>
      </pc:docMkLst>
      <pc:sldChg chg="modSp mod">
        <pc:chgData name="Christina Klodt" userId="8e9f0695221abed4" providerId="LiveId" clId="{52BCFE22-1667-4EAD-B444-8D90BC39DB83}" dt="2021-08-14T19:12:45.147" v="28" actId="20577"/>
        <pc:sldMkLst>
          <pc:docMk/>
          <pc:sldMk cId="1548089322" sldId="256"/>
        </pc:sldMkLst>
        <pc:spChg chg="mod">
          <ac:chgData name="Christina Klodt" userId="8e9f0695221abed4" providerId="LiveId" clId="{52BCFE22-1667-4EAD-B444-8D90BC39DB83}" dt="2021-08-14T19:11:52.539" v="21" actId="20577"/>
          <ac:spMkLst>
            <pc:docMk/>
            <pc:sldMk cId="1548089322" sldId="256"/>
            <ac:spMk id="9" creationId="{00000000-0000-0000-0000-000000000000}"/>
          </ac:spMkLst>
        </pc:spChg>
        <pc:spChg chg="mod">
          <ac:chgData name="Christina Klodt" userId="8e9f0695221abed4" providerId="LiveId" clId="{52BCFE22-1667-4EAD-B444-8D90BC39DB83}" dt="2021-08-14T19:12:45.147" v="28" actId="20577"/>
          <ac:spMkLst>
            <pc:docMk/>
            <pc:sldMk cId="1548089322" sldId="256"/>
            <ac:spMk id="10" creationId="{00000000-0000-0000-0000-000000000000}"/>
          </ac:spMkLst>
        </pc:spChg>
      </pc:sldChg>
      <pc:sldChg chg="del">
        <pc:chgData name="Christina Klodt" userId="8e9f0695221abed4" providerId="LiveId" clId="{52BCFE22-1667-4EAD-B444-8D90BC39DB83}" dt="2021-08-14T19:14:37.801" v="44" actId="47"/>
        <pc:sldMkLst>
          <pc:docMk/>
          <pc:sldMk cId="2499848771" sldId="280"/>
        </pc:sldMkLst>
      </pc:sldChg>
      <pc:sldChg chg="addSp delSp modSp mod ord">
        <pc:chgData name="Christina Klodt" userId="8e9f0695221abed4" providerId="LiveId" clId="{52BCFE22-1667-4EAD-B444-8D90BC39DB83}" dt="2021-08-16T14:55:58.550" v="5695" actId="20577"/>
        <pc:sldMkLst>
          <pc:docMk/>
          <pc:sldMk cId="33578121" sldId="281"/>
        </pc:sldMkLst>
        <pc:spChg chg="mod">
          <ac:chgData name="Christina Klodt" userId="8e9f0695221abed4" providerId="LiveId" clId="{52BCFE22-1667-4EAD-B444-8D90BC39DB83}" dt="2021-08-15T11:03:39.419" v="1608" actId="14100"/>
          <ac:spMkLst>
            <pc:docMk/>
            <pc:sldMk cId="33578121" sldId="281"/>
            <ac:spMk id="2" creationId="{00000000-0000-0000-0000-000000000000}"/>
          </ac:spMkLst>
        </pc:spChg>
        <pc:spChg chg="mod">
          <ac:chgData name="Christina Klodt" userId="8e9f0695221abed4" providerId="LiveId" clId="{52BCFE22-1667-4EAD-B444-8D90BC39DB83}" dt="2021-08-16T14:55:58.550" v="5695" actId="20577"/>
          <ac:spMkLst>
            <pc:docMk/>
            <pc:sldMk cId="33578121" sldId="281"/>
            <ac:spMk id="8" creationId="{00000000-0000-0000-0000-000000000000}"/>
          </ac:spMkLst>
        </pc:spChg>
        <pc:spChg chg="mod">
          <ac:chgData name="Christina Klodt" userId="8e9f0695221abed4" providerId="LiveId" clId="{52BCFE22-1667-4EAD-B444-8D90BC39DB83}" dt="2021-08-15T11:03:48.057" v="1612" actId="1035"/>
          <ac:spMkLst>
            <pc:docMk/>
            <pc:sldMk cId="33578121" sldId="281"/>
            <ac:spMk id="9" creationId="{00000000-0000-0000-0000-000000000000}"/>
          </ac:spMkLst>
        </pc:spChg>
        <pc:spChg chg="del">
          <ac:chgData name="Christina Klodt" userId="8e9f0695221abed4" providerId="LiveId" clId="{52BCFE22-1667-4EAD-B444-8D90BC39DB83}" dt="2021-08-15T10:48:23.172" v="1199" actId="22"/>
          <ac:spMkLst>
            <pc:docMk/>
            <pc:sldMk cId="33578121" sldId="281"/>
            <ac:spMk id="14" creationId="{00000000-0000-0000-0000-000000000000}"/>
          </ac:spMkLst>
        </pc:spChg>
        <pc:picChg chg="add mod ord">
          <ac:chgData name="Christina Klodt" userId="8e9f0695221abed4" providerId="LiveId" clId="{52BCFE22-1667-4EAD-B444-8D90BC39DB83}" dt="2021-08-15T10:48:57.970" v="1204" actId="14100"/>
          <ac:picMkLst>
            <pc:docMk/>
            <pc:sldMk cId="33578121" sldId="281"/>
            <ac:picMk id="7" creationId="{93E9460F-68C8-47CB-9C44-E09BA1E5F3E6}"/>
          </ac:picMkLst>
        </pc:picChg>
        <pc:picChg chg="del">
          <ac:chgData name="Christina Klodt" userId="8e9f0695221abed4" providerId="LiveId" clId="{52BCFE22-1667-4EAD-B444-8D90BC39DB83}" dt="2021-08-14T19:14:15.605" v="32" actId="478"/>
          <ac:picMkLst>
            <pc:docMk/>
            <pc:sldMk cId="33578121" sldId="281"/>
            <ac:picMk id="1026" creationId="{00000000-0000-0000-0000-000000000000}"/>
          </ac:picMkLst>
        </pc:picChg>
      </pc:sldChg>
      <pc:sldChg chg="delSp modSp add del mod">
        <pc:chgData name="Christina Klodt" userId="8e9f0695221abed4" providerId="LiveId" clId="{52BCFE22-1667-4EAD-B444-8D90BC39DB83}" dt="2021-08-16T14:13:11.583" v="4629" actId="47"/>
        <pc:sldMkLst>
          <pc:docMk/>
          <pc:sldMk cId="2599402191" sldId="282"/>
        </pc:sldMkLst>
        <pc:spChg chg="mod">
          <ac:chgData name="Christina Klodt" userId="8e9f0695221abed4" providerId="LiveId" clId="{52BCFE22-1667-4EAD-B444-8D90BC39DB83}" dt="2021-08-14T19:15:04.503" v="58" actId="20577"/>
          <ac:spMkLst>
            <pc:docMk/>
            <pc:sldMk cId="2599402191" sldId="282"/>
            <ac:spMk id="2" creationId="{00000000-0000-0000-0000-000000000000}"/>
          </ac:spMkLst>
        </pc:spChg>
        <pc:spChg chg="del">
          <ac:chgData name="Christina Klodt" userId="8e9f0695221abed4" providerId="LiveId" clId="{52BCFE22-1667-4EAD-B444-8D90BC39DB83}" dt="2021-08-14T19:15:09.259" v="60" actId="478"/>
          <ac:spMkLst>
            <pc:docMk/>
            <pc:sldMk cId="2599402191" sldId="282"/>
            <ac:spMk id="8" creationId="{00000000-0000-0000-0000-000000000000}"/>
          </ac:spMkLst>
        </pc:spChg>
        <pc:spChg chg="del">
          <ac:chgData name="Christina Klodt" userId="8e9f0695221abed4" providerId="LiveId" clId="{52BCFE22-1667-4EAD-B444-8D90BC39DB83}" dt="2021-08-14T19:15:06.853" v="59" actId="478"/>
          <ac:spMkLst>
            <pc:docMk/>
            <pc:sldMk cId="2599402191" sldId="282"/>
            <ac:spMk id="9" creationId="{00000000-0000-0000-0000-000000000000}"/>
          </ac:spMkLst>
        </pc:spChg>
        <pc:spChg chg="mod">
          <ac:chgData name="Christina Klodt" userId="8e9f0695221abed4" providerId="LiveId" clId="{52BCFE22-1667-4EAD-B444-8D90BC39DB83}" dt="2021-08-15T10:33:12.556" v="1143" actId="20577"/>
          <ac:spMkLst>
            <pc:docMk/>
            <pc:sldMk cId="2599402191" sldId="282"/>
            <ac:spMk id="14" creationId="{00000000-0000-0000-0000-000000000000}"/>
          </ac:spMkLst>
        </pc:spChg>
      </pc:sldChg>
      <pc:sldChg chg="addSp delSp modSp new del mod">
        <pc:chgData name="Christina Klodt" userId="8e9f0695221abed4" providerId="LiveId" clId="{52BCFE22-1667-4EAD-B444-8D90BC39DB83}" dt="2021-08-15T19:15:39.792" v="4193" actId="2696"/>
        <pc:sldMkLst>
          <pc:docMk/>
          <pc:sldMk cId="3097962775" sldId="283"/>
        </pc:sldMkLst>
        <pc:spChg chg="add mod">
          <ac:chgData name="Christina Klodt" userId="8e9f0695221abed4" providerId="LiveId" clId="{52BCFE22-1667-4EAD-B444-8D90BC39DB83}" dt="2021-08-15T19:12:47.243" v="4190" actId="1036"/>
          <ac:spMkLst>
            <pc:docMk/>
            <pc:sldMk cId="3097962775" sldId="283"/>
            <ac:spMk id="5" creationId="{D4B390E3-4998-43B6-9436-D2B3E544E6BB}"/>
          </ac:spMkLst>
        </pc:spChg>
        <pc:spChg chg="add del mod">
          <ac:chgData name="Christina Klodt" userId="8e9f0695221abed4" providerId="LiveId" clId="{52BCFE22-1667-4EAD-B444-8D90BC39DB83}" dt="2021-08-15T10:32:10.799" v="1093" actId="478"/>
          <ac:spMkLst>
            <pc:docMk/>
            <pc:sldMk cId="3097962775" sldId="283"/>
            <ac:spMk id="6" creationId="{E1F15556-36C5-4AB2-9522-8A1CF2549B07}"/>
          </ac:spMkLst>
        </pc:spChg>
        <pc:spChg chg="add del mod">
          <ac:chgData name="Christina Klodt" userId="8e9f0695221abed4" providerId="LiveId" clId="{52BCFE22-1667-4EAD-B444-8D90BC39DB83}" dt="2021-08-15T10:30:37.762" v="1014" actId="478"/>
          <ac:spMkLst>
            <pc:docMk/>
            <pc:sldMk cId="3097962775" sldId="283"/>
            <ac:spMk id="7" creationId="{DC5D15C0-B999-4AD9-ADBF-005E82AAFDAC}"/>
          </ac:spMkLst>
        </pc:spChg>
        <pc:spChg chg="add mod">
          <ac:chgData name="Christina Klodt" userId="8e9f0695221abed4" providerId="LiveId" clId="{52BCFE22-1667-4EAD-B444-8D90BC39DB83}" dt="2021-08-15T19:08:52.741" v="4117" actId="164"/>
          <ac:spMkLst>
            <pc:docMk/>
            <pc:sldMk cId="3097962775" sldId="283"/>
            <ac:spMk id="8" creationId="{59B74101-3646-4FC0-B216-36CBADAC6507}"/>
          </ac:spMkLst>
        </pc:spChg>
        <pc:spChg chg="add del mod">
          <ac:chgData name="Christina Klodt" userId="8e9f0695221abed4" providerId="LiveId" clId="{52BCFE22-1667-4EAD-B444-8D90BC39DB83}" dt="2021-08-15T10:32:03.017" v="1091" actId="478"/>
          <ac:spMkLst>
            <pc:docMk/>
            <pc:sldMk cId="3097962775" sldId="283"/>
            <ac:spMk id="8" creationId="{FC39A308-F0B5-4B3B-AE22-E8D1171A46A5}"/>
          </ac:spMkLst>
        </pc:spChg>
        <pc:spChg chg="add del mod">
          <ac:chgData name="Christina Klodt" userId="8e9f0695221abed4" providerId="LiveId" clId="{52BCFE22-1667-4EAD-B444-8D90BC39DB83}" dt="2021-08-15T10:32:30.972" v="1114" actId="478"/>
          <ac:spMkLst>
            <pc:docMk/>
            <pc:sldMk cId="3097962775" sldId="283"/>
            <ac:spMk id="9" creationId="{873DD698-3F0C-4DAB-8F38-CD3428F07BD9}"/>
          </ac:spMkLst>
        </pc:spChg>
        <pc:spChg chg="add del mod">
          <ac:chgData name="Christina Klodt" userId="8e9f0695221abed4" providerId="LiveId" clId="{52BCFE22-1667-4EAD-B444-8D90BC39DB83}" dt="2021-08-15T18:56:55.076" v="4058" actId="478"/>
          <ac:spMkLst>
            <pc:docMk/>
            <pc:sldMk cId="3097962775" sldId="283"/>
            <ac:spMk id="10" creationId="{BBF78A83-ADD5-421E-9A96-A9A267C25228}"/>
          </ac:spMkLst>
        </pc:spChg>
        <pc:spChg chg="add del mod">
          <ac:chgData name="Christina Klodt" userId="8e9f0695221abed4" providerId="LiveId" clId="{52BCFE22-1667-4EAD-B444-8D90BC39DB83}" dt="2021-08-15T18:56:48.833" v="4054" actId="478"/>
          <ac:spMkLst>
            <pc:docMk/>
            <pc:sldMk cId="3097962775" sldId="283"/>
            <ac:spMk id="11" creationId="{AD1F107B-0DB8-4A8D-974C-A421D2EB0841}"/>
          </ac:spMkLst>
        </pc:spChg>
        <pc:spChg chg="add del mod">
          <ac:chgData name="Christina Klodt" userId="8e9f0695221abed4" providerId="LiveId" clId="{52BCFE22-1667-4EAD-B444-8D90BC39DB83}" dt="2021-08-15T18:56:57.233" v="4059" actId="478"/>
          <ac:spMkLst>
            <pc:docMk/>
            <pc:sldMk cId="3097962775" sldId="283"/>
            <ac:spMk id="12" creationId="{5E992617-501B-422D-9A84-CADC8A014316}"/>
          </ac:spMkLst>
        </pc:spChg>
        <pc:spChg chg="add del mod">
          <ac:chgData name="Christina Klodt" userId="8e9f0695221abed4" providerId="LiveId" clId="{52BCFE22-1667-4EAD-B444-8D90BC39DB83}" dt="2021-08-15T18:56:51.027" v="4055" actId="478"/>
          <ac:spMkLst>
            <pc:docMk/>
            <pc:sldMk cId="3097962775" sldId="283"/>
            <ac:spMk id="13" creationId="{3A49BBD9-A885-4D74-BBAD-A10058C20A63}"/>
          </ac:spMkLst>
        </pc:spChg>
        <pc:spChg chg="add del mod">
          <ac:chgData name="Christina Klodt" userId="8e9f0695221abed4" providerId="LiveId" clId="{52BCFE22-1667-4EAD-B444-8D90BC39DB83}" dt="2021-08-15T18:56:53.235" v="4056" actId="478"/>
          <ac:spMkLst>
            <pc:docMk/>
            <pc:sldMk cId="3097962775" sldId="283"/>
            <ac:spMk id="14" creationId="{D24707A8-F892-4EBB-8F8D-F1F7F065236B}"/>
          </ac:spMkLst>
        </pc:spChg>
        <pc:spChg chg="add mod">
          <ac:chgData name="Christina Klodt" userId="8e9f0695221abed4" providerId="LiveId" clId="{52BCFE22-1667-4EAD-B444-8D90BC39DB83}" dt="2021-08-15T19:10:45.972" v="4144" actId="164"/>
          <ac:spMkLst>
            <pc:docMk/>
            <pc:sldMk cId="3097962775" sldId="283"/>
            <ac:spMk id="15" creationId="{7715C51F-8E31-4E56-BDDD-D722335F90F5}"/>
          </ac:spMkLst>
        </pc:spChg>
        <pc:spChg chg="add mod">
          <ac:chgData name="Christina Klodt" userId="8e9f0695221abed4" providerId="LiveId" clId="{52BCFE22-1667-4EAD-B444-8D90BC39DB83}" dt="2021-08-15T19:10:45.972" v="4144" actId="164"/>
          <ac:spMkLst>
            <pc:docMk/>
            <pc:sldMk cId="3097962775" sldId="283"/>
            <ac:spMk id="18" creationId="{84D3DC1F-FD08-466A-9181-B95705900B30}"/>
          </ac:spMkLst>
        </pc:spChg>
        <pc:spChg chg="add del mod">
          <ac:chgData name="Christina Klodt" userId="8e9f0695221abed4" providerId="LiveId" clId="{52BCFE22-1667-4EAD-B444-8D90BC39DB83}" dt="2021-08-15T19:10:23.331" v="4140" actId="478"/>
          <ac:spMkLst>
            <pc:docMk/>
            <pc:sldMk cId="3097962775" sldId="283"/>
            <ac:spMk id="19" creationId="{A4A1A199-AB6A-4C14-8631-5816C8A64616}"/>
          </ac:spMkLst>
        </pc:spChg>
        <pc:spChg chg="add mod ord">
          <ac:chgData name="Christina Klodt" userId="8e9f0695221abed4" providerId="LiveId" clId="{52BCFE22-1667-4EAD-B444-8D90BC39DB83}" dt="2021-08-15T19:10:51.713" v="4145" actId="167"/>
          <ac:spMkLst>
            <pc:docMk/>
            <pc:sldMk cId="3097962775" sldId="283"/>
            <ac:spMk id="20" creationId="{3375C602-A845-4B77-9F0E-8A25E16567A5}"/>
          </ac:spMkLst>
        </pc:spChg>
        <pc:grpChg chg="add mod">
          <ac:chgData name="Christina Klodt" userId="8e9f0695221abed4" providerId="LiveId" clId="{52BCFE22-1667-4EAD-B444-8D90BC39DB83}" dt="2021-08-15T19:10:45.972" v="4144" actId="164"/>
          <ac:grpSpMkLst>
            <pc:docMk/>
            <pc:sldMk cId="3097962775" sldId="283"/>
            <ac:grpSpMk id="9" creationId="{62169C33-8272-40D1-AC1F-F528786479FF}"/>
          </ac:grpSpMkLst>
        </pc:grpChg>
        <pc:grpChg chg="add del mod">
          <ac:chgData name="Christina Klodt" userId="8e9f0695221abed4" providerId="LiveId" clId="{52BCFE22-1667-4EAD-B444-8D90BC39DB83}" dt="2021-08-15T19:11:01.187" v="4150" actId="478"/>
          <ac:grpSpMkLst>
            <pc:docMk/>
            <pc:sldMk cId="3097962775" sldId="283"/>
            <ac:grpSpMk id="21" creationId="{7FF2B808-4CF1-4614-B536-B7B52F5457B5}"/>
          </ac:grpSpMkLst>
        </pc:grpChg>
        <pc:picChg chg="add mod">
          <ac:chgData name="Christina Klodt" userId="8e9f0695221abed4" providerId="LiveId" clId="{52BCFE22-1667-4EAD-B444-8D90BC39DB83}" dt="2021-08-15T19:08:52.741" v="4117" actId="164"/>
          <ac:picMkLst>
            <pc:docMk/>
            <pc:sldMk cId="3097962775" sldId="283"/>
            <ac:picMk id="7" creationId="{279A61D8-D94C-4E4D-9650-704B1DA6875D}"/>
          </ac:picMkLst>
        </pc:picChg>
        <pc:picChg chg="add del">
          <ac:chgData name="Christina Klodt" userId="8e9f0695221abed4" providerId="LiveId" clId="{52BCFE22-1667-4EAD-B444-8D90BC39DB83}" dt="2021-08-15T19:08:58.711" v="4119" actId="478"/>
          <ac:picMkLst>
            <pc:docMk/>
            <pc:sldMk cId="3097962775" sldId="283"/>
            <ac:picMk id="16" creationId="{92A908B7-8E2A-4480-B7C4-B7C00540C847}"/>
          </ac:picMkLst>
        </pc:picChg>
        <pc:picChg chg="add del mod">
          <ac:chgData name="Christina Klodt" userId="8e9f0695221abed4" providerId="LiveId" clId="{52BCFE22-1667-4EAD-B444-8D90BC39DB83}" dt="2021-08-15T19:09:18.487" v="4123" actId="478"/>
          <ac:picMkLst>
            <pc:docMk/>
            <pc:sldMk cId="3097962775" sldId="283"/>
            <ac:picMk id="17" creationId="{EDBF7C30-94C2-4B69-BC1D-FF38B75BBC0E}"/>
          </ac:picMkLst>
        </pc:picChg>
        <pc:picChg chg="add mod ord modCrop">
          <ac:chgData name="Christina Klodt" userId="8e9f0695221abed4" providerId="LiveId" clId="{52BCFE22-1667-4EAD-B444-8D90BC39DB83}" dt="2021-08-15T19:12:25.687" v="4175" actId="1036"/>
          <ac:picMkLst>
            <pc:docMk/>
            <pc:sldMk cId="3097962775" sldId="283"/>
            <ac:picMk id="22" creationId="{2EA67077-5150-412B-80B5-751B33C2EB57}"/>
          </ac:picMkLst>
        </pc:picChg>
      </pc:sldChg>
      <pc:sldChg chg="addSp delSp modSp add del mod">
        <pc:chgData name="Christina Klodt" userId="8e9f0695221abed4" providerId="LiveId" clId="{52BCFE22-1667-4EAD-B444-8D90BC39DB83}" dt="2021-08-15T19:43:15.336" v="4323" actId="47"/>
        <pc:sldMkLst>
          <pc:docMk/>
          <pc:sldMk cId="3396585084" sldId="283"/>
        </pc:sldMkLst>
        <pc:spChg chg="del">
          <ac:chgData name="Christina Klodt" userId="8e9f0695221abed4" providerId="LiveId" clId="{52BCFE22-1667-4EAD-B444-8D90BC39DB83}" dt="2021-08-15T19:43:10.207" v="4321" actId="21"/>
          <ac:spMkLst>
            <pc:docMk/>
            <pc:sldMk cId="3396585084" sldId="283"/>
            <ac:spMk id="5" creationId="{D4B390E3-4998-43B6-9436-D2B3E544E6BB}"/>
          </ac:spMkLst>
        </pc:spChg>
        <pc:spChg chg="add mod">
          <ac:chgData name="Christina Klodt" userId="8e9f0695221abed4" providerId="LiveId" clId="{52BCFE22-1667-4EAD-B444-8D90BC39DB83}" dt="2021-08-15T19:41:11.572" v="4312"/>
          <ac:spMkLst>
            <pc:docMk/>
            <pc:sldMk cId="3396585084" sldId="283"/>
            <ac:spMk id="7" creationId="{7C11F662-64B2-4356-8925-EB8ABC6B2E92}"/>
          </ac:spMkLst>
        </pc:spChg>
        <pc:picChg chg="del">
          <ac:chgData name="Christina Klodt" userId="8e9f0695221abed4" providerId="LiveId" clId="{52BCFE22-1667-4EAD-B444-8D90BC39DB83}" dt="2021-08-15T19:43:10.207" v="4321" actId="21"/>
          <ac:picMkLst>
            <pc:docMk/>
            <pc:sldMk cId="3396585084" sldId="283"/>
            <ac:picMk id="22" creationId="{2EA67077-5150-412B-80B5-751B33C2EB57}"/>
          </ac:picMkLst>
        </pc:picChg>
      </pc:sldChg>
      <pc:sldChg chg="add del">
        <pc:chgData name="Christina Klodt" userId="8e9f0695221abed4" providerId="LiveId" clId="{52BCFE22-1667-4EAD-B444-8D90BC39DB83}" dt="2021-08-15T10:24:13.339" v="853" actId="47"/>
        <pc:sldMkLst>
          <pc:docMk/>
          <pc:sldMk cId="4202294349" sldId="283"/>
        </pc:sldMkLst>
      </pc:sldChg>
      <pc:sldChg chg="addSp delSp modSp add mod">
        <pc:chgData name="Christina Klodt" userId="8e9f0695221abed4" providerId="LiveId" clId="{52BCFE22-1667-4EAD-B444-8D90BC39DB83}" dt="2021-08-16T14:56:42.600" v="5697" actId="1076"/>
        <pc:sldMkLst>
          <pc:docMk/>
          <pc:sldMk cId="1761328132" sldId="284"/>
        </pc:sldMkLst>
        <pc:spChg chg="mod">
          <ac:chgData name="Christina Klodt" userId="8e9f0695221abed4" providerId="LiveId" clId="{52BCFE22-1667-4EAD-B444-8D90BC39DB83}" dt="2021-08-15T11:25:47.579" v="2222" actId="6549"/>
          <ac:spMkLst>
            <pc:docMk/>
            <pc:sldMk cId="1761328132" sldId="284"/>
            <ac:spMk id="2" creationId="{00000000-0000-0000-0000-000000000000}"/>
          </ac:spMkLst>
        </pc:spChg>
        <pc:spChg chg="del">
          <ac:chgData name="Christina Klodt" userId="8e9f0695221abed4" providerId="LiveId" clId="{52BCFE22-1667-4EAD-B444-8D90BC39DB83}" dt="2021-08-15T11:04:54.034" v="1665" actId="478"/>
          <ac:spMkLst>
            <pc:docMk/>
            <pc:sldMk cId="1761328132" sldId="284"/>
            <ac:spMk id="8" creationId="{00000000-0000-0000-0000-000000000000}"/>
          </ac:spMkLst>
        </pc:spChg>
        <pc:spChg chg="del">
          <ac:chgData name="Christina Klodt" userId="8e9f0695221abed4" providerId="LiveId" clId="{52BCFE22-1667-4EAD-B444-8D90BC39DB83}" dt="2021-08-15T11:04:57.204" v="1666" actId="478"/>
          <ac:spMkLst>
            <pc:docMk/>
            <pc:sldMk cId="1761328132" sldId="284"/>
            <ac:spMk id="9" creationId="{00000000-0000-0000-0000-000000000000}"/>
          </ac:spMkLst>
        </pc:spChg>
        <pc:spChg chg="add del mod">
          <ac:chgData name="Christina Klodt" userId="8e9f0695221abed4" providerId="LiveId" clId="{52BCFE22-1667-4EAD-B444-8D90BC39DB83}" dt="2021-08-15T11:04:51.550" v="1664" actId="478"/>
          <ac:spMkLst>
            <pc:docMk/>
            <pc:sldMk cId="1761328132" sldId="284"/>
            <ac:spMk id="10" creationId="{42ED65D8-159F-482E-90FB-09C5C19DC204}"/>
          </ac:spMkLst>
        </pc:spChg>
        <pc:spChg chg="add del mod">
          <ac:chgData name="Christina Klodt" userId="8e9f0695221abed4" providerId="LiveId" clId="{52BCFE22-1667-4EAD-B444-8D90BC39DB83}" dt="2021-08-15T11:42:37.263" v="2778" actId="478"/>
          <ac:spMkLst>
            <pc:docMk/>
            <pc:sldMk cId="1761328132" sldId="284"/>
            <ac:spMk id="12" creationId="{F2C0B8C5-43D7-44DD-8C48-8F3B750C9BF5}"/>
          </ac:spMkLst>
        </pc:spChg>
        <pc:spChg chg="add del mod">
          <ac:chgData name="Christina Klodt" userId="8e9f0695221abed4" providerId="LiveId" clId="{52BCFE22-1667-4EAD-B444-8D90BC39DB83}" dt="2021-08-15T11:42:10.701" v="2768" actId="478"/>
          <ac:spMkLst>
            <pc:docMk/>
            <pc:sldMk cId="1761328132" sldId="284"/>
            <ac:spMk id="14" creationId="{15474F06-C107-48F7-A721-264543DCD388}"/>
          </ac:spMkLst>
        </pc:spChg>
        <pc:spChg chg="add del mod">
          <ac:chgData name="Christina Klodt" userId="8e9f0695221abed4" providerId="LiveId" clId="{52BCFE22-1667-4EAD-B444-8D90BC39DB83}" dt="2021-08-15T11:41:44.861" v="2764" actId="478"/>
          <ac:spMkLst>
            <pc:docMk/>
            <pc:sldMk cId="1761328132" sldId="284"/>
            <ac:spMk id="16" creationId="{77B37F38-00DA-4F26-A9DA-1CC080177FEB}"/>
          </ac:spMkLst>
        </pc:spChg>
        <pc:spChg chg="add mod">
          <ac:chgData name="Christina Klodt" userId="8e9f0695221abed4" providerId="LiveId" clId="{52BCFE22-1667-4EAD-B444-8D90BC39DB83}" dt="2021-08-15T18:49:59.181" v="3917" actId="790"/>
          <ac:spMkLst>
            <pc:docMk/>
            <pc:sldMk cId="1761328132" sldId="284"/>
            <ac:spMk id="16" creationId="{A369E1D0-5B7E-4E08-99A6-1A3B532F24C4}"/>
          </ac:spMkLst>
        </pc:spChg>
        <pc:spChg chg="add mod">
          <ac:chgData name="Christina Klodt" userId="8e9f0695221abed4" providerId="LiveId" clId="{52BCFE22-1667-4EAD-B444-8D90BC39DB83}" dt="2021-08-15T18:50:13.264" v="3920" actId="790"/>
          <ac:spMkLst>
            <pc:docMk/>
            <pc:sldMk cId="1761328132" sldId="284"/>
            <ac:spMk id="17" creationId="{666D262A-EFCA-44FB-B8D1-C02E989AF3B0}"/>
          </ac:spMkLst>
        </pc:spChg>
        <pc:spChg chg="add del mod">
          <ac:chgData name="Christina Klodt" userId="8e9f0695221abed4" providerId="LiveId" clId="{52BCFE22-1667-4EAD-B444-8D90BC39DB83}" dt="2021-08-15T18:42:10.732" v="3724" actId="478"/>
          <ac:spMkLst>
            <pc:docMk/>
            <pc:sldMk cId="1761328132" sldId="284"/>
            <ac:spMk id="18" creationId="{C094CE9A-B060-4CA0-B28F-E229197D353F}"/>
          </ac:spMkLst>
        </pc:spChg>
        <pc:spChg chg="add del mod">
          <ac:chgData name="Christina Klodt" userId="8e9f0695221abed4" providerId="LiveId" clId="{52BCFE22-1667-4EAD-B444-8D90BC39DB83}" dt="2021-08-15T18:45:18.436" v="3796" actId="478"/>
          <ac:spMkLst>
            <pc:docMk/>
            <pc:sldMk cId="1761328132" sldId="284"/>
            <ac:spMk id="19" creationId="{06510608-07C2-455E-9871-C60139CCA2B0}"/>
          </ac:spMkLst>
        </pc:spChg>
        <pc:spChg chg="add del mod">
          <ac:chgData name="Christina Klodt" userId="8e9f0695221abed4" providerId="LiveId" clId="{52BCFE22-1667-4EAD-B444-8D90BC39DB83}" dt="2021-08-15T18:42:08.426" v="3723" actId="478"/>
          <ac:spMkLst>
            <pc:docMk/>
            <pc:sldMk cId="1761328132" sldId="284"/>
            <ac:spMk id="20" creationId="{4C7289AC-A453-479E-B720-FE210DF940FA}"/>
          </ac:spMkLst>
        </pc:spChg>
        <pc:spChg chg="add del mod">
          <ac:chgData name="Christina Klodt" userId="8e9f0695221abed4" providerId="LiveId" clId="{52BCFE22-1667-4EAD-B444-8D90BC39DB83}" dt="2021-08-15T18:42:12.944" v="3725" actId="478"/>
          <ac:spMkLst>
            <pc:docMk/>
            <pc:sldMk cId="1761328132" sldId="284"/>
            <ac:spMk id="21" creationId="{11183B2B-830D-4AD3-8C04-3C03914DCBA1}"/>
          </ac:spMkLst>
        </pc:spChg>
        <pc:spChg chg="add mod">
          <ac:chgData name="Christina Klodt" userId="8e9f0695221abed4" providerId="LiveId" clId="{52BCFE22-1667-4EAD-B444-8D90BC39DB83}" dt="2021-08-16T14:56:37.912" v="5696" actId="1076"/>
          <ac:spMkLst>
            <pc:docMk/>
            <pc:sldMk cId="1761328132" sldId="284"/>
            <ac:spMk id="22" creationId="{A65534BD-F7DA-4509-B368-1626ACA670CA}"/>
          </ac:spMkLst>
        </pc:spChg>
        <pc:spChg chg="add mod">
          <ac:chgData name="Christina Klodt" userId="8e9f0695221abed4" providerId="LiveId" clId="{52BCFE22-1667-4EAD-B444-8D90BC39DB83}" dt="2021-08-15T18:50:07.877" v="3919" actId="790"/>
          <ac:spMkLst>
            <pc:docMk/>
            <pc:sldMk cId="1761328132" sldId="284"/>
            <ac:spMk id="23" creationId="{3FB0F329-92B9-4CBD-B97B-0F1612A07B7C}"/>
          </ac:spMkLst>
        </pc:spChg>
        <pc:spChg chg="add mod">
          <ac:chgData name="Christina Klodt" userId="8e9f0695221abed4" providerId="LiveId" clId="{52BCFE22-1667-4EAD-B444-8D90BC39DB83}" dt="2021-08-16T14:56:42.600" v="5697" actId="1076"/>
          <ac:spMkLst>
            <pc:docMk/>
            <pc:sldMk cId="1761328132" sldId="284"/>
            <ac:spMk id="24" creationId="{33267CC4-FC44-490C-86D5-75D74E3014E3}"/>
          </ac:spMkLst>
        </pc:spChg>
        <pc:spChg chg="add mod">
          <ac:chgData name="Christina Klodt" userId="8e9f0695221abed4" providerId="LiveId" clId="{52BCFE22-1667-4EAD-B444-8D90BC39DB83}" dt="2021-08-15T18:50:18.415" v="3921" actId="790"/>
          <ac:spMkLst>
            <pc:docMk/>
            <pc:sldMk cId="1761328132" sldId="284"/>
            <ac:spMk id="25" creationId="{A72AC2EA-7E36-47A4-B970-D99BF21B233D}"/>
          </ac:spMkLst>
        </pc:spChg>
        <pc:spChg chg="add mod">
          <ac:chgData name="Christina Klodt" userId="8e9f0695221abed4" providerId="LiveId" clId="{52BCFE22-1667-4EAD-B444-8D90BC39DB83}" dt="2021-08-15T18:49:47.645" v="3915" actId="1076"/>
          <ac:spMkLst>
            <pc:docMk/>
            <pc:sldMk cId="1761328132" sldId="284"/>
            <ac:spMk id="26" creationId="{6B27567F-07D3-4AFF-A0B0-2AC827788F4E}"/>
          </ac:spMkLst>
        </pc:spChg>
        <pc:picChg chg="del">
          <ac:chgData name="Christina Klodt" userId="8e9f0695221abed4" providerId="LiveId" clId="{52BCFE22-1667-4EAD-B444-8D90BC39DB83}" dt="2021-08-15T11:04:40.691" v="1663" actId="478"/>
          <ac:picMkLst>
            <pc:docMk/>
            <pc:sldMk cId="1761328132" sldId="284"/>
            <ac:picMk id="7" creationId="{93E9460F-68C8-47CB-9C44-E09BA1E5F3E6}"/>
          </ac:picMkLst>
        </pc:picChg>
        <pc:picChg chg="add mod modCrop">
          <ac:chgData name="Christina Klodt" userId="8e9f0695221abed4" providerId="LiveId" clId="{52BCFE22-1667-4EAD-B444-8D90BC39DB83}" dt="2021-08-15T18:48:13.728" v="3879" actId="1036"/>
          <ac:picMkLst>
            <pc:docMk/>
            <pc:sldMk cId="1761328132" sldId="284"/>
            <ac:picMk id="11" creationId="{E6F7E1DA-D0EC-48D5-B3F8-469505F11C01}"/>
          </ac:picMkLst>
        </pc:picChg>
        <pc:picChg chg="add mod modCrop">
          <ac:chgData name="Christina Klodt" userId="8e9f0695221abed4" providerId="LiveId" clId="{52BCFE22-1667-4EAD-B444-8D90BC39DB83}" dt="2021-08-15T18:48:13.728" v="3879" actId="1036"/>
          <ac:picMkLst>
            <pc:docMk/>
            <pc:sldMk cId="1761328132" sldId="284"/>
            <ac:picMk id="13" creationId="{01A73902-DD7F-450D-8B23-6B2810A1F8D5}"/>
          </ac:picMkLst>
        </pc:picChg>
        <pc:picChg chg="add mod">
          <ac:chgData name="Christina Klodt" userId="8e9f0695221abed4" providerId="LiveId" clId="{52BCFE22-1667-4EAD-B444-8D90BC39DB83}" dt="2021-08-15T18:48:13.728" v="3879" actId="1036"/>
          <ac:picMkLst>
            <pc:docMk/>
            <pc:sldMk cId="1761328132" sldId="284"/>
            <ac:picMk id="15" creationId="{82D65753-3700-40D3-9766-E89C29D895BA}"/>
          </ac:picMkLst>
        </pc:picChg>
      </pc:sldChg>
      <pc:sldChg chg="addSp delSp modSp new del mod">
        <pc:chgData name="Christina Klodt" userId="8e9f0695221abed4" providerId="LiveId" clId="{52BCFE22-1667-4EAD-B444-8D90BC39DB83}" dt="2021-08-15T11:03:56.574" v="1615" actId="47"/>
        <pc:sldMkLst>
          <pc:docMk/>
          <pc:sldMk cId="4149092176" sldId="284"/>
        </pc:sldMkLst>
        <pc:picChg chg="add del mod">
          <ac:chgData name="Christina Klodt" userId="8e9f0695221abed4" providerId="LiveId" clId="{52BCFE22-1667-4EAD-B444-8D90BC39DB83}" dt="2021-08-15T10:40:53.297" v="1198" actId="22"/>
          <ac:picMkLst>
            <pc:docMk/>
            <pc:sldMk cId="4149092176" sldId="284"/>
            <ac:picMk id="8" creationId="{C4B2948B-F991-4EAD-83A2-7876321B908B}"/>
          </ac:picMkLst>
        </pc:picChg>
      </pc:sldChg>
      <pc:sldChg chg="addSp delSp modSp add mod">
        <pc:chgData name="Christina Klodt" userId="8e9f0695221abed4" providerId="LiveId" clId="{52BCFE22-1667-4EAD-B444-8D90BC39DB83}" dt="2021-08-15T12:01:34.913" v="3280" actId="20577"/>
        <pc:sldMkLst>
          <pc:docMk/>
          <pc:sldMk cId="1359013424" sldId="285"/>
        </pc:sldMkLst>
        <pc:spChg chg="mod">
          <ac:chgData name="Christina Klodt" userId="8e9f0695221abed4" providerId="LiveId" clId="{52BCFE22-1667-4EAD-B444-8D90BC39DB83}" dt="2021-08-15T12:01:34.913" v="3280" actId="20577"/>
          <ac:spMkLst>
            <pc:docMk/>
            <pc:sldMk cId="1359013424" sldId="285"/>
            <ac:spMk id="2" creationId="{00000000-0000-0000-0000-000000000000}"/>
          </ac:spMkLst>
        </pc:spChg>
        <pc:spChg chg="mod">
          <ac:chgData name="Christina Klodt" userId="8e9f0695221abed4" providerId="LiveId" clId="{52BCFE22-1667-4EAD-B444-8D90BC39DB83}" dt="2021-08-15T12:00:50.889" v="3206" actId="1036"/>
          <ac:spMkLst>
            <pc:docMk/>
            <pc:sldMk cId="1359013424" sldId="285"/>
            <ac:spMk id="8" creationId="{00000000-0000-0000-0000-000000000000}"/>
          </ac:spMkLst>
        </pc:spChg>
        <pc:spChg chg="mod">
          <ac:chgData name="Christina Klodt" userId="8e9f0695221abed4" providerId="LiveId" clId="{52BCFE22-1667-4EAD-B444-8D90BC39DB83}" dt="2021-08-15T12:00:50.889" v="3206" actId="1036"/>
          <ac:spMkLst>
            <pc:docMk/>
            <pc:sldMk cId="1359013424" sldId="285"/>
            <ac:spMk id="9" creationId="{00000000-0000-0000-0000-000000000000}"/>
          </ac:spMkLst>
        </pc:spChg>
        <pc:spChg chg="add del mod">
          <ac:chgData name="Christina Klodt" userId="8e9f0695221abed4" providerId="LiveId" clId="{52BCFE22-1667-4EAD-B444-8D90BC39DB83}" dt="2021-08-15T11:53:53.175" v="2915" actId="478"/>
          <ac:spMkLst>
            <pc:docMk/>
            <pc:sldMk cId="1359013424" sldId="285"/>
            <ac:spMk id="10" creationId="{AC2BE59F-3C87-452A-9A26-9976850BFBE1}"/>
          </ac:spMkLst>
        </pc:spChg>
        <pc:spChg chg="add del mod">
          <ac:chgData name="Christina Klodt" userId="8e9f0695221abed4" providerId="LiveId" clId="{52BCFE22-1667-4EAD-B444-8D90BC39DB83}" dt="2021-08-15T12:01:26.697" v="3277" actId="478"/>
          <ac:spMkLst>
            <pc:docMk/>
            <pc:sldMk cId="1359013424" sldId="285"/>
            <ac:spMk id="13" creationId="{DE7A9FE7-6B7F-4271-BD21-36B3512DE84D}"/>
          </ac:spMkLst>
        </pc:spChg>
        <pc:picChg chg="del">
          <ac:chgData name="Christina Klodt" userId="8e9f0695221abed4" providerId="LiveId" clId="{52BCFE22-1667-4EAD-B444-8D90BC39DB83}" dt="2021-08-15T11:50:27.999" v="2891" actId="478"/>
          <ac:picMkLst>
            <pc:docMk/>
            <pc:sldMk cId="1359013424" sldId="285"/>
            <ac:picMk id="7" creationId="{93E9460F-68C8-47CB-9C44-E09BA1E5F3E6}"/>
          </ac:picMkLst>
        </pc:picChg>
        <pc:picChg chg="add mod">
          <ac:chgData name="Christina Klodt" userId="8e9f0695221abed4" providerId="LiveId" clId="{52BCFE22-1667-4EAD-B444-8D90BC39DB83}" dt="2021-08-15T12:00:50.889" v="3206" actId="1036"/>
          <ac:picMkLst>
            <pc:docMk/>
            <pc:sldMk cId="1359013424" sldId="285"/>
            <ac:picMk id="12" creationId="{D980F93B-F9A3-4663-85EE-E6A2F03FDFB1}"/>
          </ac:picMkLst>
        </pc:picChg>
      </pc:sldChg>
      <pc:sldChg chg="del">
        <pc:chgData name="Christina Klodt" userId="8e9f0695221abed4" providerId="LiveId" clId="{52BCFE22-1667-4EAD-B444-8D90BC39DB83}" dt="2021-08-14T19:14:37.801" v="44" actId="47"/>
        <pc:sldMkLst>
          <pc:docMk/>
          <pc:sldMk cId="1980853019" sldId="285"/>
        </pc:sldMkLst>
      </pc:sldChg>
      <pc:sldChg chg="addSp delSp modSp add mod">
        <pc:chgData name="Christina Klodt" userId="8e9f0695221abed4" providerId="LiveId" clId="{52BCFE22-1667-4EAD-B444-8D90BC39DB83}" dt="2021-08-16T15:16:28.385" v="6015" actId="478"/>
        <pc:sldMkLst>
          <pc:docMk/>
          <pc:sldMk cId="247437132" sldId="286"/>
        </pc:sldMkLst>
        <pc:spChg chg="mod">
          <ac:chgData name="Christina Klodt" userId="8e9f0695221abed4" providerId="LiveId" clId="{52BCFE22-1667-4EAD-B444-8D90BC39DB83}" dt="2021-08-15T18:51:02.716" v="3932" actId="6549"/>
          <ac:spMkLst>
            <pc:docMk/>
            <pc:sldMk cId="247437132" sldId="286"/>
            <ac:spMk id="2" creationId="{00000000-0000-0000-0000-000000000000}"/>
          </ac:spMkLst>
        </pc:spChg>
        <pc:spChg chg="add mod">
          <ac:chgData name="Christina Klodt" userId="8e9f0695221abed4" providerId="LiveId" clId="{52BCFE22-1667-4EAD-B444-8D90BC39DB83}" dt="2021-08-15T12:18:45.247" v="3645" actId="20577"/>
          <ac:spMkLst>
            <pc:docMk/>
            <pc:sldMk cId="247437132" sldId="286"/>
            <ac:spMk id="7" creationId="{F05E8C3B-CFD2-44C3-860E-53BE18C94D3B}"/>
          </ac:spMkLst>
        </pc:spChg>
        <pc:spChg chg="mod">
          <ac:chgData name="Christina Klodt" userId="8e9f0695221abed4" providerId="LiveId" clId="{52BCFE22-1667-4EAD-B444-8D90BC39DB83}" dt="2021-08-16T14:57:22.823" v="5710" actId="20577"/>
          <ac:spMkLst>
            <pc:docMk/>
            <pc:sldMk cId="247437132" sldId="286"/>
            <ac:spMk id="8" creationId="{00000000-0000-0000-0000-000000000000}"/>
          </ac:spMkLst>
        </pc:spChg>
        <pc:spChg chg="del">
          <ac:chgData name="Christina Klodt" userId="8e9f0695221abed4" providerId="LiveId" clId="{52BCFE22-1667-4EAD-B444-8D90BC39DB83}" dt="2021-08-15T12:10:43.043" v="3447" actId="478"/>
          <ac:spMkLst>
            <pc:docMk/>
            <pc:sldMk cId="247437132" sldId="286"/>
            <ac:spMk id="9" creationId="{00000000-0000-0000-0000-000000000000}"/>
          </ac:spMkLst>
        </pc:spChg>
        <pc:spChg chg="mod">
          <ac:chgData name="Christina Klodt" userId="8e9f0695221abed4" providerId="LiveId" clId="{52BCFE22-1667-4EAD-B444-8D90BC39DB83}" dt="2021-08-15T12:15:16.324" v="3546" actId="20577"/>
          <ac:spMkLst>
            <pc:docMk/>
            <pc:sldMk cId="247437132" sldId="286"/>
            <ac:spMk id="21" creationId="{51385EF1-EBD5-4197-A644-E95E59B2570F}"/>
          </ac:spMkLst>
        </pc:spChg>
        <pc:spChg chg="mod">
          <ac:chgData name="Christina Klodt" userId="8e9f0695221abed4" providerId="LiveId" clId="{52BCFE22-1667-4EAD-B444-8D90BC39DB83}" dt="2021-08-15T12:17:05.358" v="3601" actId="20577"/>
          <ac:spMkLst>
            <pc:docMk/>
            <pc:sldMk cId="247437132" sldId="286"/>
            <ac:spMk id="26" creationId="{0E38FCD4-8912-4818-BC48-5D19C8F0FF35}"/>
          </ac:spMkLst>
        </pc:spChg>
        <pc:spChg chg="mod">
          <ac:chgData name="Christina Klodt" userId="8e9f0695221abed4" providerId="LiveId" clId="{52BCFE22-1667-4EAD-B444-8D90BC39DB83}" dt="2021-08-15T12:18:04.903" v="3634"/>
          <ac:spMkLst>
            <pc:docMk/>
            <pc:sldMk cId="247437132" sldId="286"/>
            <ac:spMk id="31" creationId="{6C27815D-F441-4ABE-8677-A1537E807416}"/>
          </ac:spMkLst>
        </pc:spChg>
        <pc:spChg chg="add del mod">
          <ac:chgData name="Christina Klodt" userId="8e9f0695221abed4" providerId="LiveId" clId="{52BCFE22-1667-4EAD-B444-8D90BC39DB83}" dt="2021-08-15T19:25:14.809" v="4304" actId="478"/>
          <ac:spMkLst>
            <pc:docMk/>
            <pc:sldMk cId="247437132" sldId="286"/>
            <ac:spMk id="33" creationId="{EB5CE40B-820C-4D21-B451-DFCD1B03E18D}"/>
          </ac:spMkLst>
        </pc:spChg>
        <pc:spChg chg="mod">
          <ac:chgData name="Christina Klodt" userId="8e9f0695221abed4" providerId="LiveId" clId="{52BCFE22-1667-4EAD-B444-8D90BC39DB83}" dt="2021-08-15T12:20:04.159" v="3686" actId="20577"/>
          <ac:spMkLst>
            <pc:docMk/>
            <pc:sldMk cId="247437132" sldId="286"/>
            <ac:spMk id="36" creationId="{645A4F31-00E2-4538-AB4D-17CD54BE736D}"/>
          </ac:spMkLst>
        </pc:spChg>
        <pc:spChg chg="add mod">
          <ac:chgData name="Christina Klodt" userId="8e9f0695221abed4" providerId="LiveId" clId="{52BCFE22-1667-4EAD-B444-8D90BC39DB83}" dt="2021-08-15T19:25:22.885" v="4311" actId="1035"/>
          <ac:spMkLst>
            <pc:docMk/>
            <pc:sldMk cId="247437132" sldId="286"/>
            <ac:spMk id="38" creationId="{ABAC4BB7-964C-494C-BE27-2AA3AFCF885D}"/>
          </ac:spMkLst>
        </pc:spChg>
        <pc:grpChg chg="add mod">
          <ac:chgData name="Christina Klodt" userId="8e9f0695221abed4" providerId="LiveId" clId="{52BCFE22-1667-4EAD-B444-8D90BC39DB83}" dt="2021-08-15T12:18:09.295" v="3635" actId="1076"/>
          <ac:grpSpMkLst>
            <pc:docMk/>
            <pc:sldMk cId="247437132" sldId="286"/>
            <ac:grpSpMk id="13" creationId="{F3FA0EA5-D592-4CA5-829F-C0DA66899C1D}"/>
          </ac:grpSpMkLst>
        </pc:grpChg>
        <pc:grpChg chg="add mod">
          <ac:chgData name="Christina Klodt" userId="8e9f0695221abed4" providerId="LiveId" clId="{52BCFE22-1667-4EAD-B444-8D90BC39DB83}" dt="2021-08-15T12:15:10.780" v="3543" actId="1076"/>
          <ac:grpSpMkLst>
            <pc:docMk/>
            <pc:sldMk cId="247437132" sldId="286"/>
            <ac:grpSpMk id="19" creationId="{F7B4D584-B2D6-4380-8D43-1BD0197E540E}"/>
          </ac:grpSpMkLst>
        </pc:grpChg>
        <pc:grpChg chg="add mod">
          <ac:chgData name="Christina Klodt" userId="8e9f0695221abed4" providerId="LiveId" clId="{52BCFE22-1667-4EAD-B444-8D90BC39DB83}" dt="2021-08-15T12:16:28.092" v="3587" actId="1076"/>
          <ac:grpSpMkLst>
            <pc:docMk/>
            <pc:sldMk cId="247437132" sldId="286"/>
            <ac:grpSpMk id="24" creationId="{FC21A53D-05DF-47C2-BC85-CFFFFD08E6E6}"/>
          </ac:grpSpMkLst>
        </pc:grpChg>
        <pc:grpChg chg="add mod">
          <ac:chgData name="Christina Klodt" userId="8e9f0695221abed4" providerId="LiveId" clId="{52BCFE22-1667-4EAD-B444-8D90BC39DB83}" dt="2021-08-15T12:19:44.240" v="3679" actId="1076"/>
          <ac:grpSpMkLst>
            <pc:docMk/>
            <pc:sldMk cId="247437132" sldId="286"/>
            <ac:grpSpMk id="29" creationId="{0E89A5B1-0613-408C-873D-566710D63AD9}"/>
          </ac:grpSpMkLst>
        </pc:grpChg>
        <pc:grpChg chg="add mod ord">
          <ac:chgData name="Christina Klodt" userId="8e9f0695221abed4" providerId="LiveId" clId="{52BCFE22-1667-4EAD-B444-8D90BC39DB83}" dt="2021-08-15T12:20:34.245" v="3705" actId="167"/>
          <ac:grpSpMkLst>
            <pc:docMk/>
            <pc:sldMk cId="247437132" sldId="286"/>
            <ac:grpSpMk id="34" creationId="{1144EC17-9EB8-430D-B3CD-D1FC5391864A}"/>
          </ac:grpSpMkLst>
        </pc:grpChg>
        <pc:picChg chg="add del mod">
          <ac:chgData name="Christina Klodt" userId="8e9f0695221abed4" providerId="LiveId" clId="{52BCFE22-1667-4EAD-B444-8D90BC39DB83}" dt="2021-08-15T12:18:23.588" v="3639" actId="478"/>
          <ac:picMkLst>
            <pc:docMk/>
            <pc:sldMk cId="247437132" sldId="286"/>
            <ac:picMk id="3" creationId="{6E507631-0B1C-4C9F-BC70-5AC86C05F385}"/>
          </ac:picMkLst>
        </pc:picChg>
        <pc:picChg chg="del">
          <ac:chgData name="Christina Klodt" userId="8e9f0695221abed4" providerId="LiveId" clId="{52BCFE22-1667-4EAD-B444-8D90BC39DB83}" dt="2021-08-15T12:10:32.851" v="3446" actId="478"/>
          <ac:picMkLst>
            <pc:docMk/>
            <pc:sldMk cId="247437132" sldId="286"/>
            <ac:picMk id="12" creationId="{D980F93B-F9A3-4663-85EE-E6A2F03FDFB1}"/>
          </ac:picMkLst>
        </pc:picChg>
        <pc:picChg chg="del mod">
          <ac:chgData name="Christina Klodt" userId="8e9f0695221abed4" providerId="LiveId" clId="{52BCFE22-1667-4EAD-B444-8D90BC39DB83}" dt="2021-08-15T12:15:36.474" v="3550" actId="478"/>
          <ac:picMkLst>
            <pc:docMk/>
            <pc:sldMk cId="247437132" sldId="286"/>
            <ac:picMk id="20" creationId="{E13793F8-C033-4EA5-87B7-3CF41D9EBFAC}"/>
          </ac:picMkLst>
        </pc:picChg>
        <pc:picChg chg="del mod">
          <ac:chgData name="Christina Klodt" userId="8e9f0695221abed4" providerId="LiveId" clId="{52BCFE22-1667-4EAD-B444-8D90BC39DB83}" dt="2021-08-15T12:16:31.374" v="3588" actId="478"/>
          <ac:picMkLst>
            <pc:docMk/>
            <pc:sldMk cId="247437132" sldId="286"/>
            <ac:picMk id="25" creationId="{8F659EC0-525B-4C9C-951F-00102AF993E7}"/>
          </ac:picMkLst>
        </pc:picChg>
        <pc:picChg chg="mod">
          <ac:chgData name="Christina Klodt" userId="8e9f0695221abed4" providerId="LiveId" clId="{52BCFE22-1667-4EAD-B444-8D90BC39DB83}" dt="2021-08-15T12:18:04.903" v="3634"/>
          <ac:picMkLst>
            <pc:docMk/>
            <pc:sldMk cId="247437132" sldId="286"/>
            <ac:picMk id="30" creationId="{288B0284-F5BA-41CE-BAF1-370820702752}"/>
          </ac:picMkLst>
        </pc:picChg>
        <pc:picChg chg="add del mod ord">
          <ac:chgData name="Christina Klodt" userId="8e9f0695221abed4" providerId="LiveId" clId="{52BCFE22-1667-4EAD-B444-8D90BC39DB83}" dt="2021-08-16T15:16:28.385" v="6015" actId="478"/>
          <ac:picMkLst>
            <pc:docMk/>
            <pc:sldMk cId="247437132" sldId="286"/>
            <ac:picMk id="35" creationId="{D9141539-C193-496E-AB52-7CB80E2615BF}"/>
          </ac:picMkLst>
        </pc:picChg>
        <pc:picChg chg="add del mod">
          <ac:chgData name="Christina Klodt" userId="8e9f0695221abed4" providerId="LiveId" clId="{52BCFE22-1667-4EAD-B444-8D90BC39DB83}" dt="2021-08-15T12:09:01.052" v="3423" actId="478"/>
          <ac:picMkLst>
            <pc:docMk/>
            <pc:sldMk cId="247437132" sldId="286"/>
            <ac:picMk id="1026" creationId="{B298BCC8-8586-4DCC-955C-BF253964C505}"/>
          </ac:picMkLst>
        </pc:picChg>
        <pc:picChg chg="add del mod">
          <ac:chgData name="Christina Klodt" userId="8e9f0695221abed4" providerId="LiveId" clId="{52BCFE22-1667-4EAD-B444-8D90BC39DB83}" dt="2021-08-15T12:10:20.905" v="3439" actId="478"/>
          <ac:picMkLst>
            <pc:docMk/>
            <pc:sldMk cId="247437132" sldId="286"/>
            <ac:picMk id="1028" creationId="{355F22E3-576A-4785-8E3A-43669510164B}"/>
          </ac:picMkLst>
        </pc:picChg>
        <pc:picChg chg="add mod">
          <ac:chgData name="Christina Klodt" userId="8e9f0695221abed4" providerId="LiveId" clId="{52BCFE22-1667-4EAD-B444-8D90BC39DB83}" dt="2021-08-15T12:18:28.545" v="3640" actId="167"/>
          <ac:picMkLst>
            <pc:docMk/>
            <pc:sldMk cId="247437132" sldId="286"/>
            <ac:picMk id="1030" creationId="{D06160D2-BD24-47B2-9F75-045FCBB962A1}"/>
          </ac:picMkLst>
        </pc:picChg>
        <pc:picChg chg="add del mod">
          <ac:chgData name="Christina Klodt" userId="8e9f0695221abed4" providerId="LiveId" clId="{52BCFE22-1667-4EAD-B444-8D90BC39DB83}" dt="2021-08-15T12:14:30.464" v="3534"/>
          <ac:picMkLst>
            <pc:docMk/>
            <pc:sldMk cId="247437132" sldId="286"/>
            <ac:picMk id="1032" creationId="{D84E74AF-E369-420D-8651-CC7DCD0C2E17}"/>
          </ac:picMkLst>
        </pc:picChg>
        <pc:picChg chg="add mod">
          <ac:chgData name="Christina Klodt" userId="8e9f0695221abed4" providerId="LiveId" clId="{52BCFE22-1667-4EAD-B444-8D90BC39DB83}" dt="2021-08-15T12:15:32.996" v="3549" actId="1076"/>
          <ac:picMkLst>
            <pc:docMk/>
            <pc:sldMk cId="247437132" sldId="286"/>
            <ac:picMk id="1034" creationId="{F9FA3680-9319-4361-870B-294F12DEB8B0}"/>
          </ac:picMkLst>
        </pc:picChg>
        <pc:picChg chg="add mod">
          <ac:chgData name="Christina Klodt" userId="8e9f0695221abed4" providerId="LiveId" clId="{52BCFE22-1667-4EAD-B444-8D90BC39DB83}" dt="2021-08-15T12:16:37.906" v="3592" actId="1035"/>
          <ac:picMkLst>
            <pc:docMk/>
            <pc:sldMk cId="247437132" sldId="286"/>
            <ac:picMk id="1036" creationId="{C96580BF-F64F-4DE8-A699-E565DC6AB211}"/>
          </ac:picMkLst>
        </pc:picChg>
        <pc:picChg chg="add del mod">
          <ac:chgData name="Christina Klodt" userId="8e9f0695221abed4" providerId="LiveId" clId="{52BCFE22-1667-4EAD-B444-8D90BC39DB83}" dt="2021-08-15T12:18:21.111" v="3638" actId="167"/>
          <ac:picMkLst>
            <pc:docMk/>
            <pc:sldMk cId="247437132" sldId="286"/>
            <ac:picMk id="1038" creationId="{8AFE0E91-A3B4-4434-A2C0-D740C812CA4E}"/>
          </ac:picMkLst>
        </pc:picChg>
        <pc:picChg chg="add del mod">
          <ac:chgData name="Christina Klodt" userId="8e9f0695221abed4" providerId="LiveId" clId="{52BCFE22-1667-4EAD-B444-8D90BC39DB83}" dt="2021-08-16T15:16:25.489" v="6014" actId="171"/>
          <ac:picMkLst>
            <pc:docMk/>
            <pc:sldMk cId="247437132" sldId="286"/>
            <ac:picMk id="1040" creationId="{715F1FAA-D63E-4E21-8A9B-CE464B5018B9}"/>
          </ac:picMkLst>
        </pc:picChg>
        <pc:cxnChg chg="add mod">
          <ac:chgData name="Christina Klodt" userId="8e9f0695221abed4" providerId="LiveId" clId="{52BCFE22-1667-4EAD-B444-8D90BC39DB83}" dt="2021-08-15T12:18:42.488" v="3641" actId="197"/>
          <ac:cxnSpMkLst>
            <pc:docMk/>
            <pc:sldMk cId="247437132" sldId="286"/>
            <ac:cxnSpMk id="11" creationId="{CD4C8C18-4AAA-4EF5-9FA0-67E68B7FB073}"/>
          </ac:cxnSpMkLst>
        </pc:cxnChg>
        <pc:cxnChg chg="mod">
          <ac:chgData name="Christina Klodt" userId="8e9f0695221abed4" providerId="LiveId" clId="{52BCFE22-1667-4EAD-B444-8D90BC39DB83}" dt="2021-08-15T12:14:39.412" v="3538"/>
          <ac:cxnSpMkLst>
            <pc:docMk/>
            <pc:sldMk cId="247437132" sldId="286"/>
            <ac:cxnSpMk id="22" creationId="{928F78CF-6325-432F-8051-2329C6345A55}"/>
          </ac:cxnSpMkLst>
        </pc:cxnChg>
        <pc:cxnChg chg="mod">
          <ac:chgData name="Christina Klodt" userId="8e9f0695221abed4" providerId="LiveId" clId="{52BCFE22-1667-4EAD-B444-8D90BC39DB83}" dt="2021-08-15T12:16:58.774" v="3600" actId="197"/>
          <ac:cxnSpMkLst>
            <pc:docMk/>
            <pc:sldMk cId="247437132" sldId="286"/>
            <ac:cxnSpMk id="27" creationId="{5129BCF9-C650-4E58-86E4-E26BB599E0BB}"/>
          </ac:cxnSpMkLst>
        </pc:cxnChg>
        <pc:cxnChg chg="mod">
          <ac:chgData name="Christina Klodt" userId="8e9f0695221abed4" providerId="LiveId" clId="{52BCFE22-1667-4EAD-B444-8D90BC39DB83}" dt="2021-08-15T12:18:04.903" v="3634"/>
          <ac:cxnSpMkLst>
            <pc:docMk/>
            <pc:sldMk cId="247437132" sldId="286"/>
            <ac:cxnSpMk id="32" creationId="{ECCA6436-126F-4474-8A39-97AD3403951E}"/>
          </ac:cxnSpMkLst>
        </pc:cxnChg>
        <pc:cxnChg chg="mod">
          <ac:chgData name="Christina Klodt" userId="8e9f0695221abed4" providerId="LiveId" clId="{52BCFE22-1667-4EAD-B444-8D90BC39DB83}" dt="2021-08-15T12:19:57.501" v="3682" actId="197"/>
          <ac:cxnSpMkLst>
            <pc:docMk/>
            <pc:sldMk cId="247437132" sldId="286"/>
            <ac:cxnSpMk id="37" creationId="{62A92440-4195-4042-AE65-874FA5BD3F00}"/>
          </ac:cxnSpMkLst>
        </pc:cxnChg>
      </pc:sldChg>
      <pc:sldChg chg="addSp delSp modSp new del mod ord">
        <pc:chgData name="Christina Klodt" userId="8e9f0695221abed4" providerId="LiveId" clId="{52BCFE22-1667-4EAD-B444-8D90BC39DB83}" dt="2021-08-16T14:13:07.838" v="4628" actId="47"/>
        <pc:sldMkLst>
          <pc:docMk/>
          <pc:sldMk cId="1030529969" sldId="287"/>
        </pc:sldMkLst>
        <pc:spChg chg="add del">
          <ac:chgData name="Christina Klodt" userId="8e9f0695221abed4" providerId="LiveId" clId="{52BCFE22-1667-4EAD-B444-8D90BC39DB83}" dt="2021-08-15T19:04:35.533" v="4065" actId="22"/>
          <ac:spMkLst>
            <pc:docMk/>
            <pc:sldMk cId="1030529969" sldId="287"/>
            <ac:spMk id="8" creationId="{EBAAAF3A-BA7E-406A-BB5A-3B33F6946EA1}"/>
          </ac:spMkLst>
        </pc:spChg>
        <pc:spChg chg="add mod">
          <ac:chgData name="Christina Klodt" userId="8e9f0695221abed4" providerId="LiveId" clId="{52BCFE22-1667-4EAD-B444-8D90BC39DB83}" dt="2021-08-15T19:04:37.738" v="4067" actId="1076"/>
          <ac:spMkLst>
            <pc:docMk/>
            <pc:sldMk cId="1030529969" sldId="287"/>
            <ac:spMk id="10" creationId="{4C811E37-6AC1-46B0-9A16-BA3B4D5A2C2D}"/>
          </ac:spMkLst>
        </pc:spChg>
        <pc:picChg chg="add mod">
          <ac:chgData name="Christina Klodt" userId="8e9f0695221abed4" providerId="LiveId" clId="{52BCFE22-1667-4EAD-B444-8D90BC39DB83}" dt="2021-08-15T19:04:20.729" v="4063" actId="14100"/>
          <ac:picMkLst>
            <pc:docMk/>
            <pc:sldMk cId="1030529969" sldId="287"/>
            <ac:picMk id="6" creationId="{94D8A548-69F5-4D8C-9893-FF150704D4C5}"/>
          </ac:picMkLst>
        </pc:picChg>
      </pc:sldChg>
      <pc:sldChg chg="addSp delSp modSp add del mod">
        <pc:chgData name="Christina Klodt" userId="8e9f0695221abed4" providerId="LiveId" clId="{52BCFE22-1667-4EAD-B444-8D90BC39DB83}" dt="2021-08-15T18:48:55.320" v="3883" actId="47"/>
        <pc:sldMkLst>
          <pc:docMk/>
          <pc:sldMk cId="4277138493" sldId="287"/>
        </pc:sldMkLst>
        <pc:spChg chg="mod">
          <ac:chgData name="Christina Klodt" userId="8e9f0695221abed4" providerId="LiveId" clId="{52BCFE22-1667-4EAD-B444-8D90BC39DB83}" dt="2021-08-15T18:45:27.764" v="3809" actId="20577"/>
          <ac:spMkLst>
            <pc:docMk/>
            <pc:sldMk cId="4277138493" sldId="287"/>
            <ac:spMk id="2" creationId="{00000000-0000-0000-0000-000000000000}"/>
          </ac:spMkLst>
        </pc:spChg>
        <pc:spChg chg="del">
          <ac:chgData name="Christina Klodt" userId="8e9f0695221abed4" providerId="LiveId" clId="{52BCFE22-1667-4EAD-B444-8D90BC39DB83}" dt="2021-08-15T18:45:50.243" v="3812" actId="478"/>
          <ac:spMkLst>
            <pc:docMk/>
            <pc:sldMk cId="4277138493" sldId="287"/>
            <ac:spMk id="17" creationId="{666D262A-EFCA-44FB-B8D1-C02E989AF3B0}"/>
          </ac:spMkLst>
        </pc:spChg>
        <pc:spChg chg="del mod">
          <ac:chgData name="Christina Klodt" userId="8e9f0695221abed4" providerId="LiveId" clId="{52BCFE22-1667-4EAD-B444-8D90BC39DB83}" dt="2021-08-15T18:46:30.577" v="3827" actId="478"/>
          <ac:spMkLst>
            <pc:docMk/>
            <pc:sldMk cId="4277138493" sldId="287"/>
            <ac:spMk id="18" creationId="{C094CE9A-B060-4CA0-B28F-E229197D353F}"/>
          </ac:spMkLst>
        </pc:spChg>
        <pc:spChg chg="del">
          <ac:chgData name="Christina Klodt" userId="8e9f0695221abed4" providerId="LiveId" clId="{52BCFE22-1667-4EAD-B444-8D90BC39DB83}" dt="2021-08-15T18:45:59.153" v="3816" actId="478"/>
          <ac:spMkLst>
            <pc:docMk/>
            <pc:sldMk cId="4277138493" sldId="287"/>
            <ac:spMk id="19" creationId="{06510608-07C2-455E-9871-C60139CCA2B0}"/>
          </ac:spMkLst>
        </pc:spChg>
        <pc:spChg chg="del mod">
          <ac:chgData name="Christina Klodt" userId="8e9f0695221abed4" providerId="LiveId" clId="{52BCFE22-1667-4EAD-B444-8D90BC39DB83}" dt="2021-08-15T18:46:13.992" v="3820" actId="478"/>
          <ac:spMkLst>
            <pc:docMk/>
            <pc:sldMk cId="4277138493" sldId="287"/>
            <ac:spMk id="20" creationId="{4C7289AC-A453-479E-B720-FE210DF940FA}"/>
          </ac:spMkLst>
        </pc:spChg>
        <pc:spChg chg="del mod">
          <ac:chgData name="Christina Klodt" userId="8e9f0695221abed4" providerId="LiveId" clId="{52BCFE22-1667-4EAD-B444-8D90BC39DB83}" dt="2021-08-15T18:46:34.267" v="3829" actId="478"/>
          <ac:spMkLst>
            <pc:docMk/>
            <pc:sldMk cId="4277138493" sldId="287"/>
            <ac:spMk id="21" creationId="{11183B2B-830D-4AD3-8C04-3C03914DCBA1}"/>
          </ac:spMkLst>
        </pc:spChg>
        <pc:spChg chg="del">
          <ac:chgData name="Christina Klodt" userId="8e9f0695221abed4" providerId="LiveId" clId="{52BCFE22-1667-4EAD-B444-8D90BC39DB83}" dt="2021-08-15T18:45:46.270" v="3810" actId="478"/>
          <ac:spMkLst>
            <pc:docMk/>
            <pc:sldMk cId="4277138493" sldId="287"/>
            <ac:spMk id="23" creationId="{3FB0F329-92B9-4CBD-B97B-0F1612A07B7C}"/>
          </ac:spMkLst>
        </pc:spChg>
        <pc:spChg chg="del">
          <ac:chgData name="Christina Klodt" userId="8e9f0695221abed4" providerId="LiveId" clId="{52BCFE22-1667-4EAD-B444-8D90BC39DB83}" dt="2021-08-15T18:45:53.649" v="3814" actId="478"/>
          <ac:spMkLst>
            <pc:docMk/>
            <pc:sldMk cId="4277138493" sldId="287"/>
            <ac:spMk id="25" creationId="{A72AC2EA-7E36-47A4-B970-D99BF21B233D}"/>
          </ac:spMkLst>
        </pc:spChg>
        <pc:spChg chg="add mod">
          <ac:chgData name="Christina Klodt" userId="8e9f0695221abed4" providerId="LiveId" clId="{52BCFE22-1667-4EAD-B444-8D90BC39DB83}" dt="2021-08-15T18:46:43.399" v="3832" actId="20577"/>
          <ac:spMkLst>
            <pc:docMk/>
            <pc:sldMk cId="4277138493" sldId="287"/>
            <ac:spMk id="26" creationId="{94B04A6C-CC54-4E95-B4AD-F3D202B8F460}"/>
          </ac:spMkLst>
        </pc:spChg>
        <pc:spChg chg="add mod">
          <ac:chgData name="Christina Klodt" userId="8e9f0695221abed4" providerId="LiveId" clId="{52BCFE22-1667-4EAD-B444-8D90BC39DB83}" dt="2021-08-15T18:46:41.268" v="3831" actId="20577"/>
          <ac:spMkLst>
            <pc:docMk/>
            <pc:sldMk cId="4277138493" sldId="287"/>
            <ac:spMk id="27" creationId="{E9074664-4961-4DB7-B5CB-647C8CC74F6E}"/>
          </ac:spMkLst>
        </pc:spChg>
        <pc:spChg chg="add mod">
          <ac:chgData name="Christina Klodt" userId="8e9f0695221abed4" providerId="LiveId" clId="{52BCFE22-1667-4EAD-B444-8D90BC39DB83}" dt="2021-08-15T18:46:46.299" v="3833" actId="20577"/>
          <ac:spMkLst>
            <pc:docMk/>
            <pc:sldMk cId="4277138493" sldId="287"/>
            <ac:spMk id="28" creationId="{3EACC98F-0034-425E-A302-3C1F9D3E3AEE}"/>
          </ac:spMkLst>
        </pc:spChg>
        <pc:picChg chg="del">
          <ac:chgData name="Christina Klodt" userId="8e9f0695221abed4" providerId="LiveId" clId="{52BCFE22-1667-4EAD-B444-8D90BC39DB83}" dt="2021-08-15T18:45:54.884" v="3815" actId="478"/>
          <ac:picMkLst>
            <pc:docMk/>
            <pc:sldMk cId="4277138493" sldId="287"/>
            <ac:picMk id="11" creationId="{E6F7E1DA-D0EC-48D5-B3F8-469505F11C01}"/>
          </ac:picMkLst>
        </pc:picChg>
        <pc:picChg chg="del">
          <ac:chgData name="Christina Klodt" userId="8e9f0695221abed4" providerId="LiveId" clId="{52BCFE22-1667-4EAD-B444-8D90BC39DB83}" dt="2021-08-15T18:45:51.618" v="3813" actId="478"/>
          <ac:picMkLst>
            <pc:docMk/>
            <pc:sldMk cId="4277138493" sldId="287"/>
            <ac:picMk id="13" creationId="{01A73902-DD7F-450D-8B23-6B2810A1F8D5}"/>
          </ac:picMkLst>
        </pc:picChg>
        <pc:picChg chg="del">
          <ac:chgData name="Christina Klodt" userId="8e9f0695221abed4" providerId="LiveId" clId="{52BCFE22-1667-4EAD-B444-8D90BC39DB83}" dt="2021-08-15T18:45:47.676" v="3811" actId="478"/>
          <ac:picMkLst>
            <pc:docMk/>
            <pc:sldMk cId="4277138493" sldId="287"/>
            <ac:picMk id="15" creationId="{82D65753-3700-40D3-9766-E89C29D895BA}"/>
          </ac:picMkLst>
        </pc:picChg>
        <pc:picChg chg="add mod">
          <ac:chgData name="Christina Klodt" userId="8e9f0695221abed4" providerId="LiveId" clId="{52BCFE22-1667-4EAD-B444-8D90BC39DB83}" dt="2021-08-15T18:46:04.173" v="3817"/>
          <ac:picMkLst>
            <pc:docMk/>
            <pc:sldMk cId="4277138493" sldId="287"/>
            <ac:picMk id="16" creationId="{7AEE9F6D-EBB3-48F2-BFCA-7400880B5593}"/>
          </ac:picMkLst>
        </pc:picChg>
        <pc:picChg chg="add mod">
          <ac:chgData name="Christina Klodt" userId="8e9f0695221abed4" providerId="LiveId" clId="{52BCFE22-1667-4EAD-B444-8D90BC39DB83}" dt="2021-08-15T18:46:04.173" v="3817"/>
          <ac:picMkLst>
            <pc:docMk/>
            <pc:sldMk cId="4277138493" sldId="287"/>
            <ac:picMk id="22" creationId="{9F59CFE4-D379-44E0-B127-B00DF3964061}"/>
          </ac:picMkLst>
        </pc:picChg>
        <pc:picChg chg="add mod">
          <ac:chgData name="Christina Klodt" userId="8e9f0695221abed4" providerId="LiveId" clId="{52BCFE22-1667-4EAD-B444-8D90BC39DB83}" dt="2021-08-15T18:46:04.173" v="3817"/>
          <ac:picMkLst>
            <pc:docMk/>
            <pc:sldMk cId="4277138493" sldId="287"/>
            <ac:picMk id="24" creationId="{99CBA8D3-334E-47EC-9E63-8800D20F0BA2}"/>
          </ac:picMkLst>
        </pc:picChg>
      </pc:sldChg>
      <pc:sldChg chg="del">
        <pc:chgData name="Christina Klodt" userId="8e9f0695221abed4" providerId="LiveId" clId="{52BCFE22-1667-4EAD-B444-8D90BC39DB83}" dt="2021-08-14T19:14:37.801" v="44" actId="47"/>
        <pc:sldMkLst>
          <pc:docMk/>
          <pc:sldMk cId="110376676" sldId="288"/>
        </pc:sldMkLst>
      </pc:sldChg>
      <pc:sldChg chg="addSp delSp modSp add mod">
        <pc:chgData name="Christina Klodt" userId="8e9f0695221abed4" providerId="LiveId" clId="{52BCFE22-1667-4EAD-B444-8D90BC39DB83}" dt="2021-08-15T19:23:18.265" v="4298" actId="20577"/>
        <pc:sldMkLst>
          <pc:docMk/>
          <pc:sldMk cId="1667143683" sldId="288"/>
        </pc:sldMkLst>
        <pc:spChg chg="mod">
          <ac:chgData name="Christina Klodt" userId="8e9f0695221abed4" providerId="LiveId" clId="{52BCFE22-1667-4EAD-B444-8D90BC39DB83}" dt="2021-08-15T19:20:10.893" v="4267" actId="20577"/>
          <ac:spMkLst>
            <pc:docMk/>
            <pc:sldMk cId="1667143683" sldId="288"/>
            <ac:spMk id="2" creationId="{00000000-0000-0000-0000-000000000000}"/>
          </ac:spMkLst>
        </pc:spChg>
        <pc:spChg chg="mod">
          <ac:chgData name="Christina Klodt" userId="8e9f0695221abed4" providerId="LiveId" clId="{52BCFE22-1667-4EAD-B444-8D90BC39DB83}" dt="2021-08-15T19:23:18.265" v="4298" actId="20577"/>
          <ac:spMkLst>
            <pc:docMk/>
            <pc:sldMk cId="1667143683" sldId="288"/>
            <ac:spMk id="8" creationId="{00000000-0000-0000-0000-000000000000}"/>
          </ac:spMkLst>
        </pc:spChg>
        <pc:spChg chg="mod">
          <ac:chgData name="Christina Klodt" userId="8e9f0695221abed4" providerId="LiveId" clId="{52BCFE22-1667-4EAD-B444-8D90BC39DB83}" dt="2021-08-15T19:21:43.874" v="4283" actId="1036"/>
          <ac:spMkLst>
            <pc:docMk/>
            <pc:sldMk cId="1667143683" sldId="288"/>
            <ac:spMk id="9" creationId="{00000000-0000-0000-0000-000000000000}"/>
          </ac:spMkLst>
        </pc:spChg>
        <pc:spChg chg="add del mod">
          <ac:chgData name="Christina Klodt" userId="8e9f0695221abed4" providerId="LiveId" clId="{52BCFE22-1667-4EAD-B444-8D90BC39DB83}" dt="2021-08-15T19:21:31.138" v="4278" actId="478"/>
          <ac:spMkLst>
            <pc:docMk/>
            <pc:sldMk cId="1667143683" sldId="288"/>
            <ac:spMk id="10" creationId="{1AE9C49F-D81C-4AA8-89A2-6317030AD4B6}"/>
          </ac:spMkLst>
        </pc:spChg>
        <pc:picChg chg="del">
          <ac:chgData name="Christina Klodt" userId="8e9f0695221abed4" providerId="LiveId" clId="{52BCFE22-1667-4EAD-B444-8D90BC39DB83}" dt="2021-08-15T19:20:56.053" v="4268" actId="478"/>
          <ac:picMkLst>
            <pc:docMk/>
            <pc:sldMk cId="1667143683" sldId="288"/>
            <ac:picMk id="7" creationId="{93E9460F-68C8-47CB-9C44-E09BA1E5F3E6}"/>
          </ac:picMkLst>
        </pc:picChg>
        <pc:picChg chg="add mod">
          <ac:chgData name="Christina Klodt" userId="8e9f0695221abed4" providerId="LiveId" clId="{52BCFE22-1667-4EAD-B444-8D90BC39DB83}" dt="2021-08-15T19:21:47.070" v="4284" actId="14100"/>
          <ac:picMkLst>
            <pc:docMk/>
            <pc:sldMk cId="1667143683" sldId="288"/>
            <ac:picMk id="12" creationId="{A4553E3C-FDB4-4EC8-A1C7-C5DDD099A722}"/>
          </ac:picMkLst>
        </pc:picChg>
      </pc:sldChg>
      <pc:sldChg chg="addSp delSp modSp add mod">
        <pc:chgData name="Christina Klodt" userId="8e9f0695221abed4" providerId="LiveId" clId="{52BCFE22-1667-4EAD-B444-8D90BC39DB83}" dt="2021-08-16T15:17:17.934" v="6021" actId="1076"/>
        <pc:sldMkLst>
          <pc:docMk/>
          <pc:sldMk cId="3886158174" sldId="289"/>
        </pc:sldMkLst>
        <pc:spChg chg="mod">
          <ac:chgData name="Christina Klodt" userId="8e9f0695221abed4" providerId="LiveId" clId="{52BCFE22-1667-4EAD-B444-8D90BC39DB83}" dt="2021-08-15T19:45:48.437" v="4401" actId="20577"/>
          <ac:spMkLst>
            <pc:docMk/>
            <pc:sldMk cId="3886158174" sldId="289"/>
            <ac:spMk id="2" creationId="{00000000-0000-0000-0000-000000000000}"/>
          </ac:spMkLst>
        </pc:spChg>
        <pc:spChg chg="add del mod">
          <ac:chgData name="Christina Klodt" userId="8e9f0695221abed4" providerId="LiveId" clId="{52BCFE22-1667-4EAD-B444-8D90BC39DB83}" dt="2021-08-15T19:53:41.714" v="4603" actId="478"/>
          <ac:spMkLst>
            <pc:docMk/>
            <pc:sldMk cId="3886158174" sldId="289"/>
            <ac:spMk id="3" creationId="{E4B251D2-FB84-403C-8890-62F23BCFCA9C}"/>
          </ac:spMkLst>
        </pc:spChg>
        <pc:spChg chg="add del mod">
          <ac:chgData name="Christina Klodt" userId="8e9f0695221abed4" providerId="LiveId" clId="{52BCFE22-1667-4EAD-B444-8D90BC39DB83}" dt="2021-08-16T14:13:35.918" v="4632" actId="478"/>
          <ac:spMkLst>
            <pc:docMk/>
            <pc:sldMk cId="3886158174" sldId="289"/>
            <ac:spMk id="7" creationId="{7CB0EE89-5516-444D-8388-857AB485E816}"/>
          </ac:spMkLst>
        </pc:spChg>
        <pc:spChg chg="del">
          <ac:chgData name="Christina Klodt" userId="8e9f0695221abed4" providerId="LiveId" clId="{52BCFE22-1667-4EAD-B444-8D90BC39DB83}" dt="2021-08-15T19:43:05.032" v="4320" actId="478"/>
          <ac:spMkLst>
            <pc:docMk/>
            <pc:sldMk cId="3886158174" sldId="289"/>
            <ac:spMk id="8" creationId="{00000000-0000-0000-0000-000000000000}"/>
          </ac:spMkLst>
        </pc:spChg>
        <pc:spChg chg="del">
          <ac:chgData name="Christina Klodt" userId="8e9f0695221abed4" providerId="LiveId" clId="{52BCFE22-1667-4EAD-B444-8D90BC39DB83}" dt="2021-08-15T19:42:23.161" v="4315" actId="478"/>
          <ac:spMkLst>
            <pc:docMk/>
            <pc:sldMk cId="3886158174" sldId="289"/>
            <ac:spMk id="9" creationId="{00000000-0000-0000-0000-000000000000}"/>
          </ac:spMkLst>
        </pc:spChg>
        <pc:spChg chg="add del mod">
          <ac:chgData name="Christina Klodt" userId="8e9f0695221abed4" providerId="LiveId" clId="{52BCFE22-1667-4EAD-B444-8D90BC39DB83}" dt="2021-08-16T14:13:47.814" v="4636"/>
          <ac:spMkLst>
            <pc:docMk/>
            <pc:sldMk cId="3886158174" sldId="289"/>
            <ac:spMk id="10" creationId="{896567B4-7505-4D90-9B3F-2570D4E05E32}"/>
          </ac:spMkLst>
        </pc:spChg>
        <pc:spChg chg="add mod">
          <ac:chgData name="Christina Klodt" userId="8e9f0695221abed4" providerId="LiveId" clId="{52BCFE22-1667-4EAD-B444-8D90BC39DB83}" dt="2021-08-15T19:49:40.074" v="4513" actId="1076"/>
          <ac:spMkLst>
            <pc:docMk/>
            <pc:sldMk cId="3886158174" sldId="289"/>
            <ac:spMk id="11" creationId="{E78B7868-1D0B-42CA-A34E-D6F4D10B9797}"/>
          </ac:spMkLst>
        </pc:spChg>
        <pc:spChg chg="add del mod">
          <ac:chgData name="Christina Klodt" userId="8e9f0695221abed4" providerId="LiveId" clId="{52BCFE22-1667-4EAD-B444-8D90BC39DB83}" dt="2021-08-16T14:13:47.814" v="4636"/>
          <ac:spMkLst>
            <pc:docMk/>
            <pc:sldMk cId="3886158174" sldId="289"/>
            <ac:spMk id="12" creationId="{764838BF-4C6F-4259-B7CC-5C5ADB9F0934}"/>
          </ac:spMkLst>
        </pc:spChg>
        <pc:spChg chg="add del mod">
          <ac:chgData name="Christina Klodt" userId="8e9f0695221abed4" providerId="LiveId" clId="{52BCFE22-1667-4EAD-B444-8D90BC39DB83}" dt="2021-08-16T14:13:47.814" v="4636"/>
          <ac:spMkLst>
            <pc:docMk/>
            <pc:sldMk cId="3886158174" sldId="289"/>
            <ac:spMk id="13" creationId="{62E0B628-B40A-42B3-B269-E0985A20FE3B}"/>
          </ac:spMkLst>
        </pc:spChg>
        <pc:spChg chg="add del mod">
          <ac:chgData name="Christina Klodt" userId="8e9f0695221abed4" providerId="LiveId" clId="{52BCFE22-1667-4EAD-B444-8D90BC39DB83}" dt="2021-08-16T14:13:47.814" v="4636"/>
          <ac:spMkLst>
            <pc:docMk/>
            <pc:sldMk cId="3886158174" sldId="289"/>
            <ac:spMk id="14" creationId="{74A0E666-B229-48BB-9890-488C5A01EE1F}"/>
          </ac:spMkLst>
        </pc:spChg>
        <pc:spChg chg="add del mod">
          <ac:chgData name="Christina Klodt" userId="8e9f0695221abed4" providerId="LiveId" clId="{52BCFE22-1667-4EAD-B444-8D90BC39DB83}" dt="2021-08-16T14:13:47.814" v="4636"/>
          <ac:spMkLst>
            <pc:docMk/>
            <pc:sldMk cId="3886158174" sldId="289"/>
            <ac:spMk id="15" creationId="{0BFEDB2E-A114-4821-8C3C-02BDA55117D5}"/>
          </ac:spMkLst>
        </pc:spChg>
        <pc:spChg chg="add del mod">
          <ac:chgData name="Christina Klodt" userId="8e9f0695221abed4" providerId="LiveId" clId="{52BCFE22-1667-4EAD-B444-8D90BC39DB83}" dt="2021-08-16T14:13:47.814" v="4636"/>
          <ac:spMkLst>
            <pc:docMk/>
            <pc:sldMk cId="3886158174" sldId="289"/>
            <ac:spMk id="16" creationId="{5C77AE23-AD59-440C-9B06-B9C3396B0818}"/>
          </ac:spMkLst>
        </pc:spChg>
        <pc:spChg chg="add del mod">
          <ac:chgData name="Christina Klodt" userId="8e9f0695221abed4" providerId="LiveId" clId="{52BCFE22-1667-4EAD-B444-8D90BC39DB83}" dt="2021-08-16T14:13:47.814" v="4636"/>
          <ac:spMkLst>
            <pc:docMk/>
            <pc:sldMk cId="3886158174" sldId="289"/>
            <ac:spMk id="17" creationId="{B0B05BF8-E81A-44A3-9A12-58874441EDDF}"/>
          </ac:spMkLst>
        </pc:spChg>
        <pc:spChg chg="add del mod">
          <ac:chgData name="Christina Klodt" userId="8e9f0695221abed4" providerId="LiveId" clId="{52BCFE22-1667-4EAD-B444-8D90BC39DB83}" dt="2021-08-16T14:13:47.814" v="4636"/>
          <ac:spMkLst>
            <pc:docMk/>
            <pc:sldMk cId="3886158174" sldId="289"/>
            <ac:spMk id="18" creationId="{A8BFAC7D-6DE4-48A5-B059-D847B2CC6FB7}"/>
          </ac:spMkLst>
        </pc:spChg>
        <pc:spChg chg="add mod">
          <ac:chgData name="Christina Klodt" userId="8e9f0695221abed4" providerId="LiveId" clId="{52BCFE22-1667-4EAD-B444-8D90BC39DB83}" dt="2021-08-16T14:18:39.925" v="4757" actId="255"/>
          <ac:spMkLst>
            <pc:docMk/>
            <pc:sldMk cId="3886158174" sldId="289"/>
            <ac:spMk id="19" creationId="{C494DD18-2934-4255-A44A-8C347DCB8DAB}"/>
          </ac:spMkLst>
        </pc:spChg>
        <pc:spChg chg="add del mod">
          <ac:chgData name="Christina Klodt" userId="8e9f0695221abed4" providerId="LiveId" clId="{52BCFE22-1667-4EAD-B444-8D90BC39DB83}" dt="2021-08-16T14:17:00.223" v="4742" actId="478"/>
          <ac:spMkLst>
            <pc:docMk/>
            <pc:sldMk cId="3886158174" sldId="289"/>
            <ac:spMk id="20" creationId="{5E3D91CC-EC9F-4114-8618-2C255FEC7F69}"/>
          </ac:spMkLst>
        </pc:spChg>
        <pc:spChg chg="add del mod">
          <ac:chgData name="Christina Klodt" userId="8e9f0695221abed4" providerId="LiveId" clId="{52BCFE22-1667-4EAD-B444-8D90BC39DB83}" dt="2021-08-16T14:16:58.676" v="4741" actId="478"/>
          <ac:spMkLst>
            <pc:docMk/>
            <pc:sldMk cId="3886158174" sldId="289"/>
            <ac:spMk id="21" creationId="{C97FE08B-DA01-4328-B471-4C600F631E10}"/>
          </ac:spMkLst>
        </pc:spChg>
        <pc:spChg chg="add del mod">
          <ac:chgData name="Christina Klodt" userId="8e9f0695221abed4" providerId="LiveId" clId="{52BCFE22-1667-4EAD-B444-8D90BC39DB83}" dt="2021-08-16T14:16:37.469" v="4732" actId="478"/>
          <ac:spMkLst>
            <pc:docMk/>
            <pc:sldMk cId="3886158174" sldId="289"/>
            <ac:spMk id="22" creationId="{6AA83BD2-5C46-4A2E-8E24-CA9079329770}"/>
          </ac:spMkLst>
        </pc:spChg>
        <pc:spChg chg="add del mod">
          <ac:chgData name="Christina Klodt" userId="8e9f0695221abed4" providerId="LiveId" clId="{52BCFE22-1667-4EAD-B444-8D90BC39DB83}" dt="2021-08-16T14:16:06.790" v="4724" actId="478"/>
          <ac:spMkLst>
            <pc:docMk/>
            <pc:sldMk cId="3886158174" sldId="289"/>
            <ac:spMk id="23" creationId="{DB4F98E8-1316-4CDB-A7A4-9853A1B40674}"/>
          </ac:spMkLst>
        </pc:spChg>
        <pc:spChg chg="add mod">
          <ac:chgData name="Christina Klodt" userId="8e9f0695221abed4" providerId="LiveId" clId="{52BCFE22-1667-4EAD-B444-8D90BC39DB83}" dt="2021-08-16T14:15:06.581" v="4704" actId="1076"/>
          <ac:spMkLst>
            <pc:docMk/>
            <pc:sldMk cId="3886158174" sldId="289"/>
            <ac:spMk id="24" creationId="{DD3D67FC-D8F2-4D9B-B769-2B2FF7C06B8F}"/>
          </ac:spMkLst>
        </pc:spChg>
        <pc:spChg chg="add mod">
          <ac:chgData name="Christina Klodt" userId="8e9f0695221abed4" providerId="LiveId" clId="{52BCFE22-1667-4EAD-B444-8D90BC39DB83}" dt="2021-08-16T14:17:49.134" v="4748" actId="790"/>
          <ac:spMkLst>
            <pc:docMk/>
            <pc:sldMk cId="3886158174" sldId="289"/>
            <ac:spMk id="25" creationId="{91521877-62FC-4148-90F2-9AB9E79B5E1B}"/>
          </ac:spMkLst>
        </pc:spChg>
        <pc:spChg chg="add mod">
          <ac:chgData name="Christina Klodt" userId="8e9f0695221abed4" providerId="LiveId" clId="{52BCFE22-1667-4EAD-B444-8D90BC39DB83}" dt="2021-08-16T14:15:47.325" v="4719" actId="1035"/>
          <ac:spMkLst>
            <pc:docMk/>
            <pc:sldMk cId="3886158174" sldId="289"/>
            <ac:spMk id="26" creationId="{E1D90A95-47C7-4151-8C42-8A3EF8F947EB}"/>
          </ac:spMkLst>
        </pc:spChg>
        <pc:spChg chg="add mod">
          <ac:chgData name="Christina Klodt" userId="8e9f0695221abed4" providerId="LiveId" clId="{52BCFE22-1667-4EAD-B444-8D90BC39DB83}" dt="2021-08-16T14:17:13.267" v="4744" actId="1076"/>
          <ac:spMkLst>
            <pc:docMk/>
            <pc:sldMk cId="3886158174" sldId="289"/>
            <ac:spMk id="27" creationId="{2C4E7033-1A2A-40A8-8B14-6EF5540C1D20}"/>
          </ac:spMkLst>
        </pc:spChg>
        <pc:spChg chg="add mod">
          <ac:chgData name="Christina Klodt" userId="8e9f0695221abed4" providerId="LiveId" clId="{52BCFE22-1667-4EAD-B444-8D90BC39DB83}" dt="2021-08-16T15:17:17.934" v="6021" actId="1076"/>
          <ac:spMkLst>
            <pc:docMk/>
            <pc:sldMk cId="3886158174" sldId="289"/>
            <ac:spMk id="28" creationId="{9DED9C87-3542-4342-8EA0-668CC2D7549F}"/>
          </ac:spMkLst>
        </pc:spChg>
        <pc:spChg chg="add mod">
          <ac:chgData name="Christina Klodt" userId="8e9f0695221abed4" providerId="LiveId" clId="{52BCFE22-1667-4EAD-B444-8D90BC39DB83}" dt="2021-08-16T15:17:10.899" v="6019" actId="1076"/>
          <ac:spMkLst>
            <pc:docMk/>
            <pc:sldMk cId="3886158174" sldId="289"/>
            <ac:spMk id="29" creationId="{BA2CD8C6-5627-4C2D-ABCB-95FB66335B3A}"/>
          </ac:spMkLst>
        </pc:spChg>
        <pc:spChg chg="add mod">
          <ac:chgData name="Christina Klodt" userId="8e9f0695221abed4" providerId="LiveId" clId="{52BCFE22-1667-4EAD-B444-8D90BC39DB83}" dt="2021-08-16T15:17:03.582" v="6017" actId="1076"/>
          <ac:spMkLst>
            <pc:docMk/>
            <pc:sldMk cId="3886158174" sldId="289"/>
            <ac:spMk id="30" creationId="{264E74BB-E740-4ED7-BFCB-EAC4A4DCB0C5}"/>
          </ac:spMkLst>
        </pc:spChg>
        <pc:picChg chg="add del mod">
          <ac:chgData name="Christina Klodt" userId="8e9f0695221abed4" providerId="LiveId" clId="{52BCFE22-1667-4EAD-B444-8D90BC39DB83}" dt="2021-08-15T19:49:51.442" v="4514" actId="478"/>
          <ac:picMkLst>
            <pc:docMk/>
            <pc:sldMk cId="3886158174" sldId="289"/>
            <ac:picMk id="10" creationId="{2EDF3BE0-B451-4DA6-9B4D-875B96F64543}"/>
          </ac:picMkLst>
        </pc:picChg>
        <pc:picChg chg="del">
          <ac:chgData name="Christina Klodt" userId="8e9f0695221abed4" providerId="LiveId" clId="{52BCFE22-1667-4EAD-B444-8D90BC39DB83}" dt="2021-08-15T19:42:20.384" v="4314" actId="478"/>
          <ac:picMkLst>
            <pc:docMk/>
            <pc:sldMk cId="3886158174" sldId="289"/>
            <ac:picMk id="12" creationId="{A4553E3C-FDB4-4EC8-A1C7-C5DDD099A722}"/>
          </ac:picMkLst>
        </pc:picChg>
        <pc:picChg chg="add del mod">
          <ac:chgData name="Christina Klodt" userId="8e9f0695221abed4" providerId="LiveId" clId="{52BCFE22-1667-4EAD-B444-8D90BC39DB83}" dt="2021-08-16T14:13:22.008" v="4631" actId="478"/>
          <ac:picMkLst>
            <pc:docMk/>
            <pc:sldMk cId="3886158174" sldId="289"/>
            <ac:picMk id="1026" creationId="{52D79440-2713-4F35-82A5-445DD6C79CF4}"/>
          </ac:picMkLst>
        </pc:picChg>
        <pc:picChg chg="add del mod">
          <ac:chgData name="Christina Klodt" userId="8e9f0695221abed4" providerId="LiveId" clId="{52BCFE22-1667-4EAD-B444-8D90BC39DB83}" dt="2021-08-16T14:13:20.540" v="4630" actId="478"/>
          <ac:picMkLst>
            <pc:docMk/>
            <pc:sldMk cId="3886158174" sldId="289"/>
            <ac:picMk id="1028" creationId="{9D735803-0A1D-4AE0-BF10-3548AB7704C5}"/>
          </ac:picMkLst>
        </pc:picChg>
      </pc:sldChg>
      <pc:sldChg chg="addSp delSp modSp add mod">
        <pc:chgData name="Christina Klodt" userId="8e9f0695221abed4" providerId="LiveId" clId="{52BCFE22-1667-4EAD-B444-8D90BC39DB83}" dt="2021-08-16T15:03:39.473" v="5843" actId="1038"/>
        <pc:sldMkLst>
          <pc:docMk/>
          <pc:sldMk cId="1011682441" sldId="290"/>
        </pc:sldMkLst>
        <pc:spChg chg="mod">
          <ac:chgData name="Christina Klodt" userId="8e9f0695221abed4" providerId="LiveId" clId="{52BCFE22-1667-4EAD-B444-8D90BC39DB83}" dt="2021-08-16T14:27:39.569" v="4913"/>
          <ac:spMkLst>
            <pc:docMk/>
            <pc:sldMk cId="1011682441" sldId="290"/>
            <ac:spMk id="2" creationId="{00000000-0000-0000-0000-000000000000}"/>
          </ac:spMkLst>
        </pc:spChg>
        <pc:spChg chg="add del mod">
          <ac:chgData name="Christina Klodt" userId="8e9f0695221abed4" providerId="LiveId" clId="{52BCFE22-1667-4EAD-B444-8D90BC39DB83}" dt="2021-08-16T14:59:56.772" v="5716" actId="790"/>
          <ac:spMkLst>
            <pc:docMk/>
            <pc:sldMk cId="1011682441" sldId="290"/>
            <ac:spMk id="3" creationId="{63A6B3F6-3889-4BEA-9C65-2BFED44C20E3}"/>
          </ac:spMkLst>
        </pc:spChg>
        <pc:spChg chg="del">
          <ac:chgData name="Christina Klodt" userId="8e9f0695221abed4" providerId="LiveId" clId="{52BCFE22-1667-4EAD-B444-8D90BC39DB83}" dt="2021-08-16T14:19:39.588" v="4761" actId="478"/>
          <ac:spMkLst>
            <pc:docMk/>
            <pc:sldMk cId="1011682441" sldId="290"/>
            <ac:spMk id="8" creationId="{00000000-0000-0000-0000-000000000000}"/>
          </ac:spMkLst>
        </pc:spChg>
        <pc:spChg chg="del mod">
          <ac:chgData name="Christina Klodt" userId="8e9f0695221abed4" providerId="LiveId" clId="{52BCFE22-1667-4EAD-B444-8D90BC39DB83}" dt="2021-08-16T14:19:47.531" v="4764" actId="478"/>
          <ac:spMkLst>
            <pc:docMk/>
            <pc:sldMk cId="1011682441" sldId="290"/>
            <ac:spMk id="9" creationId="{00000000-0000-0000-0000-000000000000}"/>
          </ac:spMkLst>
        </pc:spChg>
        <pc:spChg chg="add del mod">
          <ac:chgData name="Christina Klodt" userId="8e9f0695221abed4" providerId="LiveId" clId="{52BCFE22-1667-4EAD-B444-8D90BC39DB83}" dt="2021-08-16T14:20:05.547" v="4766"/>
          <ac:spMkLst>
            <pc:docMk/>
            <pc:sldMk cId="1011682441" sldId="290"/>
            <ac:spMk id="10" creationId="{C6BCE948-C329-43D4-BF36-C4B95ECAFAC0}"/>
          </ac:spMkLst>
        </pc:spChg>
        <pc:spChg chg="add del mod">
          <ac:chgData name="Christina Klodt" userId="8e9f0695221abed4" providerId="LiveId" clId="{52BCFE22-1667-4EAD-B444-8D90BC39DB83}" dt="2021-08-16T14:20:05.547" v="4766"/>
          <ac:spMkLst>
            <pc:docMk/>
            <pc:sldMk cId="1011682441" sldId="290"/>
            <ac:spMk id="13" creationId="{2EDB024F-0A6D-40BA-B858-1AEB07AEDA9F}"/>
          </ac:spMkLst>
        </pc:spChg>
        <pc:spChg chg="add del mod">
          <ac:chgData name="Christina Klodt" userId="8e9f0695221abed4" providerId="LiveId" clId="{52BCFE22-1667-4EAD-B444-8D90BC39DB83}" dt="2021-08-16T14:20:05.547" v="4766"/>
          <ac:spMkLst>
            <pc:docMk/>
            <pc:sldMk cId="1011682441" sldId="290"/>
            <ac:spMk id="14" creationId="{EBEE9FC0-8E09-4611-9E23-36D9ABB7D3AA}"/>
          </ac:spMkLst>
        </pc:spChg>
        <pc:spChg chg="add del mod">
          <ac:chgData name="Christina Klodt" userId="8e9f0695221abed4" providerId="LiveId" clId="{52BCFE22-1667-4EAD-B444-8D90BC39DB83}" dt="2021-08-16T14:20:05.547" v="4766"/>
          <ac:spMkLst>
            <pc:docMk/>
            <pc:sldMk cId="1011682441" sldId="290"/>
            <ac:spMk id="15" creationId="{4102C671-FFA5-4FEF-A91E-641967D51ED7}"/>
          </ac:spMkLst>
        </pc:spChg>
        <pc:spChg chg="add del mod">
          <ac:chgData name="Christina Klodt" userId="8e9f0695221abed4" providerId="LiveId" clId="{52BCFE22-1667-4EAD-B444-8D90BC39DB83}" dt="2021-08-16T15:03:39.473" v="5843" actId="1038"/>
          <ac:spMkLst>
            <pc:docMk/>
            <pc:sldMk cId="1011682441" sldId="290"/>
            <ac:spMk id="16" creationId="{CA5C341C-6B13-4941-BEA8-8E267062DC77}"/>
          </ac:spMkLst>
        </pc:spChg>
        <pc:spChg chg="add del mod">
          <ac:chgData name="Christina Klodt" userId="8e9f0695221abed4" providerId="LiveId" clId="{52BCFE22-1667-4EAD-B444-8D90BC39DB83}" dt="2021-08-16T15:01:56.595" v="5764" actId="1076"/>
          <ac:spMkLst>
            <pc:docMk/>
            <pc:sldMk cId="1011682441" sldId="290"/>
            <ac:spMk id="18" creationId="{C8EAE1D4-05B3-40F3-AD9A-4746E7D69BEF}"/>
          </ac:spMkLst>
        </pc:spChg>
        <pc:spChg chg="add del mod">
          <ac:chgData name="Christina Klodt" userId="8e9f0695221abed4" providerId="LiveId" clId="{52BCFE22-1667-4EAD-B444-8D90BC39DB83}" dt="2021-08-16T15:02:28.128" v="5777" actId="1038"/>
          <ac:spMkLst>
            <pc:docMk/>
            <pc:sldMk cId="1011682441" sldId="290"/>
            <ac:spMk id="19" creationId="{CF1E441A-4196-4458-A60F-C7830A84F629}"/>
          </ac:spMkLst>
        </pc:spChg>
        <pc:spChg chg="add del mod">
          <ac:chgData name="Christina Klodt" userId="8e9f0695221abed4" providerId="LiveId" clId="{52BCFE22-1667-4EAD-B444-8D90BC39DB83}" dt="2021-08-16T14:24:37.346" v="4855" actId="478"/>
          <ac:spMkLst>
            <pc:docMk/>
            <pc:sldMk cId="1011682441" sldId="290"/>
            <ac:spMk id="20" creationId="{C936EA3B-85DE-407A-82FF-B49CD3CCE3DF}"/>
          </ac:spMkLst>
        </pc:spChg>
        <pc:spChg chg="add del mod">
          <ac:chgData name="Christina Klodt" userId="8e9f0695221abed4" providerId="LiveId" clId="{52BCFE22-1667-4EAD-B444-8D90BC39DB83}" dt="2021-08-16T14:27:02.206" v="4893"/>
          <ac:spMkLst>
            <pc:docMk/>
            <pc:sldMk cId="1011682441" sldId="290"/>
            <ac:spMk id="25" creationId="{BDC15B2D-CFC3-427E-BBC5-C28231A55CF6}"/>
          </ac:spMkLst>
        </pc:spChg>
        <pc:spChg chg="add del mod">
          <ac:chgData name="Christina Klodt" userId="8e9f0695221abed4" providerId="LiveId" clId="{52BCFE22-1667-4EAD-B444-8D90BC39DB83}" dt="2021-08-16T14:27:02.206" v="4893"/>
          <ac:spMkLst>
            <pc:docMk/>
            <pc:sldMk cId="1011682441" sldId="290"/>
            <ac:spMk id="26" creationId="{955462DC-7255-4AD0-8B47-38FE85A590E6}"/>
          </ac:spMkLst>
        </pc:spChg>
        <pc:spChg chg="add del mod">
          <ac:chgData name="Christina Klodt" userId="8e9f0695221abed4" providerId="LiveId" clId="{52BCFE22-1667-4EAD-B444-8D90BC39DB83}" dt="2021-08-16T14:27:02.206" v="4893"/>
          <ac:spMkLst>
            <pc:docMk/>
            <pc:sldMk cId="1011682441" sldId="290"/>
            <ac:spMk id="28" creationId="{97ECF900-F56F-4D52-946A-B4B11D761F35}"/>
          </ac:spMkLst>
        </pc:spChg>
        <pc:spChg chg="add del mod">
          <ac:chgData name="Christina Klodt" userId="8e9f0695221abed4" providerId="LiveId" clId="{52BCFE22-1667-4EAD-B444-8D90BC39DB83}" dt="2021-08-16T14:27:02.206" v="4893"/>
          <ac:spMkLst>
            <pc:docMk/>
            <pc:sldMk cId="1011682441" sldId="290"/>
            <ac:spMk id="29" creationId="{783B4B15-179D-4700-8AB7-A66DD850534A}"/>
          </ac:spMkLst>
        </pc:spChg>
        <pc:spChg chg="add del mod">
          <ac:chgData name="Christina Klodt" userId="8e9f0695221abed4" providerId="LiveId" clId="{52BCFE22-1667-4EAD-B444-8D90BC39DB83}" dt="2021-08-16T14:27:02.206" v="4893"/>
          <ac:spMkLst>
            <pc:docMk/>
            <pc:sldMk cId="1011682441" sldId="290"/>
            <ac:spMk id="30" creationId="{F816FB8C-2F97-4AD2-8BF1-80C39190637C}"/>
          </ac:spMkLst>
        </pc:spChg>
        <pc:spChg chg="add del mod">
          <ac:chgData name="Christina Klodt" userId="8e9f0695221abed4" providerId="LiveId" clId="{52BCFE22-1667-4EAD-B444-8D90BC39DB83}" dt="2021-08-16T14:27:02.206" v="4893"/>
          <ac:spMkLst>
            <pc:docMk/>
            <pc:sldMk cId="1011682441" sldId="290"/>
            <ac:spMk id="31" creationId="{45E1383A-BE2C-4225-8BC4-4DB6FF095DC3}"/>
          </ac:spMkLst>
        </pc:spChg>
        <pc:spChg chg="add del mod">
          <ac:chgData name="Christina Klodt" userId="8e9f0695221abed4" providerId="LiveId" clId="{52BCFE22-1667-4EAD-B444-8D90BC39DB83}" dt="2021-08-16T14:27:02.206" v="4893"/>
          <ac:spMkLst>
            <pc:docMk/>
            <pc:sldMk cId="1011682441" sldId="290"/>
            <ac:spMk id="33" creationId="{BB961BD5-A569-4644-A3B7-B50B2DFC51C2}"/>
          </ac:spMkLst>
        </pc:spChg>
        <pc:spChg chg="add del mod">
          <ac:chgData name="Christina Klodt" userId="8e9f0695221abed4" providerId="LiveId" clId="{52BCFE22-1667-4EAD-B444-8D90BC39DB83}" dt="2021-08-16T14:27:02.206" v="4893"/>
          <ac:spMkLst>
            <pc:docMk/>
            <pc:sldMk cId="1011682441" sldId="290"/>
            <ac:spMk id="35" creationId="{F5B3F4EB-D59E-4623-8143-815A374AD993}"/>
          </ac:spMkLst>
        </pc:spChg>
        <pc:spChg chg="add del mod">
          <ac:chgData name="Christina Klodt" userId="8e9f0695221abed4" providerId="LiveId" clId="{52BCFE22-1667-4EAD-B444-8D90BC39DB83}" dt="2021-08-16T14:27:02.206" v="4893"/>
          <ac:spMkLst>
            <pc:docMk/>
            <pc:sldMk cId="1011682441" sldId="290"/>
            <ac:spMk id="37" creationId="{C7D9020E-99A4-4D50-9AAE-8728A75C4115}"/>
          </ac:spMkLst>
        </pc:spChg>
        <pc:spChg chg="add del mod">
          <ac:chgData name="Christina Klodt" userId="8e9f0695221abed4" providerId="LiveId" clId="{52BCFE22-1667-4EAD-B444-8D90BC39DB83}" dt="2021-08-16T14:27:39.523" v="4911"/>
          <ac:spMkLst>
            <pc:docMk/>
            <pc:sldMk cId="1011682441" sldId="290"/>
            <ac:spMk id="39" creationId="{EE3E3116-22D0-4B83-A08C-566B4B6369CB}"/>
          </ac:spMkLst>
        </pc:spChg>
        <pc:spChg chg="add del mod">
          <ac:chgData name="Christina Klodt" userId="8e9f0695221abed4" providerId="LiveId" clId="{52BCFE22-1667-4EAD-B444-8D90BC39DB83}" dt="2021-08-16T14:27:39.523" v="4911"/>
          <ac:spMkLst>
            <pc:docMk/>
            <pc:sldMk cId="1011682441" sldId="290"/>
            <ac:spMk id="40" creationId="{0D0B5DFE-7822-4E77-BBF7-F5409FEF9EEF}"/>
          </ac:spMkLst>
        </pc:spChg>
        <pc:grpChg chg="add del mod">
          <ac:chgData name="Christina Klodt" userId="8e9f0695221abed4" providerId="LiveId" clId="{52BCFE22-1667-4EAD-B444-8D90BC39DB83}" dt="2021-08-16T14:27:02.206" v="4893"/>
          <ac:grpSpMkLst>
            <pc:docMk/>
            <pc:sldMk cId="1011682441" sldId="290"/>
            <ac:grpSpMk id="21" creationId="{C9609E11-734B-4E21-A812-618B397243B9}"/>
          </ac:grpSpMkLst>
        </pc:grpChg>
        <pc:picChg chg="add del mod">
          <ac:chgData name="Christina Klodt" userId="8e9f0695221abed4" providerId="LiveId" clId="{52BCFE22-1667-4EAD-B444-8D90BC39DB83}" dt="2021-08-16T14:20:05.547" v="4766"/>
          <ac:picMkLst>
            <pc:docMk/>
            <pc:sldMk cId="1011682441" sldId="290"/>
            <ac:picMk id="11" creationId="{DB644A5A-567F-40FE-8281-47F22D266BCA}"/>
          </ac:picMkLst>
        </pc:picChg>
        <pc:picChg chg="del">
          <ac:chgData name="Christina Klodt" userId="8e9f0695221abed4" providerId="LiveId" clId="{52BCFE22-1667-4EAD-B444-8D90BC39DB83}" dt="2021-08-16T14:19:35.401" v="4760" actId="478"/>
          <ac:picMkLst>
            <pc:docMk/>
            <pc:sldMk cId="1011682441" sldId="290"/>
            <ac:picMk id="12" creationId="{A4553E3C-FDB4-4EC8-A1C7-C5DDD099A722}"/>
          </ac:picMkLst>
        </pc:picChg>
        <pc:picChg chg="add del mod">
          <ac:chgData name="Christina Klodt" userId="8e9f0695221abed4" providerId="LiveId" clId="{52BCFE22-1667-4EAD-B444-8D90BC39DB83}" dt="2021-08-16T14:59:28.611" v="5714"/>
          <ac:picMkLst>
            <pc:docMk/>
            <pc:sldMk cId="1011682441" sldId="290"/>
            <ac:picMk id="17" creationId="{9DF36E4A-79CC-4DD5-9FAE-9B15D7F4BF29}"/>
          </ac:picMkLst>
        </pc:picChg>
        <pc:picChg chg="mod">
          <ac:chgData name="Christina Klodt" userId="8e9f0695221abed4" providerId="LiveId" clId="{52BCFE22-1667-4EAD-B444-8D90BC39DB83}" dt="2021-08-16T14:27:01.925" v="4892" actId="14100"/>
          <ac:picMkLst>
            <pc:docMk/>
            <pc:sldMk cId="1011682441" sldId="290"/>
            <ac:picMk id="22" creationId="{E788565F-4123-4F72-9EE3-E49927336756}"/>
          </ac:picMkLst>
        </pc:picChg>
        <pc:picChg chg="mod">
          <ac:chgData name="Christina Klodt" userId="8e9f0695221abed4" providerId="LiveId" clId="{52BCFE22-1667-4EAD-B444-8D90BC39DB83}" dt="2021-08-16T14:27:01.925" v="4892" actId="14100"/>
          <ac:picMkLst>
            <pc:docMk/>
            <pc:sldMk cId="1011682441" sldId="290"/>
            <ac:picMk id="23" creationId="{B56A7D03-765E-4951-A0C5-0BB657F8A810}"/>
          </ac:picMkLst>
        </pc:picChg>
        <pc:picChg chg="mod">
          <ac:chgData name="Christina Klodt" userId="8e9f0695221abed4" providerId="LiveId" clId="{52BCFE22-1667-4EAD-B444-8D90BC39DB83}" dt="2021-08-16T14:27:01.925" v="4892" actId="14100"/>
          <ac:picMkLst>
            <pc:docMk/>
            <pc:sldMk cId="1011682441" sldId="290"/>
            <ac:picMk id="24" creationId="{2F1D0343-7222-4E0D-8B0A-699FE724D273}"/>
          </ac:picMkLst>
        </pc:picChg>
        <pc:picChg chg="add del mod">
          <ac:chgData name="Christina Klodt" userId="8e9f0695221abed4" providerId="LiveId" clId="{52BCFE22-1667-4EAD-B444-8D90BC39DB83}" dt="2021-08-16T14:27:02.206" v="4893"/>
          <ac:picMkLst>
            <pc:docMk/>
            <pc:sldMk cId="1011682441" sldId="290"/>
            <ac:picMk id="27" creationId="{F1ABCB04-66DB-49A5-BD6C-B6FD9DC8DE02}"/>
          </ac:picMkLst>
        </pc:picChg>
        <pc:picChg chg="add del mod">
          <ac:chgData name="Christina Klodt" userId="8e9f0695221abed4" providerId="LiveId" clId="{52BCFE22-1667-4EAD-B444-8D90BC39DB83}" dt="2021-08-16T14:27:02.206" v="4893"/>
          <ac:picMkLst>
            <pc:docMk/>
            <pc:sldMk cId="1011682441" sldId="290"/>
            <ac:picMk id="32" creationId="{B0940112-EBA9-4712-9E40-568AFFBB3C33}"/>
          </ac:picMkLst>
        </pc:picChg>
        <pc:picChg chg="add del mod">
          <ac:chgData name="Christina Klodt" userId="8e9f0695221abed4" providerId="LiveId" clId="{52BCFE22-1667-4EAD-B444-8D90BC39DB83}" dt="2021-08-16T14:27:02.206" v="4893"/>
          <ac:picMkLst>
            <pc:docMk/>
            <pc:sldMk cId="1011682441" sldId="290"/>
            <ac:picMk id="34" creationId="{CB7D7461-41C6-4EB2-9E87-344CBF5B593C}"/>
          </ac:picMkLst>
        </pc:picChg>
        <pc:picChg chg="add del mod">
          <ac:chgData name="Christina Klodt" userId="8e9f0695221abed4" providerId="LiveId" clId="{52BCFE22-1667-4EAD-B444-8D90BC39DB83}" dt="2021-08-16T14:27:02.206" v="4893"/>
          <ac:picMkLst>
            <pc:docMk/>
            <pc:sldMk cId="1011682441" sldId="290"/>
            <ac:picMk id="36" creationId="{1CB725C6-11FB-42F4-835D-30CF019F4897}"/>
          </ac:picMkLst>
        </pc:picChg>
        <pc:picChg chg="add del mod">
          <ac:chgData name="Christina Klodt" userId="8e9f0695221abed4" providerId="LiveId" clId="{52BCFE22-1667-4EAD-B444-8D90BC39DB83}" dt="2021-08-16T14:27:39.523" v="4911"/>
          <ac:picMkLst>
            <pc:docMk/>
            <pc:sldMk cId="1011682441" sldId="290"/>
            <ac:picMk id="38" creationId="{3448F510-2398-4A9C-B144-6C12A1EECB28}"/>
          </ac:picMkLst>
        </pc:picChg>
      </pc:sldChg>
      <pc:sldChg chg="del">
        <pc:chgData name="Christina Klodt" userId="8e9f0695221abed4" providerId="LiveId" clId="{52BCFE22-1667-4EAD-B444-8D90BC39DB83}" dt="2021-08-14T19:14:37.801" v="44" actId="47"/>
        <pc:sldMkLst>
          <pc:docMk/>
          <pc:sldMk cId="1588376547" sldId="290"/>
        </pc:sldMkLst>
      </pc:sldChg>
      <pc:sldChg chg="addSp delSp modSp add del">
        <pc:chgData name="Christina Klodt" userId="8e9f0695221abed4" providerId="LiveId" clId="{52BCFE22-1667-4EAD-B444-8D90BC39DB83}" dt="2021-08-16T14:26:11.125" v="4867"/>
        <pc:sldMkLst>
          <pc:docMk/>
          <pc:sldMk cId="28182163" sldId="291"/>
        </pc:sldMkLst>
        <pc:spChg chg="add del mod">
          <ac:chgData name="Christina Klodt" userId="8e9f0695221abed4" providerId="LiveId" clId="{52BCFE22-1667-4EAD-B444-8D90BC39DB83}" dt="2021-08-16T14:25:57.413" v="4864" actId="1076"/>
          <ac:spMkLst>
            <pc:docMk/>
            <pc:sldMk cId="28182163" sldId="291"/>
            <ac:spMk id="3" creationId="{63A6B3F6-3889-4BEA-9C65-2BFED44C20E3}"/>
          </ac:spMkLst>
        </pc:spChg>
        <pc:spChg chg="add del mod">
          <ac:chgData name="Christina Klodt" userId="8e9f0695221abed4" providerId="LiveId" clId="{52BCFE22-1667-4EAD-B444-8D90BC39DB83}" dt="2021-08-16T14:25:57.413" v="4864" actId="1076"/>
          <ac:spMkLst>
            <pc:docMk/>
            <pc:sldMk cId="28182163" sldId="291"/>
            <ac:spMk id="4" creationId="{00000000-0000-0000-0000-000000000000}"/>
          </ac:spMkLst>
        </pc:spChg>
        <pc:spChg chg="add del mod">
          <ac:chgData name="Christina Klodt" userId="8e9f0695221abed4" providerId="LiveId" clId="{52BCFE22-1667-4EAD-B444-8D90BC39DB83}" dt="2021-08-16T14:25:57.413" v="4864" actId="1076"/>
          <ac:spMkLst>
            <pc:docMk/>
            <pc:sldMk cId="28182163" sldId="291"/>
            <ac:spMk id="5" creationId="{00000000-0000-0000-0000-000000000000}"/>
          </ac:spMkLst>
        </pc:spChg>
        <pc:spChg chg="add del mod">
          <ac:chgData name="Christina Klodt" userId="8e9f0695221abed4" providerId="LiveId" clId="{52BCFE22-1667-4EAD-B444-8D90BC39DB83}" dt="2021-08-16T14:25:57.413" v="4864" actId="1076"/>
          <ac:spMkLst>
            <pc:docMk/>
            <pc:sldMk cId="28182163" sldId="291"/>
            <ac:spMk id="6" creationId="{00000000-0000-0000-0000-000000000000}"/>
          </ac:spMkLst>
        </pc:spChg>
        <pc:spChg chg="add del mod">
          <ac:chgData name="Christina Klodt" userId="8e9f0695221abed4" providerId="LiveId" clId="{52BCFE22-1667-4EAD-B444-8D90BC39DB83}" dt="2021-08-16T14:25:57.413" v="4864" actId="1076"/>
          <ac:spMkLst>
            <pc:docMk/>
            <pc:sldMk cId="28182163" sldId="291"/>
            <ac:spMk id="16" creationId="{CA5C341C-6B13-4941-BEA8-8E267062DC77}"/>
          </ac:spMkLst>
        </pc:spChg>
        <pc:spChg chg="add del mod">
          <ac:chgData name="Christina Klodt" userId="8e9f0695221abed4" providerId="LiveId" clId="{52BCFE22-1667-4EAD-B444-8D90BC39DB83}" dt="2021-08-16T14:25:57.413" v="4864" actId="1076"/>
          <ac:spMkLst>
            <pc:docMk/>
            <pc:sldMk cId="28182163" sldId="291"/>
            <ac:spMk id="18" creationId="{C8EAE1D4-05B3-40F3-AD9A-4746E7D69BEF}"/>
          </ac:spMkLst>
        </pc:spChg>
        <pc:spChg chg="add del mod">
          <ac:chgData name="Christina Klodt" userId="8e9f0695221abed4" providerId="LiveId" clId="{52BCFE22-1667-4EAD-B444-8D90BC39DB83}" dt="2021-08-16T14:25:57.413" v="4864" actId="1076"/>
          <ac:spMkLst>
            <pc:docMk/>
            <pc:sldMk cId="28182163" sldId="291"/>
            <ac:spMk id="19" creationId="{CF1E441A-4196-4458-A60F-C7830A84F629}"/>
          </ac:spMkLst>
        </pc:spChg>
        <pc:picChg chg="add del mod">
          <ac:chgData name="Christina Klodt" userId="8e9f0695221abed4" providerId="LiveId" clId="{52BCFE22-1667-4EAD-B444-8D90BC39DB83}" dt="2021-08-16T14:25:57.413" v="4864" actId="1076"/>
          <ac:picMkLst>
            <pc:docMk/>
            <pc:sldMk cId="28182163" sldId="291"/>
            <ac:picMk id="17" creationId="{9DF36E4A-79CC-4DD5-9FAE-9B15D7F4BF29}"/>
          </ac:picMkLst>
        </pc:picChg>
      </pc:sldChg>
      <pc:sldChg chg="addSp delSp modSp add mod">
        <pc:chgData name="Christina Klodt" userId="8e9f0695221abed4" providerId="LiveId" clId="{52BCFE22-1667-4EAD-B444-8D90BC39DB83}" dt="2021-08-16T15:12:46.572" v="5970" actId="1076"/>
        <pc:sldMkLst>
          <pc:docMk/>
          <pc:sldMk cId="757740228" sldId="291"/>
        </pc:sldMkLst>
        <pc:spChg chg="mod">
          <ac:chgData name="Christina Klodt" userId="8e9f0695221abed4" providerId="LiveId" clId="{52BCFE22-1667-4EAD-B444-8D90BC39DB83}" dt="2021-08-16T14:28:13.322" v="4924"/>
          <ac:spMkLst>
            <pc:docMk/>
            <pc:sldMk cId="757740228" sldId="291"/>
            <ac:spMk id="2" creationId="{00000000-0000-0000-0000-000000000000}"/>
          </ac:spMkLst>
        </pc:spChg>
        <pc:spChg chg="del">
          <ac:chgData name="Christina Klodt" userId="8e9f0695221abed4" providerId="LiveId" clId="{52BCFE22-1667-4EAD-B444-8D90BC39DB83}" dt="2021-08-16T14:28:06.724" v="4923" actId="478"/>
          <ac:spMkLst>
            <pc:docMk/>
            <pc:sldMk cId="757740228" sldId="291"/>
            <ac:spMk id="3" creationId="{63A6B3F6-3889-4BEA-9C65-2BFED44C20E3}"/>
          </ac:spMkLst>
        </pc:spChg>
        <pc:spChg chg="add mod">
          <ac:chgData name="Christina Klodt" userId="8e9f0695221abed4" providerId="LiveId" clId="{52BCFE22-1667-4EAD-B444-8D90BC39DB83}" dt="2021-08-16T14:32:32.340" v="5004" actId="1076"/>
          <ac:spMkLst>
            <pc:docMk/>
            <pc:sldMk cId="757740228" sldId="291"/>
            <ac:spMk id="12" creationId="{AA6052B6-7C1E-4F29-82B3-32388A4DCFF5}"/>
          </ac:spMkLst>
        </pc:spChg>
        <pc:spChg chg="add mod">
          <ac:chgData name="Christina Klodt" userId="8e9f0695221abed4" providerId="LiveId" clId="{52BCFE22-1667-4EAD-B444-8D90BC39DB83}" dt="2021-08-16T15:12:46.572" v="5970" actId="1076"/>
          <ac:spMkLst>
            <pc:docMk/>
            <pc:sldMk cId="757740228" sldId="291"/>
            <ac:spMk id="13" creationId="{6E77FF43-4CEF-4FC7-8549-3D1DC2C4F35C}"/>
          </ac:spMkLst>
        </pc:spChg>
        <pc:spChg chg="add mod">
          <ac:chgData name="Christina Klodt" userId="8e9f0695221abed4" providerId="LiveId" clId="{52BCFE22-1667-4EAD-B444-8D90BC39DB83}" dt="2021-08-16T14:33:30.508" v="5025" actId="1076"/>
          <ac:spMkLst>
            <pc:docMk/>
            <pc:sldMk cId="757740228" sldId="291"/>
            <ac:spMk id="15" creationId="{2D24CA2A-A0C1-48C9-9DFF-D0ED6D24EE7C}"/>
          </ac:spMkLst>
        </pc:spChg>
        <pc:spChg chg="del">
          <ac:chgData name="Christina Klodt" userId="8e9f0695221abed4" providerId="LiveId" clId="{52BCFE22-1667-4EAD-B444-8D90BC39DB83}" dt="2021-08-16T14:28:05.019" v="4922" actId="478"/>
          <ac:spMkLst>
            <pc:docMk/>
            <pc:sldMk cId="757740228" sldId="291"/>
            <ac:spMk id="16" creationId="{CA5C341C-6B13-4941-BEA8-8E267062DC77}"/>
          </ac:spMkLst>
        </pc:spChg>
        <pc:spChg chg="del">
          <ac:chgData name="Christina Klodt" userId="8e9f0695221abed4" providerId="LiveId" clId="{52BCFE22-1667-4EAD-B444-8D90BC39DB83}" dt="2021-08-16T14:28:05.019" v="4922" actId="478"/>
          <ac:spMkLst>
            <pc:docMk/>
            <pc:sldMk cId="757740228" sldId="291"/>
            <ac:spMk id="18" creationId="{C8EAE1D4-05B3-40F3-AD9A-4746E7D69BEF}"/>
          </ac:spMkLst>
        </pc:spChg>
        <pc:spChg chg="del">
          <ac:chgData name="Christina Klodt" userId="8e9f0695221abed4" providerId="LiveId" clId="{52BCFE22-1667-4EAD-B444-8D90BC39DB83}" dt="2021-08-16T14:28:01.296" v="4921" actId="478"/>
          <ac:spMkLst>
            <pc:docMk/>
            <pc:sldMk cId="757740228" sldId="291"/>
            <ac:spMk id="19" creationId="{CF1E441A-4196-4458-A60F-C7830A84F629}"/>
          </ac:spMkLst>
        </pc:spChg>
        <pc:spChg chg="add mod">
          <ac:chgData name="Christina Klodt" userId="8e9f0695221abed4" providerId="LiveId" clId="{52BCFE22-1667-4EAD-B444-8D90BC39DB83}" dt="2021-08-16T14:34:00.946" v="5036" actId="1035"/>
          <ac:spMkLst>
            <pc:docMk/>
            <pc:sldMk cId="757740228" sldId="291"/>
            <ac:spMk id="20" creationId="{BA6E82DE-6118-44EE-9652-E1C58463CE4D}"/>
          </ac:spMkLst>
        </pc:spChg>
        <pc:spChg chg="add mod">
          <ac:chgData name="Christina Klodt" userId="8e9f0695221abed4" providerId="LiveId" clId="{52BCFE22-1667-4EAD-B444-8D90BC39DB83}" dt="2021-08-16T14:34:04.650" v="5039" actId="1036"/>
          <ac:spMkLst>
            <pc:docMk/>
            <pc:sldMk cId="757740228" sldId="291"/>
            <ac:spMk id="22" creationId="{9D20DC03-A116-481C-87C9-6F7D30362CAB}"/>
          </ac:spMkLst>
        </pc:spChg>
        <pc:spChg chg="add mod">
          <ac:chgData name="Christina Klodt" userId="8e9f0695221abed4" providerId="LiveId" clId="{52BCFE22-1667-4EAD-B444-8D90BC39DB83}" dt="2021-08-16T14:33:17.814" v="5024" actId="14100"/>
          <ac:spMkLst>
            <pc:docMk/>
            <pc:sldMk cId="757740228" sldId="291"/>
            <ac:spMk id="23" creationId="{7ECE9861-3422-4882-ABE1-2175E45161B6}"/>
          </ac:spMkLst>
        </pc:spChg>
        <pc:spChg chg="add mod">
          <ac:chgData name="Christina Klodt" userId="8e9f0695221abed4" providerId="LiveId" clId="{52BCFE22-1667-4EAD-B444-8D90BC39DB83}" dt="2021-08-16T14:37:38.375" v="5055" actId="14100"/>
          <ac:spMkLst>
            <pc:docMk/>
            <pc:sldMk cId="757740228" sldId="291"/>
            <ac:spMk id="25" creationId="{6E694FFE-AC8D-4D5A-B810-A6E8836C95AD}"/>
          </ac:spMkLst>
        </pc:spChg>
        <pc:spChg chg="add mod">
          <ac:chgData name="Christina Klodt" userId="8e9f0695221abed4" providerId="LiveId" clId="{52BCFE22-1667-4EAD-B444-8D90BC39DB83}" dt="2021-08-16T15:04:15.660" v="5844" actId="1076"/>
          <ac:spMkLst>
            <pc:docMk/>
            <pc:sldMk cId="757740228" sldId="291"/>
            <ac:spMk id="26" creationId="{733244CC-F315-4FB0-8832-B6E18F9F75C1}"/>
          </ac:spMkLst>
        </pc:spChg>
        <pc:picChg chg="add mod">
          <ac:chgData name="Christina Klodt" userId="8e9f0695221abed4" providerId="LiveId" clId="{52BCFE22-1667-4EAD-B444-8D90BC39DB83}" dt="2021-08-16T14:33:55.364" v="5031" actId="14100"/>
          <ac:picMkLst>
            <pc:docMk/>
            <pc:sldMk cId="757740228" sldId="291"/>
            <ac:picMk id="7" creationId="{5D1DC016-306B-4C9D-8EB2-11EF0B0FAE71}"/>
          </ac:picMkLst>
        </pc:picChg>
        <pc:picChg chg="add mod">
          <ac:chgData name="Christina Klodt" userId="8e9f0695221abed4" providerId="LiveId" clId="{52BCFE22-1667-4EAD-B444-8D90BC39DB83}" dt="2021-08-16T14:31:47.687" v="4991" actId="1035"/>
          <ac:picMkLst>
            <pc:docMk/>
            <pc:sldMk cId="757740228" sldId="291"/>
            <ac:picMk id="11" creationId="{4A14BF92-C53E-4C7A-9CD7-0A3AC9E4ECD7}"/>
          </ac:picMkLst>
        </pc:picChg>
        <pc:picChg chg="del">
          <ac:chgData name="Christina Klodt" userId="8e9f0695221abed4" providerId="LiveId" clId="{52BCFE22-1667-4EAD-B444-8D90BC39DB83}" dt="2021-08-16T14:28:01.296" v="4921" actId="478"/>
          <ac:picMkLst>
            <pc:docMk/>
            <pc:sldMk cId="757740228" sldId="291"/>
            <ac:picMk id="17" creationId="{9DF36E4A-79CC-4DD5-9FAE-9B15D7F4BF29}"/>
          </ac:picMkLst>
        </pc:picChg>
        <pc:picChg chg="add mod">
          <ac:chgData name="Christina Klodt" userId="8e9f0695221abed4" providerId="LiveId" clId="{52BCFE22-1667-4EAD-B444-8D90BC39DB83}" dt="2021-08-16T14:33:51.972" v="5030" actId="14100"/>
          <ac:picMkLst>
            <pc:docMk/>
            <pc:sldMk cId="757740228" sldId="291"/>
            <ac:picMk id="21" creationId="{A1E0AEBA-15CB-4178-94CC-817216C3A439}"/>
          </ac:picMkLst>
        </pc:picChg>
        <pc:picChg chg="add mod">
          <ac:chgData name="Christina Klodt" userId="8e9f0695221abed4" providerId="LiveId" clId="{52BCFE22-1667-4EAD-B444-8D90BC39DB83}" dt="2021-08-16T14:38:14.010" v="5091" actId="14100"/>
          <ac:picMkLst>
            <pc:docMk/>
            <pc:sldMk cId="757740228" sldId="291"/>
            <ac:picMk id="24" creationId="{3A8FC9FE-32E5-410C-BA5F-39CC06B16B2D}"/>
          </ac:picMkLst>
        </pc:picChg>
      </pc:sldChg>
      <pc:sldChg chg="del">
        <pc:chgData name="Christina Klodt" userId="8e9f0695221abed4" providerId="LiveId" clId="{52BCFE22-1667-4EAD-B444-8D90BC39DB83}" dt="2021-08-14T19:14:37.801" v="44" actId="47"/>
        <pc:sldMkLst>
          <pc:docMk/>
          <pc:sldMk cId="2865240037" sldId="291"/>
        </pc:sldMkLst>
      </pc:sldChg>
      <pc:sldChg chg="addSp delSp modSp add mod">
        <pc:chgData name="Christina Klodt" userId="8e9f0695221abed4" providerId="LiveId" clId="{52BCFE22-1667-4EAD-B444-8D90BC39DB83}" dt="2021-08-16T15:18:38.268" v="6022" actId="1076"/>
        <pc:sldMkLst>
          <pc:docMk/>
          <pc:sldMk cId="1678346977" sldId="292"/>
        </pc:sldMkLst>
        <pc:spChg chg="mod">
          <ac:chgData name="Christina Klodt" userId="8e9f0695221abed4" providerId="LiveId" clId="{52BCFE22-1667-4EAD-B444-8D90BC39DB83}" dt="2021-08-16T14:39:00.087" v="5140" actId="20577"/>
          <ac:spMkLst>
            <pc:docMk/>
            <pc:sldMk cId="1678346977" sldId="292"/>
            <ac:spMk id="2" creationId="{00000000-0000-0000-0000-000000000000}"/>
          </ac:spMkLst>
        </pc:spChg>
        <pc:spChg chg="add mod">
          <ac:chgData name="Christina Klodt" userId="8e9f0695221abed4" providerId="LiveId" clId="{52BCFE22-1667-4EAD-B444-8D90BC39DB83}" dt="2021-08-16T15:08:54.260" v="5906" actId="1036"/>
          <ac:spMkLst>
            <pc:docMk/>
            <pc:sldMk cId="1678346977" sldId="292"/>
            <ac:spMk id="3" creationId="{E9F24C0C-F0DF-4D34-8CEB-E4D0F55A2B03}"/>
          </ac:spMkLst>
        </pc:spChg>
        <pc:spChg chg="add mod">
          <ac:chgData name="Christina Klodt" userId="8e9f0695221abed4" providerId="LiveId" clId="{52BCFE22-1667-4EAD-B444-8D90BC39DB83}" dt="2021-08-16T15:08:47.258" v="5901" actId="1036"/>
          <ac:spMkLst>
            <pc:docMk/>
            <pc:sldMk cId="1678346977" sldId="292"/>
            <ac:spMk id="8" creationId="{03C43230-6199-44B9-B7D0-93D8DBC781AE}"/>
          </ac:spMkLst>
        </pc:spChg>
        <pc:spChg chg="del">
          <ac:chgData name="Christina Klodt" userId="8e9f0695221abed4" providerId="LiveId" clId="{52BCFE22-1667-4EAD-B444-8D90BC39DB83}" dt="2021-08-16T14:39:10.109" v="5141" actId="478"/>
          <ac:spMkLst>
            <pc:docMk/>
            <pc:sldMk cId="1678346977" sldId="292"/>
            <ac:spMk id="12" creationId="{AA6052B6-7C1E-4F29-82B3-32388A4DCFF5}"/>
          </ac:spMkLst>
        </pc:spChg>
        <pc:spChg chg="del">
          <ac:chgData name="Christina Klodt" userId="8e9f0695221abed4" providerId="LiveId" clId="{52BCFE22-1667-4EAD-B444-8D90BC39DB83}" dt="2021-08-16T14:39:10.109" v="5141" actId="478"/>
          <ac:spMkLst>
            <pc:docMk/>
            <pc:sldMk cId="1678346977" sldId="292"/>
            <ac:spMk id="13" creationId="{6E77FF43-4CEF-4FC7-8549-3D1DC2C4F35C}"/>
          </ac:spMkLst>
        </pc:spChg>
        <pc:spChg chg="del">
          <ac:chgData name="Christina Klodt" userId="8e9f0695221abed4" providerId="LiveId" clId="{52BCFE22-1667-4EAD-B444-8D90BC39DB83}" dt="2021-08-16T14:39:10.109" v="5141" actId="478"/>
          <ac:spMkLst>
            <pc:docMk/>
            <pc:sldMk cId="1678346977" sldId="292"/>
            <ac:spMk id="15" creationId="{2D24CA2A-A0C1-48C9-9DFF-D0ED6D24EE7C}"/>
          </ac:spMkLst>
        </pc:spChg>
        <pc:spChg chg="del">
          <ac:chgData name="Christina Klodt" userId="8e9f0695221abed4" providerId="LiveId" clId="{52BCFE22-1667-4EAD-B444-8D90BC39DB83}" dt="2021-08-16T14:39:10.109" v="5141" actId="478"/>
          <ac:spMkLst>
            <pc:docMk/>
            <pc:sldMk cId="1678346977" sldId="292"/>
            <ac:spMk id="20" creationId="{BA6E82DE-6118-44EE-9652-E1C58463CE4D}"/>
          </ac:spMkLst>
        </pc:spChg>
        <pc:spChg chg="del">
          <ac:chgData name="Christina Klodt" userId="8e9f0695221abed4" providerId="LiveId" clId="{52BCFE22-1667-4EAD-B444-8D90BC39DB83}" dt="2021-08-16T14:39:10.109" v="5141" actId="478"/>
          <ac:spMkLst>
            <pc:docMk/>
            <pc:sldMk cId="1678346977" sldId="292"/>
            <ac:spMk id="22" creationId="{9D20DC03-A116-481C-87C9-6F7D30362CAB}"/>
          </ac:spMkLst>
        </pc:spChg>
        <pc:spChg chg="del">
          <ac:chgData name="Christina Klodt" userId="8e9f0695221abed4" providerId="LiveId" clId="{52BCFE22-1667-4EAD-B444-8D90BC39DB83}" dt="2021-08-16T14:39:10.109" v="5141" actId="478"/>
          <ac:spMkLst>
            <pc:docMk/>
            <pc:sldMk cId="1678346977" sldId="292"/>
            <ac:spMk id="23" creationId="{7ECE9861-3422-4882-ABE1-2175E45161B6}"/>
          </ac:spMkLst>
        </pc:spChg>
        <pc:spChg chg="del">
          <ac:chgData name="Christina Klodt" userId="8e9f0695221abed4" providerId="LiveId" clId="{52BCFE22-1667-4EAD-B444-8D90BC39DB83}" dt="2021-08-16T14:39:10.109" v="5141" actId="478"/>
          <ac:spMkLst>
            <pc:docMk/>
            <pc:sldMk cId="1678346977" sldId="292"/>
            <ac:spMk id="25" creationId="{6E694FFE-AC8D-4D5A-B810-A6E8836C95AD}"/>
          </ac:spMkLst>
        </pc:spChg>
        <pc:spChg chg="del">
          <ac:chgData name="Christina Klodt" userId="8e9f0695221abed4" providerId="LiveId" clId="{52BCFE22-1667-4EAD-B444-8D90BC39DB83}" dt="2021-08-16T14:39:10.109" v="5141" actId="478"/>
          <ac:spMkLst>
            <pc:docMk/>
            <pc:sldMk cId="1678346977" sldId="292"/>
            <ac:spMk id="26" creationId="{733244CC-F315-4FB0-8832-B6E18F9F75C1}"/>
          </ac:spMkLst>
        </pc:spChg>
        <pc:spChg chg="add del mod">
          <ac:chgData name="Christina Klodt" userId="8e9f0695221abed4" providerId="LiveId" clId="{52BCFE22-1667-4EAD-B444-8D90BC39DB83}" dt="2021-08-16T14:39:22.724" v="5144"/>
          <ac:spMkLst>
            <pc:docMk/>
            <pc:sldMk cId="1678346977" sldId="292"/>
            <ac:spMk id="29" creationId="{F80425B9-DC20-4A32-971F-EE9B0AA9173F}"/>
          </ac:spMkLst>
        </pc:spChg>
        <pc:spChg chg="add del mod">
          <ac:chgData name="Christina Klodt" userId="8e9f0695221abed4" providerId="LiveId" clId="{52BCFE22-1667-4EAD-B444-8D90BC39DB83}" dt="2021-08-16T14:39:22.724" v="5144"/>
          <ac:spMkLst>
            <pc:docMk/>
            <pc:sldMk cId="1678346977" sldId="292"/>
            <ac:spMk id="30" creationId="{2A26D6DD-FA55-4D14-92BE-BA186A2E5EA1}"/>
          </ac:spMkLst>
        </pc:spChg>
        <pc:spChg chg="add mod">
          <ac:chgData name="Christina Klodt" userId="8e9f0695221abed4" providerId="LiveId" clId="{52BCFE22-1667-4EAD-B444-8D90BC39DB83}" dt="2021-08-16T15:08:47.258" v="5901" actId="1036"/>
          <ac:spMkLst>
            <pc:docMk/>
            <pc:sldMk cId="1678346977" sldId="292"/>
            <ac:spMk id="33" creationId="{302893E6-B680-4997-81C0-5A3BB222E491}"/>
          </ac:spMkLst>
        </pc:spChg>
        <pc:spChg chg="add mod">
          <ac:chgData name="Christina Klodt" userId="8e9f0695221abed4" providerId="LiveId" clId="{52BCFE22-1667-4EAD-B444-8D90BC39DB83}" dt="2021-08-16T15:18:38.268" v="6022" actId="1076"/>
          <ac:spMkLst>
            <pc:docMk/>
            <pc:sldMk cId="1678346977" sldId="292"/>
            <ac:spMk id="34" creationId="{048F9C07-D539-4038-A054-3CD8F3FD4E78}"/>
          </ac:spMkLst>
        </pc:spChg>
        <pc:spChg chg="add mod">
          <ac:chgData name="Christina Klodt" userId="8e9f0695221abed4" providerId="LiveId" clId="{52BCFE22-1667-4EAD-B444-8D90BC39DB83}" dt="2021-08-16T15:08:54.260" v="5906" actId="1036"/>
          <ac:spMkLst>
            <pc:docMk/>
            <pc:sldMk cId="1678346977" sldId="292"/>
            <ac:spMk id="35" creationId="{8F46F864-A3A9-46FE-8376-56E4BD9208B1}"/>
          </ac:spMkLst>
        </pc:spChg>
        <pc:spChg chg="add mod">
          <ac:chgData name="Christina Klodt" userId="8e9f0695221abed4" providerId="LiveId" clId="{52BCFE22-1667-4EAD-B444-8D90BC39DB83}" dt="2021-08-16T15:12:21.347" v="5968" actId="14100"/>
          <ac:spMkLst>
            <pc:docMk/>
            <pc:sldMk cId="1678346977" sldId="292"/>
            <ac:spMk id="38" creationId="{299D480D-D973-47B2-A7DB-B6AD5C4F15C9}"/>
          </ac:spMkLst>
        </pc:spChg>
        <pc:graphicFrameChg chg="add del mod">
          <ac:chgData name="Christina Klodt" userId="8e9f0695221abed4" providerId="LiveId" clId="{52BCFE22-1667-4EAD-B444-8D90BC39DB83}" dt="2021-08-16T14:39:22.724" v="5144"/>
          <ac:graphicFrameMkLst>
            <pc:docMk/>
            <pc:sldMk cId="1678346977" sldId="292"/>
            <ac:graphicFrameMk id="27" creationId="{C6D4DD55-5FF8-4367-BEDE-3FC9A8BEFD31}"/>
          </ac:graphicFrameMkLst>
        </pc:graphicFrameChg>
        <pc:graphicFrameChg chg="add del mod">
          <ac:chgData name="Christina Klodt" userId="8e9f0695221abed4" providerId="LiveId" clId="{52BCFE22-1667-4EAD-B444-8D90BC39DB83}" dt="2021-08-16T14:39:22.724" v="5144"/>
          <ac:graphicFrameMkLst>
            <pc:docMk/>
            <pc:sldMk cId="1678346977" sldId="292"/>
            <ac:graphicFrameMk id="28" creationId="{AE18AB69-7E02-4A22-9AD8-2547A4C91F27}"/>
          </ac:graphicFrameMkLst>
        </pc:graphicFrameChg>
        <pc:graphicFrameChg chg="add mod">
          <ac:chgData name="Christina Klodt" userId="8e9f0695221abed4" providerId="LiveId" clId="{52BCFE22-1667-4EAD-B444-8D90BC39DB83}" dt="2021-08-16T15:08:47.258" v="5901" actId="1036"/>
          <ac:graphicFrameMkLst>
            <pc:docMk/>
            <pc:sldMk cId="1678346977" sldId="292"/>
            <ac:graphicFrameMk id="31" creationId="{2C34A99D-0E8E-44C0-AAD2-07BF636A07E6}"/>
          </ac:graphicFrameMkLst>
        </pc:graphicFrameChg>
        <pc:graphicFrameChg chg="add mod">
          <ac:chgData name="Christina Klodt" userId="8e9f0695221abed4" providerId="LiveId" clId="{52BCFE22-1667-4EAD-B444-8D90BC39DB83}" dt="2021-08-16T15:08:47.258" v="5901" actId="1036"/>
          <ac:graphicFrameMkLst>
            <pc:docMk/>
            <pc:sldMk cId="1678346977" sldId="292"/>
            <ac:graphicFrameMk id="32" creationId="{976F8C65-BF00-4DBD-B831-4E646ED2FEA5}"/>
          </ac:graphicFrameMkLst>
        </pc:graphicFrameChg>
        <pc:picChg chg="del">
          <ac:chgData name="Christina Klodt" userId="8e9f0695221abed4" providerId="LiveId" clId="{52BCFE22-1667-4EAD-B444-8D90BC39DB83}" dt="2021-08-16T14:39:10.109" v="5141" actId="478"/>
          <ac:picMkLst>
            <pc:docMk/>
            <pc:sldMk cId="1678346977" sldId="292"/>
            <ac:picMk id="7" creationId="{5D1DC016-306B-4C9D-8EB2-11EF0B0FAE71}"/>
          </ac:picMkLst>
        </pc:picChg>
        <pc:picChg chg="del">
          <ac:chgData name="Christina Klodt" userId="8e9f0695221abed4" providerId="LiveId" clId="{52BCFE22-1667-4EAD-B444-8D90BC39DB83}" dt="2021-08-16T14:39:10.109" v="5141" actId="478"/>
          <ac:picMkLst>
            <pc:docMk/>
            <pc:sldMk cId="1678346977" sldId="292"/>
            <ac:picMk id="11" creationId="{4A14BF92-C53E-4C7A-9CD7-0A3AC9E4ECD7}"/>
          </ac:picMkLst>
        </pc:picChg>
        <pc:picChg chg="add del mod">
          <ac:chgData name="Christina Klodt" userId="8e9f0695221abed4" providerId="LiveId" clId="{52BCFE22-1667-4EAD-B444-8D90BC39DB83}" dt="2021-08-16T15:04:54.748" v="5845" actId="478"/>
          <ac:picMkLst>
            <pc:docMk/>
            <pc:sldMk cId="1678346977" sldId="292"/>
            <ac:picMk id="18" creationId="{2DD740D8-30FE-462D-9368-07E5E20780DE}"/>
          </ac:picMkLst>
        </pc:picChg>
        <pc:picChg chg="add del mod">
          <ac:chgData name="Christina Klodt" userId="8e9f0695221abed4" providerId="LiveId" clId="{52BCFE22-1667-4EAD-B444-8D90BC39DB83}" dt="2021-08-16T15:04:59.468" v="5846" actId="478"/>
          <ac:picMkLst>
            <pc:docMk/>
            <pc:sldMk cId="1678346977" sldId="292"/>
            <ac:picMk id="19" creationId="{1A714738-E70D-4FC0-8344-36915A3B3091}"/>
          </ac:picMkLst>
        </pc:picChg>
        <pc:picChg chg="del">
          <ac:chgData name="Christina Klodt" userId="8e9f0695221abed4" providerId="LiveId" clId="{52BCFE22-1667-4EAD-B444-8D90BC39DB83}" dt="2021-08-16T14:39:10.109" v="5141" actId="478"/>
          <ac:picMkLst>
            <pc:docMk/>
            <pc:sldMk cId="1678346977" sldId="292"/>
            <ac:picMk id="21" creationId="{A1E0AEBA-15CB-4178-94CC-817216C3A439}"/>
          </ac:picMkLst>
        </pc:picChg>
        <pc:picChg chg="del">
          <ac:chgData name="Christina Klodt" userId="8e9f0695221abed4" providerId="LiveId" clId="{52BCFE22-1667-4EAD-B444-8D90BC39DB83}" dt="2021-08-16T14:39:10.109" v="5141" actId="478"/>
          <ac:picMkLst>
            <pc:docMk/>
            <pc:sldMk cId="1678346977" sldId="292"/>
            <ac:picMk id="24" creationId="{3A8FC9FE-32E5-410C-BA5F-39CC06B16B2D}"/>
          </ac:picMkLst>
        </pc:picChg>
        <pc:picChg chg="add mod">
          <ac:chgData name="Christina Klodt" userId="8e9f0695221abed4" providerId="LiveId" clId="{52BCFE22-1667-4EAD-B444-8D90BC39DB83}" dt="2021-08-16T15:08:47.258" v="5901" actId="1036"/>
          <ac:picMkLst>
            <pc:docMk/>
            <pc:sldMk cId="1678346977" sldId="292"/>
            <ac:picMk id="36" creationId="{C5AF0D01-145E-4997-84B0-848A8637C578}"/>
          </ac:picMkLst>
        </pc:picChg>
        <pc:picChg chg="add mod">
          <ac:chgData name="Christina Klodt" userId="8e9f0695221abed4" providerId="LiveId" clId="{52BCFE22-1667-4EAD-B444-8D90BC39DB83}" dt="2021-08-16T15:08:47.258" v="5901" actId="1036"/>
          <ac:picMkLst>
            <pc:docMk/>
            <pc:sldMk cId="1678346977" sldId="292"/>
            <ac:picMk id="37" creationId="{EA822141-5C7F-452E-B154-60CE80E8F136}"/>
          </ac:picMkLst>
        </pc:picChg>
        <pc:picChg chg="add mod">
          <ac:chgData name="Christina Klodt" userId="8e9f0695221abed4" providerId="LiveId" clId="{52BCFE22-1667-4EAD-B444-8D90BC39DB83}" dt="2021-08-16T15:08:47.258" v="5901" actId="1036"/>
          <ac:picMkLst>
            <pc:docMk/>
            <pc:sldMk cId="1678346977" sldId="292"/>
            <ac:picMk id="1026" creationId="{FE5BF8D3-B71C-4297-9194-DF17EEA8435F}"/>
          </ac:picMkLst>
        </pc:picChg>
      </pc:sldChg>
      <pc:sldChg chg="del">
        <pc:chgData name="Christina Klodt" userId="8e9f0695221abed4" providerId="LiveId" clId="{52BCFE22-1667-4EAD-B444-8D90BC39DB83}" dt="2021-08-14T19:14:37.801" v="44" actId="47"/>
        <pc:sldMkLst>
          <pc:docMk/>
          <pc:sldMk cId="3817363048" sldId="292"/>
        </pc:sldMkLst>
      </pc:sldChg>
      <pc:sldChg chg="addSp delSp modSp add mod">
        <pc:chgData name="Christina Klodt" userId="8e9f0695221abed4" providerId="LiveId" clId="{52BCFE22-1667-4EAD-B444-8D90BC39DB83}" dt="2021-08-16T15:19:15.629" v="6027" actId="1035"/>
        <pc:sldMkLst>
          <pc:docMk/>
          <pc:sldMk cId="3699009310" sldId="293"/>
        </pc:sldMkLst>
        <pc:spChg chg="mod">
          <ac:chgData name="Christina Klodt" userId="8e9f0695221abed4" providerId="LiveId" clId="{52BCFE22-1667-4EAD-B444-8D90BC39DB83}" dt="2021-08-16T14:43:14.253" v="5179"/>
          <ac:spMkLst>
            <pc:docMk/>
            <pc:sldMk cId="3699009310" sldId="293"/>
            <ac:spMk id="2" creationId="{00000000-0000-0000-0000-000000000000}"/>
          </ac:spMkLst>
        </pc:spChg>
        <pc:spChg chg="mod">
          <ac:chgData name="Christina Klodt" userId="8e9f0695221abed4" providerId="LiveId" clId="{52BCFE22-1667-4EAD-B444-8D90BC39DB83}" dt="2021-08-16T15:14:48.296" v="6013" actId="1038"/>
          <ac:spMkLst>
            <pc:docMk/>
            <pc:sldMk cId="3699009310" sldId="293"/>
            <ac:spMk id="8" creationId="{00000000-0000-0000-0000-000000000000}"/>
          </ac:spMkLst>
        </pc:spChg>
        <pc:spChg chg="mod">
          <ac:chgData name="Christina Klodt" userId="8e9f0695221abed4" providerId="LiveId" clId="{52BCFE22-1667-4EAD-B444-8D90BC39DB83}" dt="2021-08-16T15:19:15.629" v="6027" actId="1035"/>
          <ac:spMkLst>
            <pc:docMk/>
            <pc:sldMk cId="3699009310" sldId="293"/>
            <ac:spMk id="9" creationId="{00000000-0000-0000-0000-000000000000}"/>
          </ac:spMkLst>
        </pc:spChg>
        <pc:spChg chg="add mod">
          <ac:chgData name="Christina Klodt" userId="8e9f0695221abed4" providerId="LiveId" clId="{52BCFE22-1667-4EAD-B444-8D90BC39DB83}" dt="2021-08-16T15:19:07.851" v="6025" actId="20577"/>
          <ac:spMkLst>
            <pc:docMk/>
            <pc:sldMk cId="3699009310" sldId="293"/>
            <ac:spMk id="11" creationId="{11D018BD-8EA3-4857-A085-098C5678A054}"/>
          </ac:spMkLst>
        </pc:spChg>
        <pc:picChg chg="add mod">
          <ac:chgData name="Christina Klodt" userId="8e9f0695221abed4" providerId="LiveId" clId="{52BCFE22-1667-4EAD-B444-8D90BC39DB83}" dt="2021-08-16T15:19:12.330" v="6026" actId="14100"/>
          <ac:picMkLst>
            <pc:docMk/>
            <pc:sldMk cId="3699009310" sldId="293"/>
            <ac:picMk id="10" creationId="{F1803A14-3502-4F9F-B481-0183B967BEC2}"/>
          </ac:picMkLst>
        </pc:picChg>
        <pc:picChg chg="del">
          <ac:chgData name="Christina Klodt" userId="8e9f0695221abed4" providerId="LiveId" clId="{52BCFE22-1667-4EAD-B444-8D90BC39DB83}" dt="2021-08-16T14:43:46.566" v="5180" actId="478"/>
          <ac:picMkLst>
            <pc:docMk/>
            <pc:sldMk cId="3699009310" sldId="293"/>
            <ac:picMk id="12" creationId="{A4553E3C-FDB4-4EC8-A1C7-C5DDD099A722}"/>
          </ac:picMkLst>
        </pc:picChg>
      </pc:sldChg>
      <pc:sldChg chg="del">
        <pc:chgData name="Christina Klodt" userId="8e9f0695221abed4" providerId="LiveId" clId="{52BCFE22-1667-4EAD-B444-8D90BC39DB83}" dt="2021-08-14T19:14:37.801" v="44" actId="47"/>
        <pc:sldMkLst>
          <pc:docMk/>
          <pc:sldMk cId="3686204816" sldId="296"/>
        </pc:sldMkLst>
      </pc:sldChg>
      <pc:sldChg chg="del">
        <pc:chgData name="Christina Klodt" userId="8e9f0695221abed4" providerId="LiveId" clId="{52BCFE22-1667-4EAD-B444-8D90BC39DB83}" dt="2021-08-14T19:14:37.801" v="44" actId="47"/>
        <pc:sldMkLst>
          <pc:docMk/>
          <pc:sldMk cId="3827484758" sldId="297"/>
        </pc:sldMkLst>
      </pc:sldChg>
      <pc:sldChg chg="del">
        <pc:chgData name="Christina Klodt" userId="8e9f0695221abed4" providerId="LiveId" clId="{52BCFE22-1667-4EAD-B444-8D90BC39DB83}" dt="2021-08-14T19:14:37.801" v="44" actId="47"/>
        <pc:sldMkLst>
          <pc:docMk/>
          <pc:sldMk cId="3658605685" sldId="298"/>
        </pc:sldMkLst>
      </pc:sldChg>
      <pc:sldChg chg="del">
        <pc:chgData name="Christina Klodt" userId="8e9f0695221abed4" providerId="LiveId" clId="{52BCFE22-1667-4EAD-B444-8D90BC39DB83}" dt="2021-08-14T19:14:37.801" v="44" actId="47"/>
        <pc:sldMkLst>
          <pc:docMk/>
          <pc:sldMk cId="1083139736" sldId="299"/>
        </pc:sldMkLst>
      </pc:sldChg>
      <pc:sldChg chg="del">
        <pc:chgData name="Christina Klodt" userId="8e9f0695221abed4" providerId="LiveId" clId="{52BCFE22-1667-4EAD-B444-8D90BC39DB83}" dt="2021-08-14T19:14:37.801" v="44" actId="47"/>
        <pc:sldMkLst>
          <pc:docMk/>
          <pc:sldMk cId="1563389880" sldId="300"/>
        </pc:sldMkLst>
      </pc:sldChg>
      <pc:sldChg chg="del">
        <pc:chgData name="Christina Klodt" userId="8e9f0695221abed4" providerId="LiveId" clId="{52BCFE22-1667-4EAD-B444-8D90BC39DB83}" dt="2021-08-14T19:14:37.801" v="44" actId="47"/>
        <pc:sldMkLst>
          <pc:docMk/>
          <pc:sldMk cId="586667647" sldId="30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F4BB4-FFB3-467D-A3DF-61EBD3745EB8}" type="datetimeFigureOut">
              <a:rPr lang="de-DE" smtClean="0">
                <a:latin typeface="Calibri" pitchFamily="34" charset="0"/>
                <a:cs typeface="Calibri" pitchFamily="34" charset="0"/>
              </a:rPr>
              <a:t>29.08.22</a:t>
            </a:fld>
            <a:endParaRPr lang="de-DE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851EA-2F88-4F16-8DCC-11040A3161EF}" type="slidenum">
              <a:rPr lang="de-DE" smtClean="0">
                <a:latin typeface="Calibri" pitchFamily="34" charset="0"/>
                <a:cs typeface="Calibri" pitchFamily="34" charset="0"/>
              </a:rPr>
              <a:t>‹Nr.›</a:t>
            </a:fld>
            <a:endParaRPr lang="de-DE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1378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78471588-D8A4-4A88-8784-48DD0BDEE5C4}" type="datetimeFigureOut">
              <a:rPr lang="de-DE" smtClean="0"/>
              <a:pPr/>
              <a:t>29.08.22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A35AB168-8E05-4229-BDA0-03024AB665B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2447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AB168-8E05-4229-BDA0-03024AB665B7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4636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Discussion: Would you make use of urban air mobility (taking an </a:t>
            </a:r>
            <a:r>
              <a:rPr lang="en-AU" dirty="0" err="1"/>
              <a:t>eVTOL</a:t>
            </a:r>
            <a:r>
              <a:rPr lang="en-AU" dirty="0"/>
              <a:t> in a metropole rather than the taxi)? How much are you willing to spend?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AB168-8E05-4229-BDA0-03024AB665B7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962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AB168-8E05-4229-BDA0-03024AB665B7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4803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AB168-8E05-4229-BDA0-03024AB665B7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906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AB168-8E05-4229-BDA0-03024AB665B7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4055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AB168-8E05-4229-BDA0-03024AB665B7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216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noProof="0" dirty="0"/>
              <a:t>Discussion: With the use of chatbots, professions like hotel concierges will partly be redundant – in general, which changes occur in the </a:t>
            </a:r>
            <a:r>
              <a:rPr lang="en-AU" noProof="0" dirty="0" err="1"/>
              <a:t>labor</a:t>
            </a:r>
            <a:r>
              <a:rPr lang="en-AU" noProof="0" dirty="0"/>
              <a:t> market due to the rising use of technology?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AB168-8E05-4229-BDA0-03024AB665B7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1204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AB168-8E05-4229-BDA0-03024AB665B7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8041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AB168-8E05-4229-BDA0-03024AB665B7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3130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noProof="0" dirty="0"/>
              <a:t>Discussion: Do you think “</a:t>
            </a:r>
            <a:r>
              <a:rPr lang="en-AU" noProof="0" dirty="0" err="1"/>
              <a:t>workation</a:t>
            </a:r>
            <a:r>
              <a:rPr lang="en-AU" noProof="0" dirty="0"/>
              <a:t>“ will be a sustainable trend? </a:t>
            </a:r>
          </a:p>
          <a:p>
            <a:r>
              <a:rPr lang="de-DE" dirty="0"/>
              <a:t>Trend der Individualisierung aufnehmen, </a:t>
            </a:r>
            <a:r>
              <a:rPr lang="de-DE" dirty="0" err="1"/>
              <a:t>promotion</a:t>
            </a:r>
            <a:r>
              <a:rPr lang="de-DE" dirty="0"/>
              <a:t> auf neue Reisegruppe ausgelegt (Kundenzentralisierung)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AB168-8E05-4229-BDA0-03024AB665B7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9139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AB168-8E05-4229-BDA0-03024AB665B7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4086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AB168-8E05-4229-BDA0-03024AB665B7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02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AB168-8E05-4229-BDA0-03024AB665B7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746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MaaS</a:t>
            </a:r>
            <a:r>
              <a:rPr lang="de-DE" dirty="0"/>
              <a:t>: Mobility </a:t>
            </a:r>
            <a:r>
              <a:rPr lang="de-DE" dirty="0" err="1"/>
              <a:t>as</a:t>
            </a:r>
            <a:r>
              <a:rPr lang="de-DE" dirty="0"/>
              <a:t> a Service</a:t>
            </a:r>
          </a:p>
          <a:p>
            <a:r>
              <a:rPr lang="de-DE" dirty="0" err="1"/>
              <a:t>IoT</a:t>
            </a:r>
            <a:r>
              <a:rPr lang="de-DE" dirty="0"/>
              <a:t> </a:t>
            </a:r>
            <a:r>
              <a:rPr lang="de-DE" dirty="0" err="1"/>
              <a:t>equipment</a:t>
            </a:r>
            <a:r>
              <a:rPr lang="de-DE" dirty="0"/>
              <a:t>: Internet </a:t>
            </a:r>
            <a:r>
              <a:rPr lang="de-DE" dirty="0" err="1"/>
              <a:t>of</a:t>
            </a:r>
            <a:r>
              <a:rPr lang="de-DE" dirty="0"/>
              <a:t> Things </a:t>
            </a:r>
            <a:r>
              <a:rPr lang="de-DE" dirty="0" err="1"/>
              <a:t>equipment</a:t>
            </a:r>
            <a:endParaRPr lang="de-DE" dirty="0"/>
          </a:p>
          <a:p>
            <a:r>
              <a:rPr lang="de-DE" dirty="0"/>
              <a:t>V2V </a:t>
            </a:r>
            <a:r>
              <a:rPr lang="de-DE" dirty="0" err="1"/>
              <a:t>communication</a:t>
            </a:r>
            <a:r>
              <a:rPr lang="de-DE" dirty="0"/>
              <a:t>: </a:t>
            </a:r>
            <a:r>
              <a:rPr lang="de-DE" dirty="0" err="1"/>
              <a:t>Vehicle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Vehicle</a:t>
            </a:r>
            <a:r>
              <a:rPr lang="de-DE" dirty="0"/>
              <a:t> </a:t>
            </a:r>
            <a:r>
              <a:rPr lang="de-DE" dirty="0" err="1"/>
              <a:t>communication</a:t>
            </a: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EaaS</a:t>
            </a:r>
            <a:r>
              <a:rPr lang="de-DE" dirty="0"/>
              <a:t>: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Service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AB168-8E05-4229-BDA0-03024AB665B7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6163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AB168-8E05-4229-BDA0-03024AB665B7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2083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Example: Four and a half hours flight </a:t>
            </a:r>
            <a:r>
              <a:rPr lang="de-DE" dirty="0"/>
              <a:t>time </a:t>
            </a:r>
            <a:r>
              <a:rPr lang="de-DE" dirty="0" err="1"/>
              <a:t>from</a:t>
            </a:r>
            <a:r>
              <a:rPr lang="de-DE" dirty="0"/>
              <a:t> Tokyo </a:t>
            </a:r>
            <a:r>
              <a:rPr lang="de-DE" dirty="0" err="1"/>
              <a:t>to</a:t>
            </a:r>
            <a:r>
              <a:rPr lang="de-DE" dirty="0"/>
              <a:t> Seattle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AB168-8E05-4229-BDA0-03024AB665B7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5777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noProof="0" dirty="0"/>
              <a:t>Discussion: What would you prefer? Speed (supersonic aircrafts) or comfort (aircrafts with bund beds)?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AB168-8E05-4229-BDA0-03024AB665B7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4452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AB168-8E05-4229-BDA0-03024AB665B7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6745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AB168-8E05-4229-BDA0-03024AB665B7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9132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1589" y="987425"/>
            <a:ext cx="9132887" cy="4156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hteck 1"/>
          <p:cNvSpPr>
            <a:spLocks noChangeArrowheads="1"/>
          </p:cNvSpPr>
          <p:nvPr userDrawn="1"/>
        </p:nvSpPr>
        <p:spPr bwMode="auto">
          <a:xfrm flipH="1">
            <a:off x="0" y="987424"/>
            <a:ext cx="9162000" cy="4171159"/>
          </a:xfrm>
          <a:prstGeom prst="corner">
            <a:avLst>
              <a:gd name="adj1" fmla="val 5399"/>
              <a:gd name="adj2" fmla="val 5466"/>
            </a:avLst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e-DE" noProof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1316" y="1059582"/>
            <a:ext cx="8072934" cy="482431"/>
          </a:xfrm>
        </p:spPr>
        <p:txBody>
          <a:bodyPr wrap="square">
            <a:noAutofit/>
          </a:bodyPr>
          <a:lstStyle>
            <a:lvl1pPr>
              <a:defRPr sz="3200" b="0">
                <a:solidFill>
                  <a:srgbClr val="2D89CC"/>
                </a:solidFill>
                <a:latin typeface="+mj-lt"/>
                <a:cs typeface="Calibri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"/>
          </p:nvPr>
        </p:nvSpPr>
        <p:spPr>
          <a:xfrm>
            <a:off x="540001" y="1545636"/>
            <a:ext cx="8064250" cy="246221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5"/>
          </p:nvPr>
        </p:nvSpPr>
        <p:spPr>
          <a:xfrm>
            <a:off x="4725988" y="4601645"/>
            <a:ext cx="3878262" cy="184667"/>
          </a:xfrm>
        </p:spPr>
        <p:txBody>
          <a:bodyPr wrap="square" anchor="b" anchorCtr="0">
            <a:spAutoFit/>
          </a:bodyPr>
          <a:lstStyle>
            <a:lvl1pPr algn="r">
              <a:defRPr sz="12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quarter" idx="16" hasCustomPrompt="1"/>
          </p:nvPr>
        </p:nvSpPr>
        <p:spPr>
          <a:xfrm>
            <a:off x="536575" y="4137924"/>
            <a:ext cx="3963988" cy="648389"/>
          </a:xfrm>
        </p:spPr>
        <p:txBody>
          <a:bodyPr wrap="none" anchor="b" anchorCtr="0"/>
          <a:lstStyle>
            <a:lvl1pPr>
              <a:defRPr sz="1050"/>
            </a:lvl1pPr>
          </a:lstStyle>
          <a:p>
            <a:r>
              <a:rPr lang="de-DE" dirty="0"/>
              <a:t>Für Zusatzlogo auf das Bild-Symbol klicken</a:t>
            </a: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2545361" y="4948496"/>
            <a:ext cx="504946" cy="180000"/>
          </a:xfrm>
        </p:spPr>
        <p:txBody>
          <a:bodyPr vert="horz" anchor="b" anchorCtr="0">
            <a:noAutofit/>
          </a:bodyPr>
          <a:lstStyle>
            <a:lvl1pPr algn="l">
              <a:defRPr sz="90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de-DE" dirty="0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‹Nr.›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18" name="Datumsplatzhalter 4"/>
          <p:cNvSpPr>
            <a:spLocks noGrp="1"/>
          </p:cNvSpPr>
          <p:nvPr>
            <p:ph type="dt" sz="half" idx="12"/>
          </p:nvPr>
        </p:nvSpPr>
        <p:spPr>
          <a:xfrm>
            <a:off x="3276256" y="4948496"/>
            <a:ext cx="3527992" cy="18000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>
              <a:defRPr sz="900">
                <a:solidFill>
                  <a:schemeClr val="bg1"/>
                </a:solidFill>
                <a:latin typeface="+mj-lt"/>
                <a:cs typeface="Calibri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 pitchFamily="34" charset="0"/>
              </a:rPr>
              <a:t>Prof. Dr. Karl-Rudolf Rupprecht | Intro 2022</a:t>
            </a:r>
            <a:endParaRPr kumimoji="0" lang="de-DE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 pitchFamily="34" charset="0"/>
            </a:endParaRPr>
          </a:p>
        </p:txBody>
      </p:sp>
      <p:sp>
        <p:nvSpPr>
          <p:cNvPr id="19" name="Fußzeilenplatzhalter 2"/>
          <p:cNvSpPr>
            <a:spLocks noGrp="1"/>
          </p:cNvSpPr>
          <p:nvPr>
            <p:ph type="ftr" sz="quarter" idx="13"/>
          </p:nvPr>
        </p:nvSpPr>
        <p:spPr>
          <a:xfrm>
            <a:off x="6998691" y="4948496"/>
            <a:ext cx="1602458" cy="18000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r">
              <a:defRPr sz="900" b="0">
                <a:solidFill>
                  <a:schemeClr val="bg1"/>
                </a:solidFill>
                <a:latin typeface="+mj-lt"/>
                <a:cs typeface="Calibri" pitchFamily="34" charset="0"/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 pitchFamily="34" charset="0"/>
              </a:rPr>
              <a:t>September 2022</a:t>
            </a:r>
            <a:endParaRPr kumimoji="0" lang="de-DE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 pitchFamily="34" charset="0"/>
            </a:endParaRPr>
          </a:p>
        </p:txBody>
      </p:sp>
      <p:sp>
        <p:nvSpPr>
          <p:cNvPr id="20" name="Textfeld 19"/>
          <p:cNvSpPr txBox="1"/>
          <p:nvPr userDrawn="1"/>
        </p:nvSpPr>
        <p:spPr>
          <a:xfrm>
            <a:off x="539899" y="4948496"/>
            <a:ext cx="1875185" cy="1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itchFamily="34" charset="0"/>
              </a:rPr>
              <a:t>Wissen durch Praxis stärkt </a:t>
            </a:r>
          </a:p>
        </p:txBody>
      </p:sp>
    </p:spTree>
    <p:extLst>
      <p:ext uri="{BB962C8B-B14F-4D97-AF65-F5344CB8AC3E}">
        <p14:creationId xmlns:p14="http://schemas.microsoft.com/office/powerpoint/2010/main" val="4121703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D89CC"/>
                </a:solidFill>
                <a:latin typeface="+mj-lt"/>
                <a:cs typeface="Calibri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cs typeface="Calibri" pitchFamily="34" charset="0"/>
              </a:defRPr>
            </a:lvl1pPr>
            <a:lvl2pPr>
              <a:buClr>
                <a:srgbClr val="2D89CC"/>
              </a:buClr>
              <a:defRPr>
                <a:latin typeface="+mn-lt"/>
                <a:cs typeface="Calibri" pitchFamily="34" charset="0"/>
              </a:defRPr>
            </a:lvl2pPr>
            <a:lvl3pPr>
              <a:buClr>
                <a:srgbClr val="2D89CC"/>
              </a:buClr>
              <a:defRPr sz="1800">
                <a:latin typeface="+mn-lt"/>
                <a:cs typeface="Calibri" pitchFamily="34" charset="0"/>
              </a:defRPr>
            </a:lvl3pPr>
            <a:lvl4pPr marL="809625" indent="-266700">
              <a:buClr>
                <a:srgbClr val="2D89CC"/>
              </a:buClr>
              <a:buFont typeface="Arial" pitchFamily="34" charset="0"/>
              <a:buChar char="•"/>
              <a:defRPr sz="1600">
                <a:latin typeface="+mn-lt"/>
                <a:cs typeface="Calibri" pitchFamily="34" charset="0"/>
              </a:defRPr>
            </a:lvl4pPr>
            <a:lvl5pPr marL="1076325" indent="-266700">
              <a:buClr>
                <a:srgbClr val="2D89CC"/>
              </a:buClr>
              <a:buFont typeface="Arial" pitchFamily="34" charset="0"/>
              <a:buChar char="•"/>
              <a:defRPr sz="1600">
                <a:latin typeface="+mn-lt"/>
                <a:cs typeface="Calibri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>
                <a:latin typeface="+mj-lt"/>
                <a:cs typeface="Arial" pitchFamily="34" charset="0"/>
              </a:defRPr>
            </a:lvl1pPr>
          </a:lstStyle>
          <a:p>
            <a:r>
              <a:rPr lang="de-DE" dirty="0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‹Nr.›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+mj-lt"/>
                <a:cs typeface="Calibri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j-lt"/>
                <a:cs typeface="Calibri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/>
              <a:t>September 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3619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529382" y="4959833"/>
            <a:ext cx="504946" cy="138499"/>
          </a:xfrm>
        </p:spPr>
        <p:txBody>
          <a:bodyPr/>
          <a:lstStyle>
            <a:lvl1pPr algn="l">
              <a:defRPr>
                <a:latin typeface="+mj-lt"/>
                <a:cs typeface="Arial" pitchFamily="34" charset="0"/>
              </a:defRPr>
            </a:lvl1pPr>
          </a:lstStyle>
          <a:p>
            <a:r>
              <a:rPr lang="de-DE" dirty="0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‹Nr.›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404048" y="4932133"/>
            <a:ext cx="3600000" cy="166199"/>
          </a:xfrm>
        </p:spPr>
        <p:txBody>
          <a:bodyPr/>
          <a:lstStyle>
            <a:lvl1pPr>
              <a:defRPr>
                <a:latin typeface="+mj-lt"/>
                <a:cs typeface="Calibri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>
          <a:xfrm>
            <a:off x="5152147" y="4932133"/>
            <a:ext cx="1800000" cy="166199"/>
          </a:xfrm>
        </p:spPr>
        <p:txBody>
          <a:bodyPr/>
          <a:lstStyle>
            <a:lvl1pPr>
              <a:defRPr>
                <a:latin typeface="+mj-lt"/>
                <a:cs typeface="Calibri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/>
              <a:t>September 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241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- Mehr Pla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001" y="842963"/>
            <a:ext cx="8225516" cy="620092"/>
          </a:xfrm>
        </p:spPr>
        <p:txBody>
          <a:bodyPr/>
          <a:lstStyle>
            <a:lvl1pPr>
              <a:lnSpc>
                <a:spcPts val="2800"/>
              </a:lnSpc>
              <a:defRPr sz="2800">
                <a:latin typeface="+mj-lt"/>
                <a:cs typeface="Calibri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cs typeface="Calibri" pitchFamily="34" charset="0"/>
              </a:defRPr>
            </a:lvl1pPr>
            <a:lvl2pPr>
              <a:buClr>
                <a:srgbClr val="2D89CC"/>
              </a:buClr>
              <a:defRPr>
                <a:latin typeface="+mn-lt"/>
                <a:cs typeface="Calibri" pitchFamily="34" charset="0"/>
              </a:defRPr>
            </a:lvl2pPr>
            <a:lvl3pPr>
              <a:buClr>
                <a:srgbClr val="2D89CC"/>
              </a:buClr>
              <a:defRPr sz="1800">
                <a:latin typeface="+mn-lt"/>
                <a:cs typeface="Calibri" pitchFamily="34" charset="0"/>
              </a:defRPr>
            </a:lvl3pPr>
            <a:lvl4pPr marL="809625" indent="-266700">
              <a:buClr>
                <a:srgbClr val="2D89CC"/>
              </a:buClr>
              <a:buFont typeface="Arial" pitchFamily="34" charset="0"/>
              <a:buChar char="•"/>
              <a:defRPr sz="1600">
                <a:latin typeface="+mn-lt"/>
                <a:cs typeface="Calibri" pitchFamily="34" charset="0"/>
              </a:defRPr>
            </a:lvl4pPr>
            <a:lvl5pPr marL="1076325" indent="-266700">
              <a:buClr>
                <a:srgbClr val="2D89CC"/>
              </a:buClr>
              <a:buFont typeface="Arial" pitchFamily="34" charset="0"/>
              <a:buChar char="•"/>
              <a:defRPr sz="1600">
                <a:latin typeface="+mn-lt"/>
                <a:cs typeface="Calibri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>
                <a:latin typeface="+mj-lt"/>
                <a:cs typeface="Arial" pitchFamily="34" charset="0"/>
              </a:defRPr>
            </a:lvl1pPr>
          </a:lstStyle>
          <a:p>
            <a:r>
              <a:rPr lang="de-DE" dirty="0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‹Nr.›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+mj-lt"/>
                <a:cs typeface="Calibri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5436096" y="4932133"/>
            <a:ext cx="1800000" cy="1661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lang="de-DE" sz="900" smtClean="0">
                <a:solidFill>
                  <a:srgbClr val="000000"/>
                </a:solidFill>
                <a:latin typeface="+mj-lt"/>
                <a:cs typeface="Arial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>
                <a:cs typeface="Calibri" pitchFamily="34" charset="0"/>
              </a:rPr>
              <a:t>September 2022</a:t>
            </a:r>
            <a:endParaRPr lang="de-DE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235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Blanko - Mehr Pla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>
                <a:latin typeface="+mj-lt"/>
                <a:cs typeface="Arial" pitchFamily="34" charset="0"/>
              </a:defRPr>
            </a:lvl1pPr>
          </a:lstStyle>
          <a:p>
            <a:r>
              <a:rPr lang="de-DE" dirty="0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‹Nr.›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+mj-lt"/>
                <a:cs typeface="Calibri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5436096" y="4932133"/>
            <a:ext cx="1800000" cy="1661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lang="de-DE" sz="900" smtClean="0">
                <a:solidFill>
                  <a:srgbClr val="000000"/>
                </a:solidFill>
                <a:latin typeface="+mj-lt"/>
                <a:cs typeface="Arial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>
                <a:cs typeface="Calibri" pitchFamily="34" charset="0"/>
              </a:rPr>
              <a:t>September 2022</a:t>
            </a:r>
            <a:endParaRPr lang="de-DE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662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22000" y="987425"/>
            <a:ext cx="8082380" cy="3968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6575" y="1545636"/>
            <a:ext cx="8067675" cy="32406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4"/>
          </p:nvPr>
        </p:nvSpPr>
        <p:spPr>
          <a:xfrm>
            <a:off x="529382" y="4959833"/>
            <a:ext cx="504946" cy="138499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algn="r">
              <a:defRPr sz="90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algn="l"/>
            <a:r>
              <a:rPr lang="de-DE" dirty="0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 algn="l"/>
              <a:t>‹Nr.›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23" name="Datumsplatzhalter 22"/>
          <p:cNvSpPr>
            <a:spLocks noGrp="1"/>
          </p:cNvSpPr>
          <p:nvPr>
            <p:ph type="dt" sz="half" idx="2"/>
          </p:nvPr>
        </p:nvSpPr>
        <p:spPr>
          <a:xfrm>
            <a:off x="1404048" y="4932133"/>
            <a:ext cx="3600000" cy="1661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de-DE" sz="900" smtClean="0">
                <a:solidFill>
                  <a:srgbClr val="000000"/>
                </a:solidFill>
                <a:latin typeface="+mj-lt"/>
                <a:cs typeface="Calibri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5152147" y="4932133"/>
            <a:ext cx="1800000" cy="1661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lang="de-DE" sz="900" smtClean="0">
                <a:solidFill>
                  <a:srgbClr val="000000"/>
                </a:solidFill>
                <a:latin typeface="+mj-lt"/>
                <a:cs typeface="Arial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>
                <a:cs typeface="Calibri" pitchFamily="34" charset="0"/>
              </a:rPr>
              <a:t>September 2022</a:t>
            </a:r>
            <a:endParaRPr lang="de-DE" dirty="0">
              <a:cs typeface="Calibri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93" y="152053"/>
            <a:ext cx="1536121" cy="620050"/>
          </a:xfrm>
          <a:prstGeom prst="rect">
            <a:avLst/>
          </a:prstGeom>
        </p:spPr>
      </p:pic>
      <p:sp>
        <p:nvSpPr>
          <p:cNvPr id="10" name="Rechteck 1"/>
          <p:cNvSpPr>
            <a:spLocks noChangeArrowheads="1"/>
          </p:cNvSpPr>
          <p:nvPr userDrawn="1"/>
        </p:nvSpPr>
        <p:spPr bwMode="auto">
          <a:xfrm flipH="1">
            <a:off x="7068129" y="3065025"/>
            <a:ext cx="2088000" cy="2088000"/>
          </a:xfrm>
          <a:prstGeom prst="corner">
            <a:avLst>
              <a:gd name="adj1" fmla="val 9651"/>
              <a:gd name="adj2" fmla="val 10509"/>
            </a:avLst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e-DE" noProof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9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rgbClr val="2D89CC"/>
          </a:solidFill>
          <a:latin typeface="+mj-lt"/>
          <a:ea typeface="+mj-ea"/>
          <a:cs typeface="Calibri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Calibri" pitchFamily="34" charset="0"/>
        </a:defRPr>
      </a:lvl1pPr>
      <a:lvl2pPr marL="266700" indent="-266700" algn="l" defTabSz="914400" rtl="0" eaLnBrk="1" latinLnBrk="0" hangingPunct="1">
        <a:spcBef>
          <a:spcPct val="20000"/>
        </a:spcBef>
        <a:buClr>
          <a:srgbClr val="2D89CC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itchFamily="34" charset="0"/>
        </a:defRPr>
      </a:lvl2pPr>
      <a:lvl3pPr marL="542925" indent="-266700" algn="l" defTabSz="914400" rtl="0" eaLnBrk="1" latinLnBrk="0" hangingPunct="1">
        <a:spcBef>
          <a:spcPct val="20000"/>
        </a:spcBef>
        <a:buClr>
          <a:srgbClr val="2D89CC"/>
        </a:buClr>
        <a:buSzPct val="100000"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Calibri" pitchFamily="34" charset="0"/>
        </a:defRPr>
      </a:lvl3pPr>
      <a:lvl4pPr marL="809625" indent="-266700" algn="l" defTabSz="914400" rtl="0" eaLnBrk="1" latinLnBrk="0" hangingPunct="1">
        <a:spcBef>
          <a:spcPct val="20000"/>
        </a:spcBef>
        <a:buClr>
          <a:srgbClr val="2D89CC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Calibri" pitchFamily="34" charset="0"/>
        </a:defRPr>
      </a:lvl4pPr>
      <a:lvl5pPr marL="1076325" indent="-266700" algn="l" defTabSz="914400" rtl="0" eaLnBrk="1" latinLnBrk="0" hangingPunct="1">
        <a:spcBef>
          <a:spcPct val="20000"/>
        </a:spcBef>
        <a:buClr>
          <a:srgbClr val="2D89CC"/>
        </a:buClr>
        <a:buSzPct val="100000"/>
        <a:buFont typeface="Arial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Calibr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22001" y="843558"/>
            <a:ext cx="8225516" cy="52565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6575" y="1545636"/>
            <a:ext cx="8210550" cy="32406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4"/>
          </p:nvPr>
        </p:nvSpPr>
        <p:spPr>
          <a:xfrm>
            <a:off x="529382" y="4959833"/>
            <a:ext cx="504946" cy="138499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algn="l">
              <a:defRPr sz="90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de-DE" dirty="0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‹Nr.›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23" name="Datumsplatzhalter 22"/>
          <p:cNvSpPr>
            <a:spLocks noGrp="1"/>
          </p:cNvSpPr>
          <p:nvPr>
            <p:ph type="dt" sz="half" idx="2"/>
          </p:nvPr>
        </p:nvSpPr>
        <p:spPr>
          <a:xfrm>
            <a:off x="1404048" y="4932133"/>
            <a:ext cx="3600000" cy="1661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de-DE" sz="900" smtClean="0">
                <a:solidFill>
                  <a:srgbClr val="000000"/>
                </a:solidFill>
                <a:latin typeface="+mj-lt"/>
                <a:cs typeface="Calibri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5436096" y="4932133"/>
            <a:ext cx="1800000" cy="1661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lang="de-DE" sz="900" smtClean="0">
                <a:solidFill>
                  <a:srgbClr val="000000"/>
                </a:solidFill>
                <a:latin typeface="+mj-lt"/>
                <a:cs typeface="Arial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e-DE">
                <a:cs typeface="Calibri" pitchFamily="34" charset="0"/>
              </a:rPr>
              <a:t>September 2022</a:t>
            </a:r>
            <a:endParaRPr lang="de-DE" dirty="0">
              <a:cs typeface="Calibri" pitchFamily="34" charset="0"/>
            </a:endParaRPr>
          </a:p>
        </p:txBody>
      </p:sp>
      <p:sp>
        <p:nvSpPr>
          <p:cNvPr id="9" name="Rechteck 1"/>
          <p:cNvSpPr>
            <a:spLocks noChangeArrowheads="1"/>
          </p:cNvSpPr>
          <p:nvPr userDrawn="1"/>
        </p:nvSpPr>
        <p:spPr bwMode="auto">
          <a:xfrm flipH="1">
            <a:off x="7353872" y="3353025"/>
            <a:ext cx="1799653" cy="1800000"/>
          </a:xfrm>
          <a:prstGeom prst="corner">
            <a:avLst>
              <a:gd name="adj1" fmla="val 11472"/>
              <a:gd name="adj2" fmla="val 10808"/>
            </a:avLst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de-DE" noProof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45" y="166257"/>
            <a:ext cx="1250378" cy="50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6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rgbClr val="2D89CC"/>
          </a:solidFill>
          <a:latin typeface="+mj-lt"/>
          <a:ea typeface="+mj-ea"/>
          <a:cs typeface="Calibri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Calibri" pitchFamily="34" charset="0"/>
        </a:defRPr>
      </a:lvl1pPr>
      <a:lvl2pPr marL="266700" indent="-266700" algn="l" defTabSz="914400" rtl="0" eaLnBrk="1" latinLnBrk="0" hangingPunct="1">
        <a:spcBef>
          <a:spcPct val="20000"/>
        </a:spcBef>
        <a:buClr>
          <a:srgbClr val="2D89CC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itchFamily="34" charset="0"/>
        </a:defRPr>
      </a:lvl2pPr>
      <a:lvl3pPr marL="542925" indent="-266700" algn="l" defTabSz="914400" rtl="0" eaLnBrk="1" latinLnBrk="0" hangingPunct="1">
        <a:spcBef>
          <a:spcPct val="20000"/>
        </a:spcBef>
        <a:buClr>
          <a:srgbClr val="2D89CC"/>
        </a:buClr>
        <a:buSzPct val="100000"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Calibri" pitchFamily="34" charset="0"/>
        </a:defRPr>
      </a:lvl3pPr>
      <a:lvl4pPr marL="809625" indent="-266700" algn="l" defTabSz="914400" rtl="0" eaLnBrk="1" latinLnBrk="0" hangingPunct="1">
        <a:spcBef>
          <a:spcPct val="20000"/>
        </a:spcBef>
        <a:buClr>
          <a:srgbClr val="2D89CC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Calibri" pitchFamily="34" charset="0"/>
        </a:defRPr>
      </a:lvl4pPr>
      <a:lvl5pPr marL="1076325" indent="-266700" algn="l" defTabSz="914400" rtl="0" eaLnBrk="1" latinLnBrk="0" hangingPunct="1">
        <a:spcBef>
          <a:spcPct val="20000"/>
        </a:spcBef>
        <a:buClr>
          <a:srgbClr val="2D89CC"/>
        </a:buClr>
        <a:buSzPct val="100000"/>
        <a:buFont typeface="Arial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Calibr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xplodingtopics.com/blog/travel-industry-trends" TargetMode="External"/><Relationship Id="rId7" Type="http://schemas.openxmlformats.org/officeDocument/2006/relationships/hyperlink" Target="https://www.lufthansagroup.com/de/newsroom/meldungen/muenchen-bietet-stressfreie-sicherheitskontrolle.html" TargetMode="External"/><Relationship Id="rId2" Type="http://schemas.openxmlformats.org/officeDocument/2006/relationships/hyperlink" Target="https://www.traveller.com.au/qantas-project-sunrise-plane-plans-for-bunk-beds-gym-ditched-for-ultralong-haul-h1f0v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ayern.de/moderne-sicherheitskontrollen-am-flughafen-muenchen/" TargetMode="External"/><Relationship Id="rId5" Type="http://schemas.openxmlformats.org/officeDocument/2006/relationships/hyperlink" Target="https://explodingtopics.com/blog/transportation-industry-trends" TargetMode="External"/><Relationship Id="rId4" Type="http://schemas.openxmlformats.org/officeDocument/2006/relationships/hyperlink" Target="https://explodingtopics.com/blog/hospitality-trend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idx="1"/>
          </p:nvPr>
        </p:nvSpPr>
        <p:spPr>
          <a:xfrm>
            <a:off x="539552" y="4601646"/>
            <a:ext cx="8064250" cy="184666"/>
          </a:xfrm>
        </p:spPr>
        <p:txBody>
          <a:bodyPr/>
          <a:lstStyle/>
          <a:p>
            <a:r>
              <a:rPr lang="en-US" sz="1200" dirty="0"/>
              <a:t>Prof. Dr. Karl-Rudolf </a:t>
            </a:r>
            <a:r>
              <a:rPr lang="en-US" sz="1200" dirty="0" err="1"/>
              <a:t>Rupprecht</a:t>
            </a:r>
            <a:r>
              <a:rPr lang="en-US" sz="1200" dirty="0"/>
              <a:t> </a:t>
            </a:r>
            <a:r>
              <a:rPr lang="de-DE" sz="1200" dirty="0"/>
              <a:t>| September 2022 | </a:t>
            </a:r>
            <a:r>
              <a:rPr lang="en-US" sz="1200" dirty="0"/>
              <a:t>Intro Winter Semester 2022/2023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b="1" dirty="0"/>
              <a:t>Fachbereich 3  </a:t>
            </a:r>
            <a:r>
              <a:rPr lang="de-DE" dirty="0"/>
              <a:t>Wirtschaft und Recht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3733AE7F-6935-469B-B7EA-A7DFC1F0D075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September 2022</a:t>
            </a:r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953984"/>
            <a:ext cx="1292938" cy="49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id="{27706E73-985D-BA41-A56D-18A0F28F2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316" y="1059582"/>
            <a:ext cx="8072934" cy="667857"/>
          </a:xfrm>
        </p:spPr>
        <p:txBody>
          <a:bodyPr/>
          <a:lstStyle/>
          <a:p>
            <a:r>
              <a:rPr lang="en-AU" sz="2200" b="1" dirty="0"/>
              <a:t>Trends in Airline &amp; Aviation, Transportation, Travel &amp; Hospitality</a:t>
            </a:r>
            <a:br>
              <a:rPr lang="en-AU" sz="2200" b="1" dirty="0"/>
            </a:br>
            <a:r>
              <a:rPr lang="en-AU" sz="2200" dirty="0"/>
              <a:t>Let‘s have a look into the future</a:t>
            </a:r>
          </a:p>
        </p:txBody>
      </p:sp>
      <p:pic>
        <p:nvPicPr>
          <p:cNvPr id="1032" name="Picture 8" descr="R+F ProFinder – Prospekte einfach finden | R+F">
            <a:extLst>
              <a:ext uri="{FF2B5EF4-FFF2-40B4-BE49-F238E27FC236}">
                <a16:creationId xmlns:a16="http://schemas.microsoft.com/office/drawing/2014/main" id="{2A220DF6-F2E5-4B4A-A424-C7B554184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48" y="1729092"/>
            <a:ext cx="6117474" cy="261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089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659BBA-214D-DE4E-AA8E-3FAE4C6D3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987425"/>
            <a:ext cx="8370480" cy="396875"/>
          </a:xfrm>
        </p:spPr>
        <p:txBody>
          <a:bodyPr/>
          <a:lstStyle/>
          <a:p>
            <a:r>
              <a:rPr lang="en-AU" dirty="0"/>
              <a:t>#4.2: Airlines lower carbon emissions of air travel</a:t>
            </a:r>
            <a:br>
              <a:rPr lang="en-AU" dirty="0"/>
            </a:br>
            <a:r>
              <a:rPr lang="en-AU" dirty="0"/>
              <a:t>- Electric aircrafts -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0E136E-5A4D-F747-829F-EA6210942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10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1ECF3F-2FEA-424A-80B7-19694B8853D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7FCC65-62F0-3646-A2C8-5F9D2413FE4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September 2022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8E12BB3-88DF-BE43-8234-83B0BE2316E2}"/>
              </a:ext>
            </a:extLst>
          </p:cNvPr>
          <p:cNvSpPr txBox="1"/>
          <p:nvPr/>
        </p:nvSpPr>
        <p:spPr>
          <a:xfrm>
            <a:off x="4720956" y="1561356"/>
            <a:ext cx="4099516" cy="264687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Three industries are impacted: aircraft manufacturers, commercial airlines, taxi industry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There are two main types: fixed-wing airplanes and </a:t>
            </a:r>
            <a:r>
              <a:rPr lang="en-AU" dirty="0" err="1"/>
              <a:t>eVTOLs</a:t>
            </a:r>
            <a:r>
              <a:rPr lang="en-AU" dirty="0"/>
              <a:t> (electric vertical take-off and landing)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Electric aircrafts tend to be smaller and are designed for short flights between cities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EEF64DD-B410-1C40-8774-BDB50AE65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r="3755"/>
          <a:stretch/>
        </p:blipFill>
        <p:spPr bwMode="auto">
          <a:xfrm>
            <a:off x="534614" y="1531314"/>
            <a:ext cx="3888432" cy="279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0DA771B-0FEC-D546-8680-DF5F0500C0D1}"/>
              </a:ext>
            </a:extLst>
          </p:cNvPr>
          <p:cNvSpPr txBox="1"/>
          <p:nvPr/>
        </p:nvSpPr>
        <p:spPr>
          <a:xfrm>
            <a:off x="522000" y="4352205"/>
            <a:ext cx="505811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1400" dirty="0" err="1"/>
              <a:t>Eviation’s</a:t>
            </a:r>
            <a:r>
              <a:rPr lang="de-DE" sz="1400" dirty="0"/>
              <a:t> </a:t>
            </a:r>
            <a:r>
              <a:rPr lang="de-DE" sz="1400" dirty="0" err="1"/>
              <a:t>electric</a:t>
            </a:r>
            <a:r>
              <a:rPr lang="de-DE" sz="1400" dirty="0"/>
              <a:t> </a:t>
            </a:r>
            <a:r>
              <a:rPr lang="de-DE" sz="1400" dirty="0" err="1"/>
              <a:t>commuter</a:t>
            </a:r>
            <a:r>
              <a:rPr lang="de-DE" sz="1400" dirty="0"/>
              <a:t> plane, </a:t>
            </a:r>
            <a:r>
              <a:rPr lang="de-DE" sz="1400" dirty="0" err="1"/>
              <a:t>the</a:t>
            </a:r>
            <a:r>
              <a:rPr lang="de-DE" sz="1400" dirty="0"/>
              <a:t> Alice</a:t>
            </a:r>
          </a:p>
        </p:txBody>
      </p:sp>
    </p:spTree>
    <p:extLst>
      <p:ext uri="{BB962C8B-B14F-4D97-AF65-F5344CB8AC3E}">
        <p14:creationId xmlns:p14="http://schemas.microsoft.com/office/powerpoint/2010/main" val="2666812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7914963-A60D-9D43-BD55-17CAA40402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11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D3EB08C-27B0-E249-8F2B-100A2EEC7D8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0FF852E-C0FF-3146-A973-EC80B7B57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September 2022</a:t>
            </a:r>
            <a:endParaRPr lang="de-D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192843-F02D-1740-A152-746DB95E81F9}"/>
              </a:ext>
            </a:extLst>
          </p:cNvPr>
          <p:cNvSpPr/>
          <p:nvPr/>
        </p:nvSpPr>
        <p:spPr bwMode="auto">
          <a:xfrm>
            <a:off x="2051720" y="1137788"/>
            <a:ext cx="4680519" cy="2444140"/>
          </a:xfrm>
          <a:prstGeom prst="ellipse">
            <a:avLst/>
          </a:prstGeom>
          <a:solidFill>
            <a:srgbClr val="C4D52A">
              <a:alpha val="29804"/>
            </a:srgb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de-DE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Transportation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0F5B05C-8511-E946-B4F3-B1B7DEC8E0DE}"/>
              </a:ext>
            </a:extLst>
          </p:cNvPr>
          <p:cNvSpPr txBox="1"/>
          <p:nvPr/>
        </p:nvSpPr>
        <p:spPr>
          <a:xfrm>
            <a:off x="2101407" y="4005712"/>
            <a:ext cx="458114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+++ </a:t>
            </a:r>
            <a:r>
              <a:rPr lang="de-DE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four</a:t>
            </a:r>
            <a:r>
              <a:rPr lang="de-DE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examples</a:t>
            </a:r>
            <a:r>
              <a:rPr lang="de-DE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+++</a:t>
            </a:r>
          </a:p>
        </p:txBody>
      </p:sp>
    </p:spTree>
    <p:extLst>
      <p:ext uri="{BB962C8B-B14F-4D97-AF65-F5344CB8AC3E}">
        <p14:creationId xmlns:p14="http://schemas.microsoft.com/office/powerpoint/2010/main" val="2866004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659BBA-214D-DE4E-AA8E-3FAE4C6D3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987425"/>
            <a:ext cx="8370480" cy="396875"/>
          </a:xfrm>
        </p:spPr>
        <p:txBody>
          <a:bodyPr/>
          <a:lstStyle/>
          <a:p>
            <a:r>
              <a:rPr lang="en-AU" dirty="0"/>
              <a:t>#1: Integrated transportation </a:t>
            </a:r>
            <a:br>
              <a:rPr lang="en-AU" dirty="0"/>
            </a:br>
            <a:r>
              <a:rPr lang="en-AU" dirty="0"/>
              <a:t>- seamless customer journey -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0E136E-5A4D-F747-829F-EA6210942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12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1ECF3F-2FEA-424A-80B7-19694B8853D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7FCC65-62F0-3646-A2C8-5F9D2413FE4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September 2022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8E12BB3-88DF-BE43-8234-83B0BE2316E2}"/>
              </a:ext>
            </a:extLst>
          </p:cNvPr>
          <p:cNvSpPr txBox="1"/>
          <p:nvPr/>
        </p:nvSpPr>
        <p:spPr>
          <a:xfrm>
            <a:off x="5220072" y="1561356"/>
            <a:ext cx="3744416" cy="32778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Mobility as a Service (</a:t>
            </a:r>
            <a:r>
              <a:rPr lang="en-AU" dirty="0" err="1"/>
              <a:t>MaaS</a:t>
            </a:r>
            <a:r>
              <a:rPr lang="en-AU" dirty="0"/>
              <a:t>) integrates multimodal transportation into a single mobility service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One platform provides information and payment for the traveller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Flexible and data-driven transportation can mitigate traffic congestions (significant due to rising urbanization)</a:t>
            </a:r>
          </a:p>
          <a:p>
            <a:pPr marL="457200" indent="-457200">
              <a:buBlip>
                <a:blip r:embed="rId3"/>
              </a:buBlip>
            </a:pPr>
            <a:endParaRPr lang="en-AU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2D94C99-1287-1D45-9D39-1157F1E00C96}"/>
              </a:ext>
            </a:extLst>
          </p:cNvPr>
          <p:cNvSpPr txBox="1"/>
          <p:nvPr/>
        </p:nvSpPr>
        <p:spPr>
          <a:xfrm>
            <a:off x="521999" y="4083918"/>
            <a:ext cx="4630147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sz="1400" dirty="0" err="1"/>
              <a:t>MaaS</a:t>
            </a:r>
            <a:r>
              <a:rPr lang="en-AU" sz="1400" dirty="0"/>
              <a:t> bundles various transport services in one app</a:t>
            </a:r>
          </a:p>
        </p:txBody>
      </p:sp>
      <p:pic>
        <p:nvPicPr>
          <p:cNvPr id="12290" name="Picture 2" descr="Mobility as a Service: So sieht die Mobilität der Zukunft aus">
            <a:extLst>
              <a:ext uri="{FF2B5EF4-FFF2-40B4-BE49-F238E27FC236}">
                <a16:creationId xmlns:a16="http://schemas.microsoft.com/office/drawing/2014/main" id="{956D0631-9372-E24C-BD44-BF2CFE371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2" y="1545545"/>
            <a:ext cx="4382365" cy="246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924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659BBA-214D-DE4E-AA8E-3FAE4C6D3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987425"/>
            <a:ext cx="8370480" cy="396875"/>
          </a:xfrm>
        </p:spPr>
        <p:txBody>
          <a:bodyPr/>
          <a:lstStyle/>
          <a:p>
            <a:r>
              <a:rPr lang="en-AU" dirty="0"/>
              <a:t>#2: Technology improves transportation efficiency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0E136E-5A4D-F747-829F-EA6210942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13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1ECF3F-2FEA-424A-80B7-19694B8853D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7FCC65-62F0-3646-A2C8-5F9D2413FE4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September 2022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8E12BB3-88DF-BE43-8234-83B0BE2316E2}"/>
              </a:ext>
            </a:extLst>
          </p:cNvPr>
          <p:cNvSpPr txBox="1"/>
          <p:nvPr/>
        </p:nvSpPr>
        <p:spPr>
          <a:xfrm>
            <a:off x="4932040" y="1561356"/>
            <a:ext cx="3888432" cy="264687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Data-based communication between trucks saves fuel costs and prevents traffic congestions 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Trucks are equipped with Internet of Things (IoT) sensors monitoring the condition, stability and location of the cargo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Big data and AI are used to forecast traffic bottlenecks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2D94C99-1287-1D45-9D39-1157F1E00C96}"/>
              </a:ext>
            </a:extLst>
          </p:cNvPr>
          <p:cNvSpPr txBox="1"/>
          <p:nvPr/>
        </p:nvSpPr>
        <p:spPr>
          <a:xfrm>
            <a:off x="522000" y="4083918"/>
            <a:ext cx="505811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sz="1400" dirty="0"/>
              <a:t>Vehicle-to-Vehicle (V2V) communication</a:t>
            </a:r>
          </a:p>
        </p:txBody>
      </p:sp>
      <p:pic>
        <p:nvPicPr>
          <p:cNvPr id="3074" name="Picture 2" descr="V2X: The Basics of Connected Vehicle Technology | Intellias Blog">
            <a:extLst>
              <a:ext uri="{FF2B5EF4-FFF2-40B4-BE49-F238E27FC236}">
                <a16:creationId xmlns:a16="http://schemas.microsoft.com/office/drawing/2014/main" id="{76FA48C9-DC2F-F345-A17E-47BFC7723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" y="1558523"/>
            <a:ext cx="4198018" cy="245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382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659BBA-214D-DE4E-AA8E-3FAE4C6D3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987425"/>
            <a:ext cx="8370480" cy="396875"/>
          </a:xfrm>
        </p:spPr>
        <p:txBody>
          <a:bodyPr/>
          <a:lstStyle/>
          <a:p>
            <a:r>
              <a:rPr lang="en-AU" dirty="0"/>
              <a:t>#3: Last-mile delivery efficiency increases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0E136E-5A4D-F747-829F-EA6210942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14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1ECF3F-2FEA-424A-80B7-19694B8853D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7FCC65-62F0-3646-A2C8-5F9D2413FE4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September 2022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8E12BB3-88DF-BE43-8234-83B0BE2316E2}"/>
              </a:ext>
            </a:extLst>
          </p:cNvPr>
          <p:cNvSpPr txBox="1"/>
          <p:nvPr/>
        </p:nvSpPr>
        <p:spPr>
          <a:xfrm>
            <a:off x="4932040" y="1561356"/>
            <a:ext cx="4032448" cy="32162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Even after the pandemic, e-commerce will continue to remain elevated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Final mile of a good’s transport represents 53% of the cost of transportation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Autonomous vehicles and crowdsourcing</a:t>
            </a:r>
            <a:r>
              <a:rPr lang="en-AU" sz="1300" dirty="0"/>
              <a:t>*</a:t>
            </a:r>
            <a:r>
              <a:rPr lang="en-AU" dirty="0"/>
              <a:t> reduce the cost of last-mile deliveries</a:t>
            </a:r>
          </a:p>
          <a:p>
            <a:pPr>
              <a:spcAft>
                <a:spcPts val="600"/>
              </a:spcAft>
            </a:pPr>
            <a:endParaRPr lang="en-AU" dirty="0"/>
          </a:p>
          <a:p>
            <a:pPr>
              <a:spcAft>
                <a:spcPts val="600"/>
              </a:spcAft>
            </a:pPr>
            <a:r>
              <a:rPr lang="en-AU" sz="1300" dirty="0"/>
              <a:t>* Transportation service is operated by several providers</a:t>
            </a:r>
            <a:r>
              <a:rPr lang="en-AU" sz="1400" dirty="0"/>
              <a:t>	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2D94C99-1287-1D45-9D39-1157F1E00C96}"/>
              </a:ext>
            </a:extLst>
          </p:cNvPr>
          <p:cNvSpPr txBox="1"/>
          <p:nvPr/>
        </p:nvSpPr>
        <p:spPr>
          <a:xfrm>
            <a:off x="522000" y="4280197"/>
            <a:ext cx="505811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sz="1400" dirty="0"/>
              <a:t>Amazon’s Prime Air drone</a:t>
            </a:r>
          </a:p>
        </p:txBody>
      </p:sp>
      <p:pic>
        <p:nvPicPr>
          <p:cNvPr id="11268" name="Picture 4" descr="Amazon Prime Air_Private Trial_Ground...">
            <a:extLst>
              <a:ext uri="{FF2B5EF4-FFF2-40B4-BE49-F238E27FC236}">
                <a16:creationId xmlns:a16="http://schemas.microsoft.com/office/drawing/2014/main" id="{332F5126-9830-284A-B891-0AE6E40FA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3" y="1561356"/>
            <a:ext cx="4032448" cy="268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889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659BBA-214D-DE4E-AA8E-3FAE4C6D3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987425"/>
            <a:ext cx="8370480" cy="396875"/>
          </a:xfrm>
        </p:spPr>
        <p:txBody>
          <a:bodyPr/>
          <a:lstStyle/>
          <a:p>
            <a:r>
              <a:rPr lang="en-AU" dirty="0"/>
              <a:t>#4: Predictive maintenance saves transportation costs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0E136E-5A4D-F747-829F-EA6210942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15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1ECF3F-2FEA-424A-80B7-19694B8853D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7FCC65-62F0-3646-A2C8-5F9D2413FE4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September 2022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8E12BB3-88DF-BE43-8234-83B0BE2316E2}"/>
              </a:ext>
            </a:extLst>
          </p:cNvPr>
          <p:cNvSpPr txBox="1"/>
          <p:nvPr/>
        </p:nvSpPr>
        <p:spPr>
          <a:xfrm>
            <a:off x="5364088" y="1561356"/>
            <a:ext cx="3456384" cy="30008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Vehicles and aircrafts are equipped with sensors which produce real-time data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Maintenance issues are diagnosed and treated before they happen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Congestions and accidents caused by maintenance issues are prevented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Costs can be saved</a:t>
            </a:r>
          </a:p>
        </p:txBody>
      </p:sp>
      <p:pic>
        <p:nvPicPr>
          <p:cNvPr id="5122" name="Picture 2" descr="sabre-airline-storefront">
            <a:extLst>
              <a:ext uri="{FF2B5EF4-FFF2-40B4-BE49-F238E27FC236}">
                <a16:creationId xmlns:a16="http://schemas.microsoft.com/office/drawing/2014/main" id="{7FE5D339-173D-A74E-8D7B-B1F5F6B47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3" y="1561356"/>
            <a:ext cx="4538863" cy="22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B16139C-DD40-BF4D-B136-27A17D4197D0}"/>
              </a:ext>
            </a:extLst>
          </p:cNvPr>
          <p:cNvSpPr txBox="1"/>
          <p:nvPr/>
        </p:nvSpPr>
        <p:spPr>
          <a:xfrm>
            <a:off x="548778" y="3939902"/>
            <a:ext cx="505811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sz="1400" dirty="0"/>
              <a:t>The health status of the aircraft is transmitted in real-time</a:t>
            </a:r>
          </a:p>
        </p:txBody>
      </p:sp>
    </p:spTree>
    <p:extLst>
      <p:ext uri="{BB962C8B-B14F-4D97-AF65-F5344CB8AC3E}">
        <p14:creationId xmlns:p14="http://schemas.microsoft.com/office/powerpoint/2010/main" val="1355741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7914963-A60D-9D43-BD55-17CAA40402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16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D3EB08C-27B0-E249-8F2B-100A2EEC7D8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0FF852E-C0FF-3146-A973-EC80B7B57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September 2022</a:t>
            </a:r>
            <a:endParaRPr lang="de-D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192843-F02D-1740-A152-746DB95E81F9}"/>
              </a:ext>
            </a:extLst>
          </p:cNvPr>
          <p:cNvSpPr/>
          <p:nvPr/>
        </p:nvSpPr>
        <p:spPr bwMode="auto">
          <a:xfrm>
            <a:off x="2051720" y="1137788"/>
            <a:ext cx="4680519" cy="2444140"/>
          </a:xfrm>
          <a:prstGeom prst="ellipse">
            <a:avLst/>
          </a:prstGeom>
          <a:solidFill>
            <a:srgbClr val="C4D52A">
              <a:alpha val="29804"/>
            </a:srgb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de-DE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Travel &amp; </a:t>
            </a:r>
            <a:r>
              <a:rPr lang="de-DE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Hospitality</a:t>
            </a:r>
            <a:endParaRPr lang="de-DE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06402B2-D4D7-BD42-8EDA-A5BD987329A9}"/>
              </a:ext>
            </a:extLst>
          </p:cNvPr>
          <p:cNvSpPr txBox="1"/>
          <p:nvPr/>
        </p:nvSpPr>
        <p:spPr>
          <a:xfrm>
            <a:off x="2101407" y="4005712"/>
            <a:ext cx="458114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+++ </a:t>
            </a:r>
            <a:r>
              <a:rPr lang="de-DE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four</a:t>
            </a:r>
            <a:r>
              <a:rPr lang="de-DE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examples</a:t>
            </a:r>
            <a:r>
              <a:rPr lang="de-DE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+++</a:t>
            </a:r>
          </a:p>
        </p:txBody>
      </p:sp>
    </p:spTree>
    <p:extLst>
      <p:ext uri="{BB962C8B-B14F-4D97-AF65-F5344CB8AC3E}">
        <p14:creationId xmlns:p14="http://schemas.microsoft.com/office/powerpoint/2010/main" val="539577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37B2BA53-C7A5-1446-9939-A9DC688CB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560900"/>
            <a:ext cx="4347419" cy="288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9659BBA-214D-DE4E-AA8E-3FAE4C6D3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987425"/>
            <a:ext cx="8370480" cy="396875"/>
          </a:xfrm>
        </p:spPr>
        <p:txBody>
          <a:bodyPr/>
          <a:lstStyle/>
          <a:p>
            <a:r>
              <a:rPr lang="en-AU" dirty="0"/>
              <a:t>#1: The travel experience goes contactless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0E136E-5A4D-F747-829F-EA6210942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17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1ECF3F-2FEA-424A-80B7-19694B8853D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7FCC65-62F0-3646-A2C8-5F9D2413FE4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September 2022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8E12BB3-88DF-BE43-8234-83B0BE2316E2}"/>
              </a:ext>
            </a:extLst>
          </p:cNvPr>
          <p:cNvSpPr txBox="1"/>
          <p:nvPr/>
        </p:nvSpPr>
        <p:spPr>
          <a:xfrm>
            <a:off x="5220072" y="1561356"/>
            <a:ext cx="3744416" cy="27238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457200" indent="-457200">
              <a:spcAft>
                <a:spcPts val="600"/>
              </a:spcAft>
              <a:buBlip>
                <a:blip r:embed="rId4"/>
              </a:buBlip>
            </a:pPr>
            <a:r>
              <a:rPr lang="en-AU" dirty="0"/>
              <a:t>Biometrics such as face recognition accelerate the airport processes</a:t>
            </a:r>
          </a:p>
          <a:p>
            <a:pPr marL="457200" indent="-457200">
              <a:spcAft>
                <a:spcPts val="600"/>
              </a:spcAft>
              <a:buBlip>
                <a:blip r:embed="rId4"/>
              </a:buBlip>
            </a:pPr>
            <a:r>
              <a:rPr lang="en-AU" dirty="0"/>
              <a:t>Hotels offer contactless check-in</a:t>
            </a:r>
          </a:p>
          <a:p>
            <a:pPr marL="457200" indent="-457200">
              <a:spcAft>
                <a:spcPts val="600"/>
              </a:spcAft>
              <a:buBlip>
                <a:blip r:embed="rId4"/>
              </a:buBlip>
            </a:pPr>
            <a:r>
              <a:rPr lang="en-AU" dirty="0"/>
              <a:t>Digital room keys work via Bluetooth </a:t>
            </a:r>
          </a:p>
          <a:p>
            <a:pPr marL="457200" indent="-457200">
              <a:spcAft>
                <a:spcPts val="600"/>
              </a:spcAft>
              <a:buBlip>
                <a:blip r:embed="rId4"/>
              </a:buBlip>
            </a:pPr>
            <a:r>
              <a:rPr lang="en-AU" dirty="0"/>
              <a:t>Chatbots provide travellers with useful information during every stage of their journey (e.g. trip recommendations)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2D94C99-1287-1D45-9D39-1157F1E00C96}"/>
              </a:ext>
            </a:extLst>
          </p:cNvPr>
          <p:cNvSpPr txBox="1"/>
          <p:nvPr/>
        </p:nvSpPr>
        <p:spPr>
          <a:xfrm>
            <a:off x="521999" y="4496221"/>
            <a:ext cx="4630147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sz="1400" dirty="0"/>
              <a:t>Biometric technologies work with fingerprints and iris scan</a:t>
            </a:r>
          </a:p>
        </p:txBody>
      </p:sp>
    </p:spTree>
    <p:extLst>
      <p:ext uri="{BB962C8B-B14F-4D97-AF65-F5344CB8AC3E}">
        <p14:creationId xmlns:p14="http://schemas.microsoft.com/office/powerpoint/2010/main" val="3768909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659BBA-214D-DE4E-AA8E-3FAE4C6D3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987425"/>
            <a:ext cx="8370480" cy="396875"/>
          </a:xfrm>
        </p:spPr>
        <p:txBody>
          <a:bodyPr/>
          <a:lstStyle/>
          <a:p>
            <a:r>
              <a:rPr lang="en-AU" dirty="0"/>
              <a:t>#2: Innovative technic at security</a:t>
            </a:r>
            <a:br>
              <a:rPr lang="en-AU" dirty="0"/>
            </a:br>
            <a:r>
              <a:rPr lang="en-AU" dirty="0"/>
              <a:t>- faster and more comfortable process -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0E136E-5A4D-F747-829F-EA6210942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18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1ECF3F-2FEA-424A-80B7-19694B8853D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7FCC65-62F0-3646-A2C8-5F9D2413FE4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September 2022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8E12BB3-88DF-BE43-8234-83B0BE2316E2}"/>
              </a:ext>
            </a:extLst>
          </p:cNvPr>
          <p:cNvSpPr txBox="1"/>
          <p:nvPr/>
        </p:nvSpPr>
        <p:spPr>
          <a:xfrm>
            <a:off x="5220072" y="1561356"/>
            <a:ext cx="3600400" cy="23698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At Munich Airport, the security check is equipped with Computer Tomography Scanners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A 3D scan of the luggage allows to keep electronic devices and liquids in the luggage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Throughput per hour has increased by 160%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2D94C99-1287-1D45-9D39-1157F1E00C96}"/>
              </a:ext>
            </a:extLst>
          </p:cNvPr>
          <p:cNvSpPr txBox="1"/>
          <p:nvPr/>
        </p:nvSpPr>
        <p:spPr>
          <a:xfrm>
            <a:off x="521999" y="4064173"/>
            <a:ext cx="4630147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sz="1400" dirty="0"/>
              <a:t>Security check at Munich Airport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8784D60-C812-1A4E-97E9-691A4D98F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1" y="1560900"/>
            <a:ext cx="4350075" cy="245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00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659BBA-214D-DE4E-AA8E-3FAE4C6D3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987425"/>
            <a:ext cx="8370480" cy="396875"/>
          </a:xfrm>
        </p:spPr>
        <p:txBody>
          <a:bodyPr/>
          <a:lstStyle/>
          <a:p>
            <a:r>
              <a:rPr lang="en-AU" dirty="0"/>
              <a:t>#3: Robots give hotel rooms a hospital-level cleaning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0E136E-5A4D-F747-829F-EA6210942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19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1ECF3F-2FEA-424A-80B7-19694B8853D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7FCC65-62F0-3646-A2C8-5F9D2413FE4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September 2022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8E12BB3-88DF-BE43-8234-83B0BE2316E2}"/>
              </a:ext>
            </a:extLst>
          </p:cNvPr>
          <p:cNvSpPr txBox="1"/>
          <p:nvPr/>
        </p:nvSpPr>
        <p:spPr>
          <a:xfrm>
            <a:off x="5220072" y="1561356"/>
            <a:ext cx="3528392" cy="30008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Travelers expect high hygiene standards beyond the COVID-19 pandemic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In hotels, robots clean rooms and spaces autonomously and at hospital-level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Technology is based on UV light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The cleaning process is faster with the use of robots which allows quicker room turns 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2D94C99-1287-1D45-9D39-1157F1E00C96}"/>
              </a:ext>
            </a:extLst>
          </p:cNvPr>
          <p:cNvSpPr txBox="1"/>
          <p:nvPr/>
        </p:nvSpPr>
        <p:spPr>
          <a:xfrm>
            <a:off x="521999" y="4064173"/>
            <a:ext cx="4630147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sz="1400" dirty="0" err="1"/>
              <a:t>Xenex</a:t>
            </a:r>
            <a:r>
              <a:rPr lang="en-AU" sz="1400" dirty="0"/>
              <a:t> </a:t>
            </a:r>
            <a:r>
              <a:rPr lang="en-AU" sz="1400" dirty="0" err="1"/>
              <a:t>LightStrike</a:t>
            </a:r>
            <a:r>
              <a:rPr lang="en-AU" sz="1400" dirty="0"/>
              <a:t> Germ-Zapping Robot cleans a hotel room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EA7F361-6C47-394B-86CE-80F50B26E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82" y="1560901"/>
            <a:ext cx="4422475" cy="245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83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000" y="987425"/>
            <a:ext cx="8442488" cy="396875"/>
          </a:xfrm>
        </p:spPr>
        <p:txBody>
          <a:bodyPr/>
          <a:lstStyle/>
          <a:p>
            <a:r>
              <a:rPr lang="en-AU" dirty="0"/>
              <a:t>Recovery of air traffic allows us to </a:t>
            </a:r>
            <a:br>
              <a:rPr lang="en-AU" dirty="0"/>
            </a:br>
            <a:r>
              <a:rPr lang="en-AU" dirty="0"/>
              <a:t>discuss future trends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529382" y="4959833"/>
            <a:ext cx="309380" cy="138499"/>
          </a:xfrm>
        </p:spPr>
        <p:txBody>
          <a:bodyPr/>
          <a:lstStyle/>
          <a:p>
            <a:r>
              <a:rPr lang="de-DE" dirty="0">
                <a:cs typeface="Calibri" pitchFamily="34" charset="0"/>
              </a:rPr>
              <a:t>Page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2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404048" y="4943225"/>
            <a:ext cx="3600000" cy="15510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>
          <a:xfrm>
            <a:off x="5152147" y="4943225"/>
            <a:ext cx="1800000" cy="15510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September 2022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860032" y="1561356"/>
            <a:ext cx="3960440" cy="32778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Industry-wide revenue passenger- </a:t>
            </a:r>
            <a:r>
              <a:rPr lang="en-AU" dirty="0" err="1"/>
              <a:t>kilometers</a:t>
            </a:r>
            <a:r>
              <a:rPr lang="en-AU" dirty="0"/>
              <a:t> (RPKs) have risen to 71% of 2019 levels 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Domestic and international passenger load factor above 80%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Re-opening of the Asia Pacific markets supports the recovery while inflation may dampen this trend</a:t>
            </a:r>
          </a:p>
          <a:p>
            <a:pPr marL="457200" indent="-457200">
              <a:buBlip>
                <a:blip r:embed="rId3"/>
              </a:buBlip>
            </a:pPr>
            <a:endParaRPr lang="en-AU" dirty="0"/>
          </a:p>
          <a:p>
            <a:pPr marL="457200" indent="-457200">
              <a:buBlip>
                <a:blip r:embed="rId3"/>
              </a:buBlip>
            </a:pPr>
            <a:endParaRPr lang="en-AU" dirty="0"/>
          </a:p>
          <a:p>
            <a:pPr marL="457200" indent="-457200">
              <a:buBlip>
                <a:blip r:embed="rId3"/>
              </a:buBlip>
            </a:pPr>
            <a:endParaRPr lang="en-AU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6E75FA5-0B70-414F-85C3-04FFA84202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47"/>
          <a:stretch/>
        </p:blipFill>
        <p:spPr>
          <a:xfrm>
            <a:off x="529382" y="1541212"/>
            <a:ext cx="4186634" cy="2972774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07B4CEC-C610-2946-9F1C-AE9A38DC02B7}"/>
              </a:ext>
            </a:extLst>
          </p:cNvPr>
          <p:cNvSpPr txBox="1"/>
          <p:nvPr/>
        </p:nvSpPr>
        <p:spPr>
          <a:xfrm>
            <a:off x="522000" y="4568229"/>
            <a:ext cx="4482048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1400" dirty="0"/>
              <a:t>Source: </a:t>
            </a:r>
            <a:r>
              <a:rPr lang="en-US" sz="1400" dirty="0"/>
              <a:t>IATA Economics, IATA Monthly Statistics June 2022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568887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659BBA-214D-DE4E-AA8E-3FAE4C6D3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987425"/>
            <a:ext cx="8370480" cy="396875"/>
          </a:xfrm>
        </p:spPr>
        <p:txBody>
          <a:bodyPr/>
          <a:lstStyle/>
          <a:p>
            <a:r>
              <a:rPr lang="en-AU" dirty="0"/>
              <a:t>#4: Consumers blend business and leisure travel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0E136E-5A4D-F747-829F-EA6210942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20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1ECF3F-2FEA-424A-80B7-19694B8853D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7FCC65-62F0-3646-A2C8-5F9D2413FE4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September 2022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8E12BB3-88DF-BE43-8234-83B0BE2316E2}"/>
              </a:ext>
            </a:extLst>
          </p:cNvPr>
          <p:cNvSpPr txBox="1"/>
          <p:nvPr/>
        </p:nvSpPr>
        <p:spPr>
          <a:xfrm>
            <a:off x="4499992" y="1561356"/>
            <a:ext cx="4536504" cy="264687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Since the pandemic, location-independency has become more popular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For travellers who like to work remotely, hotels offer daytime-only room rentals and coworking spaces were added </a:t>
            </a:r>
            <a:br>
              <a:rPr lang="en-AU" dirty="0"/>
            </a:br>
            <a:r>
              <a:rPr lang="en-AU" dirty="0"/>
              <a:t>(e.g. international hotel chain Accor)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Cruise lines offer special discounts for passengers who like to work from ship </a:t>
            </a:r>
            <a:br>
              <a:rPr lang="en-AU" dirty="0"/>
            </a:br>
            <a:r>
              <a:rPr lang="en-AU" dirty="0"/>
              <a:t>(e.g. Norwegian cruise line Hurtigruten)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FFB9AC9-EFB7-4C45-98F9-F345F4EE5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1" t="10800" r="13357" b="29000"/>
          <a:stretch/>
        </p:blipFill>
        <p:spPr bwMode="auto">
          <a:xfrm>
            <a:off x="537193" y="1561356"/>
            <a:ext cx="3764389" cy="24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2D94C99-1287-1D45-9D39-1157F1E00C96}"/>
              </a:ext>
            </a:extLst>
          </p:cNvPr>
          <p:cNvSpPr txBox="1"/>
          <p:nvPr/>
        </p:nvSpPr>
        <p:spPr>
          <a:xfrm>
            <a:off x="522000" y="4083918"/>
            <a:ext cx="505811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sz="1400" dirty="0"/>
              <a:t>Caribbean island Aruba promotes a ”</a:t>
            </a:r>
            <a:r>
              <a:rPr lang="en-AU" sz="1400" dirty="0" err="1"/>
              <a:t>Workation</a:t>
            </a:r>
            <a:r>
              <a:rPr lang="en-AU" sz="1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3335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b="1" dirty="0"/>
              <a:t>Fachbereich 3  </a:t>
            </a:r>
            <a:r>
              <a:rPr lang="de-DE" dirty="0"/>
              <a:t>Wirtschaft und Recht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3733AE7F-6935-469B-B7EA-A7DFC1F0D075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September 2022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5364088" y="987574"/>
            <a:ext cx="3456384" cy="2212055"/>
          </a:xfrm>
        </p:spPr>
        <p:txBody>
          <a:bodyPr/>
          <a:lstStyle/>
          <a:p>
            <a:r>
              <a:rPr lang="en-US" sz="5400" dirty="0"/>
              <a:t>Work hard, play hard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953984"/>
            <a:ext cx="1292938" cy="49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Team Building - COUNTRY SPORT VILLAGE">
            <a:extLst>
              <a:ext uri="{FF2B5EF4-FFF2-40B4-BE49-F238E27FC236}">
                <a16:creationId xmlns:a16="http://schemas.microsoft.com/office/drawing/2014/main" id="{33971BD1-896F-304C-9EE8-762422B16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 t="4883" r="31100" b="6501"/>
          <a:stretch/>
        </p:blipFill>
        <p:spPr bwMode="auto">
          <a:xfrm>
            <a:off x="-22498" y="987574"/>
            <a:ext cx="4882530" cy="39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E4D5AA6A-6C0E-E14C-93B8-13813C2CD4DC}"/>
              </a:ext>
            </a:extLst>
          </p:cNvPr>
          <p:cNvSpPr txBox="1">
            <a:spLocks/>
          </p:cNvSpPr>
          <p:nvPr/>
        </p:nvSpPr>
        <p:spPr>
          <a:xfrm>
            <a:off x="230669" y="372543"/>
            <a:ext cx="8370480" cy="39687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2D89CC"/>
                </a:solidFill>
                <a:latin typeface="+mj-lt"/>
                <a:ea typeface="+mj-ea"/>
                <a:cs typeface="Calibri" pitchFamily="34" charset="0"/>
              </a:defRPr>
            </a:lvl1pPr>
          </a:lstStyle>
          <a:p>
            <a:r>
              <a:rPr lang="en-AU" sz="4200" dirty="0"/>
              <a:t>For you, dear cohort: </a:t>
            </a:r>
          </a:p>
        </p:txBody>
      </p:sp>
    </p:spTree>
    <p:extLst>
      <p:ext uri="{BB962C8B-B14F-4D97-AF65-F5344CB8AC3E}">
        <p14:creationId xmlns:p14="http://schemas.microsoft.com/office/powerpoint/2010/main" val="1597696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13438-363B-BF48-8B86-B3BC7923D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Food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thought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35C6A1-96B1-A844-AD32-CB68EF43C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2"/>
              </a:rPr>
              <a:t>https://www.iata.org/en/iata-repository/publications/economic-reports/air-passenger-monthly-analysis/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2"/>
              </a:rPr>
              <a:t>https://explodingtopics.com/blog/airline-industry-trends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2"/>
              </a:rPr>
              <a:t>https://www.traveller.com.au/qantas-project-sunrise-plane-plans-for-bunk-beds-gym-ditched-for-ultralong-haul-h1f0vr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3"/>
              </a:rPr>
              <a:t>https://explodingtopics.com/blog/travel-industry-trends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4"/>
              </a:rPr>
              <a:t>https://explodingtopics.com/blog/hospitality-trends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5"/>
              </a:rPr>
              <a:t>https://explodingtopics.com/blog/transportation-industry-trends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6"/>
              </a:rPr>
              <a:t>https://www.bayern.de/moderne-sicherheitskontrollen-am-flughafen-muenchen/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7"/>
              </a:rPr>
              <a:t>https://www.lufthansagroup.com/de/newsroom/meldungen/muenchen-bietet-stressfreie-sicherheitskontrolle.html</a:t>
            </a:r>
            <a:endParaRPr lang="de-DE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81C8C3-297C-EE42-B045-D612961762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22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E7E9E51-4404-4A4C-B6AB-FFAC0380393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E706BCE-D769-AB49-8BDD-AFBD346EF6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September 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3869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D4629E-F000-884C-9901-A1041E4861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3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01ED498-3038-A74C-9B16-D66988B8426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B257F5F-4579-1F44-BC5B-C8F5DACCC65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September 2022</a:t>
            </a:r>
            <a:endParaRPr lang="de-DE" dirty="0"/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838A9601-3C29-5F4F-B3B5-59C04D5F6A93}"/>
              </a:ext>
            </a:extLst>
          </p:cNvPr>
          <p:cNvGrpSpPr/>
          <p:nvPr/>
        </p:nvGrpSpPr>
        <p:grpSpPr>
          <a:xfrm>
            <a:off x="684944" y="1137788"/>
            <a:ext cx="7775488" cy="3666210"/>
            <a:chOff x="684944" y="789713"/>
            <a:chExt cx="7775488" cy="3666210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A9958BA-23A9-874E-8DC5-F2CBC9895CD5}"/>
                </a:ext>
              </a:extLst>
            </p:cNvPr>
            <p:cNvGrpSpPr/>
            <p:nvPr/>
          </p:nvGrpSpPr>
          <p:grpSpPr>
            <a:xfrm>
              <a:off x="684944" y="789713"/>
              <a:ext cx="7775488" cy="3666210"/>
              <a:chOff x="108880" y="1061648"/>
              <a:chExt cx="7775488" cy="366621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972F65A-DE63-F748-B5D1-A7AD4FEB70DB}"/>
                  </a:ext>
                </a:extLst>
              </p:cNvPr>
              <p:cNvSpPr/>
              <p:nvPr/>
            </p:nvSpPr>
            <p:spPr bwMode="auto">
              <a:xfrm>
                <a:off x="108880" y="2283718"/>
                <a:ext cx="4680520" cy="2444140"/>
              </a:xfrm>
              <a:prstGeom prst="ellipse">
                <a:avLst/>
              </a:prstGeom>
              <a:solidFill>
                <a:srgbClr val="C4D52A">
                  <a:alpha val="29804"/>
                </a:srgbClr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FD814B2-326A-AB45-A565-AB58EEFF5A2C}"/>
                  </a:ext>
                </a:extLst>
              </p:cNvPr>
              <p:cNvSpPr/>
              <p:nvPr/>
            </p:nvSpPr>
            <p:spPr bwMode="auto">
              <a:xfrm>
                <a:off x="3203848" y="2283718"/>
                <a:ext cx="4680520" cy="2444140"/>
              </a:xfrm>
              <a:prstGeom prst="ellipse">
                <a:avLst/>
              </a:prstGeom>
              <a:solidFill>
                <a:srgbClr val="C4D52A">
                  <a:alpha val="29804"/>
                </a:srgbClr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en-AU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2F1F8F3-7246-F349-9C11-D3AD948A90BC}"/>
                  </a:ext>
                </a:extLst>
              </p:cNvPr>
              <p:cNvSpPr/>
              <p:nvPr/>
            </p:nvSpPr>
            <p:spPr bwMode="auto">
              <a:xfrm>
                <a:off x="1475656" y="1061648"/>
                <a:ext cx="4680519" cy="2444140"/>
              </a:xfrm>
              <a:prstGeom prst="ellipse">
                <a:avLst/>
              </a:prstGeom>
              <a:solidFill>
                <a:srgbClr val="C4D52A">
                  <a:alpha val="29804"/>
                </a:srgbClr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1420F8C-9F6F-004B-914C-B78C01A39CD9}"/>
                </a:ext>
              </a:extLst>
            </p:cNvPr>
            <p:cNvSpPr txBox="1"/>
            <p:nvPr/>
          </p:nvSpPr>
          <p:spPr>
            <a:xfrm>
              <a:off x="3563888" y="1491128"/>
              <a:ext cx="193397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Airline &amp; Aviation</a:t>
              </a:r>
              <a:endParaRPr lang="de-DE" b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36A644B-8833-FC44-85B4-0D1D38117BA1}"/>
                </a:ext>
              </a:extLst>
            </p:cNvPr>
            <p:cNvSpPr txBox="1"/>
            <p:nvPr/>
          </p:nvSpPr>
          <p:spPr>
            <a:xfrm>
              <a:off x="5754306" y="3169880"/>
              <a:ext cx="231728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Travel &amp; </a:t>
              </a:r>
              <a:r>
                <a:rPr lang="en-AU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Hospitality</a:t>
              </a:r>
            </a:p>
            <a:p>
              <a:endParaRPr lang="de-DE" b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716B2D30-B0DF-5C4D-8B49-0D14ED9EB415}"/>
                </a:ext>
              </a:extLst>
            </p:cNvPr>
            <p:cNvSpPr txBox="1"/>
            <p:nvPr/>
          </p:nvSpPr>
          <p:spPr>
            <a:xfrm>
              <a:off x="1678652" y="3233853"/>
              <a:ext cx="171241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Transportation</a:t>
              </a:r>
              <a:endParaRPr lang="de-DE" b="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1" name="Titel 1">
            <a:extLst>
              <a:ext uri="{FF2B5EF4-FFF2-40B4-BE49-F238E27FC236}">
                <a16:creationId xmlns:a16="http://schemas.microsoft.com/office/drawing/2014/main" id="{2574594F-C83B-EA40-BDAE-D568D817B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590699"/>
            <a:ext cx="8082380" cy="396875"/>
          </a:xfrm>
        </p:spPr>
        <p:txBody>
          <a:bodyPr/>
          <a:lstStyle/>
          <a:p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r>
              <a:rPr lang="en-AU" dirty="0"/>
              <a:t>Trends in three industries shape the future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BEA8C0D-C81C-E74E-B965-108FD9879046}"/>
              </a:ext>
            </a:extLst>
          </p:cNvPr>
          <p:cNvSpPr txBox="1"/>
          <p:nvPr/>
        </p:nvSpPr>
        <p:spPr>
          <a:xfrm>
            <a:off x="3779912" y="2949592"/>
            <a:ext cx="157691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14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Seamless </a:t>
            </a:r>
          </a:p>
          <a:p>
            <a:pPr algn="ctr"/>
            <a:r>
              <a:rPr lang="en-AU" sz="14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customer journey </a:t>
            </a:r>
            <a:endParaRPr lang="en-AU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545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D4629E-F000-884C-9901-A1041E4861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4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01ED498-3038-A74C-9B16-D66988B8426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B257F5F-4579-1F44-BC5B-C8F5DACCC65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September 2022</a:t>
            </a:r>
            <a:endParaRPr lang="de-DE" dirty="0"/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838A9601-3C29-5F4F-B3B5-59C04D5F6A93}"/>
              </a:ext>
            </a:extLst>
          </p:cNvPr>
          <p:cNvGrpSpPr/>
          <p:nvPr/>
        </p:nvGrpSpPr>
        <p:grpSpPr>
          <a:xfrm>
            <a:off x="684944" y="1137788"/>
            <a:ext cx="7775488" cy="3666210"/>
            <a:chOff x="684944" y="789713"/>
            <a:chExt cx="7775488" cy="3666210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A9958BA-23A9-874E-8DC5-F2CBC9895CD5}"/>
                </a:ext>
              </a:extLst>
            </p:cNvPr>
            <p:cNvGrpSpPr/>
            <p:nvPr/>
          </p:nvGrpSpPr>
          <p:grpSpPr>
            <a:xfrm>
              <a:off x="684944" y="789713"/>
              <a:ext cx="7775488" cy="3666210"/>
              <a:chOff x="108880" y="1061648"/>
              <a:chExt cx="7775488" cy="366621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972F65A-DE63-F748-B5D1-A7AD4FEB70DB}"/>
                  </a:ext>
                </a:extLst>
              </p:cNvPr>
              <p:cNvSpPr/>
              <p:nvPr/>
            </p:nvSpPr>
            <p:spPr bwMode="auto">
              <a:xfrm>
                <a:off x="108880" y="2283718"/>
                <a:ext cx="4680520" cy="2444140"/>
              </a:xfrm>
              <a:prstGeom prst="ellipse">
                <a:avLst/>
              </a:prstGeom>
              <a:solidFill>
                <a:srgbClr val="C4D52A">
                  <a:alpha val="29804"/>
                </a:srgbClr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FD814B2-326A-AB45-A565-AB58EEFF5A2C}"/>
                  </a:ext>
                </a:extLst>
              </p:cNvPr>
              <p:cNvSpPr/>
              <p:nvPr/>
            </p:nvSpPr>
            <p:spPr bwMode="auto">
              <a:xfrm>
                <a:off x="3203848" y="2283718"/>
                <a:ext cx="4680520" cy="2444140"/>
              </a:xfrm>
              <a:prstGeom prst="ellipse">
                <a:avLst/>
              </a:prstGeom>
              <a:solidFill>
                <a:srgbClr val="C4D52A">
                  <a:alpha val="29804"/>
                </a:srgbClr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en-AU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2F1F8F3-7246-F349-9C11-D3AD948A90BC}"/>
                  </a:ext>
                </a:extLst>
              </p:cNvPr>
              <p:cNvSpPr/>
              <p:nvPr/>
            </p:nvSpPr>
            <p:spPr bwMode="auto">
              <a:xfrm>
                <a:off x="1475656" y="1061648"/>
                <a:ext cx="4680519" cy="2444140"/>
              </a:xfrm>
              <a:prstGeom prst="ellipse">
                <a:avLst/>
              </a:prstGeom>
              <a:solidFill>
                <a:srgbClr val="C4D52A">
                  <a:alpha val="29804"/>
                </a:srgbClr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36A644B-8833-FC44-85B4-0D1D38117BA1}"/>
                </a:ext>
              </a:extLst>
            </p:cNvPr>
            <p:cNvSpPr txBox="1"/>
            <p:nvPr/>
          </p:nvSpPr>
          <p:spPr>
            <a:xfrm>
              <a:off x="5754306" y="3169880"/>
              <a:ext cx="231728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Travel &amp; </a:t>
              </a:r>
              <a:r>
                <a:rPr lang="en-AU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Hospitality</a:t>
              </a:r>
            </a:p>
            <a:p>
              <a:endParaRPr lang="de-DE" b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716B2D30-B0DF-5C4D-8B49-0D14ED9EB415}"/>
                </a:ext>
              </a:extLst>
            </p:cNvPr>
            <p:cNvSpPr txBox="1"/>
            <p:nvPr/>
          </p:nvSpPr>
          <p:spPr>
            <a:xfrm>
              <a:off x="1678652" y="3233853"/>
              <a:ext cx="171241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b="1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Transportation</a:t>
              </a:r>
              <a:endParaRPr lang="de-DE" b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805A0679-898F-6042-BDAB-D5E962B4293B}"/>
                </a:ext>
              </a:extLst>
            </p:cNvPr>
            <p:cNvSpPr txBox="1"/>
            <p:nvPr/>
          </p:nvSpPr>
          <p:spPr>
            <a:xfrm>
              <a:off x="3779912" y="2601517"/>
              <a:ext cx="157691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AU" sz="1400" dirty="0">
                  <a:solidFill>
                    <a:schemeClr val="accent4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Seamless </a:t>
              </a:r>
            </a:p>
            <a:p>
              <a:pPr algn="ctr"/>
              <a:r>
                <a:rPr lang="en-AU" sz="1400" dirty="0">
                  <a:solidFill>
                    <a:schemeClr val="accent4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customer journey </a:t>
              </a:r>
              <a:endParaRPr lang="en-AU" sz="14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FFA008F5-4405-1A42-B493-B56A15B62D71}"/>
                </a:ext>
              </a:extLst>
            </p:cNvPr>
            <p:cNvSpPr txBox="1"/>
            <p:nvPr/>
          </p:nvSpPr>
          <p:spPr>
            <a:xfrm>
              <a:off x="2150956" y="1476217"/>
              <a:ext cx="1296145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1400" b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Supersonic </a:t>
              </a:r>
            </a:p>
            <a:p>
              <a:pPr algn="ctr"/>
              <a:r>
                <a:rPr lang="en-AU" sz="1400" b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passenger jets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3F50BA74-E46A-924D-BB0A-ED87F4342EE7}"/>
                </a:ext>
              </a:extLst>
            </p:cNvPr>
            <p:cNvSpPr txBox="1"/>
            <p:nvPr/>
          </p:nvSpPr>
          <p:spPr>
            <a:xfrm>
              <a:off x="3017393" y="1024505"/>
              <a:ext cx="14401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14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Autonomous aircraft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6866401C-B044-C044-8971-881E977CE895}"/>
                </a:ext>
              </a:extLst>
            </p:cNvPr>
            <p:cNvSpPr txBox="1"/>
            <p:nvPr/>
          </p:nvSpPr>
          <p:spPr>
            <a:xfrm>
              <a:off x="5249644" y="2227548"/>
              <a:ext cx="1108869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1400" b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Electric </a:t>
              </a:r>
            </a:p>
            <a:p>
              <a:pPr algn="ctr"/>
              <a:r>
                <a:rPr lang="en-AU" sz="1400" b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air travel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103ABF7E-4586-BF47-9B24-2883FC13DCE1}"/>
                </a:ext>
              </a:extLst>
            </p:cNvPr>
            <p:cNvSpPr txBox="1"/>
            <p:nvPr/>
          </p:nvSpPr>
          <p:spPr>
            <a:xfrm>
              <a:off x="5404075" y="1476217"/>
              <a:ext cx="1296144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1400" b="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Predictive maintenance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A7775C46-F903-9E4F-872B-FA5EC6B275B9}"/>
                </a:ext>
              </a:extLst>
            </p:cNvPr>
            <p:cNvSpPr txBox="1"/>
            <p:nvPr/>
          </p:nvSpPr>
          <p:spPr>
            <a:xfrm>
              <a:off x="4196362" y="963895"/>
              <a:ext cx="14401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14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Sustainable</a:t>
              </a:r>
            </a:p>
            <a:p>
              <a:pPr algn="ctr"/>
              <a:r>
                <a:rPr lang="en-AU" sz="14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fuel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1AB9667C-1AFF-AB4F-A090-0B279D0D0FBF}"/>
                </a:ext>
              </a:extLst>
            </p:cNvPr>
            <p:cNvSpPr txBox="1"/>
            <p:nvPr/>
          </p:nvSpPr>
          <p:spPr>
            <a:xfrm>
              <a:off x="5325165" y="3544945"/>
              <a:ext cx="1123682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14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Contactless travel</a:t>
              </a:r>
              <a:endParaRPr lang="en-AU" sz="14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BC1FBF70-9830-5F40-B05E-D423A4B33216}"/>
                </a:ext>
              </a:extLst>
            </p:cNvPr>
            <p:cNvSpPr txBox="1"/>
            <p:nvPr/>
          </p:nvSpPr>
          <p:spPr>
            <a:xfrm>
              <a:off x="6408548" y="2418780"/>
              <a:ext cx="156180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14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Blending of business and leisure travel</a:t>
              </a:r>
              <a:endParaRPr lang="en-AU" sz="14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95F80F05-0CC3-A049-BFBE-432ECDEDEB40}"/>
                </a:ext>
              </a:extLst>
            </p:cNvPr>
            <p:cNvSpPr txBox="1"/>
            <p:nvPr/>
          </p:nvSpPr>
          <p:spPr>
            <a:xfrm>
              <a:off x="7093656" y="3676146"/>
              <a:ext cx="744417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14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EaaS</a:t>
              </a:r>
              <a:endParaRPr lang="en-AU" sz="14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FC0CABCD-8808-C04A-AA08-B64F3B4FC1F2}"/>
                </a:ext>
              </a:extLst>
            </p:cNvPr>
            <p:cNvSpPr txBox="1"/>
            <p:nvPr/>
          </p:nvSpPr>
          <p:spPr>
            <a:xfrm>
              <a:off x="6166693" y="4042554"/>
              <a:ext cx="988240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14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Solo travel</a:t>
              </a:r>
              <a:endParaRPr lang="en-AU" sz="14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ED393D75-C4D4-1149-BB92-396AEF1276B6}"/>
                </a:ext>
              </a:extLst>
            </p:cNvPr>
            <p:cNvSpPr txBox="1"/>
            <p:nvPr/>
          </p:nvSpPr>
          <p:spPr>
            <a:xfrm>
              <a:off x="4142703" y="3355074"/>
              <a:ext cx="89654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14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Tech integration</a:t>
              </a:r>
              <a:endParaRPr lang="en-AU" sz="14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FCDDA22E-7C84-3642-8B2B-457910CD5BB9}"/>
                </a:ext>
              </a:extLst>
            </p:cNvPr>
            <p:cNvSpPr txBox="1"/>
            <p:nvPr/>
          </p:nvSpPr>
          <p:spPr>
            <a:xfrm>
              <a:off x="1410259" y="2514499"/>
              <a:ext cx="744417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1400" dirty="0" err="1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MaaS</a:t>
              </a:r>
              <a:endParaRPr lang="en-AU" sz="14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42AC74E5-37EC-7748-8537-3722F2CA9702}"/>
                </a:ext>
              </a:extLst>
            </p:cNvPr>
            <p:cNvSpPr txBox="1"/>
            <p:nvPr/>
          </p:nvSpPr>
          <p:spPr>
            <a:xfrm>
              <a:off x="2480788" y="4032040"/>
              <a:ext cx="1576912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14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Last-mile delivery</a:t>
              </a:r>
              <a:endParaRPr lang="en-AU" sz="14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B5EA5276-A75D-214C-B8F9-63DD006BAD40}"/>
                </a:ext>
              </a:extLst>
            </p:cNvPr>
            <p:cNvSpPr txBox="1"/>
            <p:nvPr/>
          </p:nvSpPr>
          <p:spPr>
            <a:xfrm>
              <a:off x="2943801" y="2203336"/>
              <a:ext cx="744417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14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Inclusive mobility</a:t>
              </a:r>
              <a:endParaRPr lang="en-AU" sz="14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AF21D593-27EB-5447-9C98-BCABAC59F6CB}"/>
                </a:ext>
              </a:extLst>
            </p:cNvPr>
            <p:cNvSpPr txBox="1"/>
            <p:nvPr/>
          </p:nvSpPr>
          <p:spPr>
            <a:xfrm>
              <a:off x="1424219" y="3663724"/>
              <a:ext cx="1635101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14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V2V communication</a:t>
              </a:r>
              <a:endParaRPr lang="en-AU" sz="14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B9C1B20D-B781-3E46-948E-398EE873CEBD}"/>
                </a:ext>
              </a:extLst>
            </p:cNvPr>
            <p:cNvSpPr txBox="1"/>
            <p:nvPr/>
          </p:nvSpPr>
          <p:spPr>
            <a:xfrm>
              <a:off x="921198" y="2876491"/>
              <a:ext cx="1233478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sz="1400" dirty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IoT equipment</a:t>
              </a:r>
              <a:endParaRPr lang="en-AU" sz="1400" b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A2933227-D263-B041-8E84-B5C597924E5A}"/>
              </a:ext>
            </a:extLst>
          </p:cNvPr>
          <p:cNvSpPr txBox="1"/>
          <p:nvPr/>
        </p:nvSpPr>
        <p:spPr>
          <a:xfrm>
            <a:off x="3563888" y="1839203"/>
            <a:ext cx="1933972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Airline &amp; Aviation</a:t>
            </a:r>
            <a:endParaRPr lang="de-DE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7CB64252-D760-894D-B535-8D7269502642}"/>
              </a:ext>
            </a:extLst>
          </p:cNvPr>
          <p:cNvSpPr txBox="1">
            <a:spLocks/>
          </p:cNvSpPr>
          <p:nvPr/>
        </p:nvSpPr>
        <p:spPr>
          <a:xfrm>
            <a:off x="522000" y="590699"/>
            <a:ext cx="8082380" cy="3968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rgbClr val="2D89CC"/>
                </a:solidFill>
                <a:latin typeface="+mj-lt"/>
                <a:ea typeface="+mj-ea"/>
                <a:cs typeface="Calibri" pitchFamily="34" charset="0"/>
              </a:defRPr>
            </a:lvl1pPr>
          </a:lstStyle>
          <a:p>
            <a:br>
              <a:rPr lang="en-AU"/>
            </a:br>
            <a:br>
              <a:rPr lang="en-AU"/>
            </a:br>
            <a:br>
              <a:rPr lang="en-AU"/>
            </a:br>
            <a:br>
              <a:rPr lang="en-AU"/>
            </a:br>
            <a:r>
              <a:rPr lang="en-AU"/>
              <a:t>Trends in three industries shape the future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0204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7914963-A60D-9D43-BD55-17CAA40402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5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D3EB08C-27B0-E249-8F2B-100A2EEC7D8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0FF852E-C0FF-3146-A973-EC80B7B57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September 2022</a:t>
            </a:r>
            <a:endParaRPr lang="de-D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192843-F02D-1740-A152-746DB95E81F9}"/>
              </a:ext>
            </a:extLst>
          </p:cNvPr>
          <p:cNvSpPr/>
          <p:nvPr/>
        </p:nvSpPr>
        <p:spPr bwMode="auto">
          <a:xfrm>
            <a:off x="2051720" y="1137788"/>
            <a:ext cx="4680519" cy="2444140"/>
          </a:xfrm>
          <a:prstGeom prst="ellipse">
            <a:avLst/>
          </a:prstGeom>
          <a:solidFill>
            <a:srgbClr val="C4D52A">
              <a:alpha val="29804"/>
            </a:srgb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de-DE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Airline &amp; Aviation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BDDBFC0-4F43-1245-B1CF-8050EC8AD6C8}"/>
              </a:ext>
            </a:extLst>
          </p:cNvPr>
          <p:cNvSpPr txBox="1"/>
          <p:nvPr/>
        </p:nvSpPr>
        <p:spPr>
          <a:xfrm>
            <a:off x="2101407" y="4005712"/>
            <a:ext cx="458114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+++ </a:t>
            </a:r>
            <a:r>
              <a:rPr lang="de-DE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four</a:t>
            </a:r>
            <a:r>
              <a:rPr lang="de-DE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examples</a:t>
            </a:r>
            <a:r>
              <a:rPr lang="de-DE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+++</a:t>
            </a:r>
          </a:p>
        </p:txBody>
      </p:sp>
    </p:spTree>
    <p:extLst>
      <p:ext uri="{BB962C8B-B14F-4D97-AF65-F5344CB8AC3E}">
        <p14:creationId xmlns:p14="http://schemas.microsoft.com/office/powerpoint/2010/main" val="4232505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659BBA-214D-DE4E-AA8E-3FAE4C6D3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#1: </a:t>
            </a:r>
            <a:r>
              <a:rPr lang="de-DE" dirty="0" err="1"/>
              <a:t>Supersonic</a:t>
            </a:r>
            <a:r>
              <a:rPr lang="de-DE" dirty="0"/>
              <a:t> passenger </a:t>
            </a:r>
            <a:r>
              <a:rPr lang="de-DE" dirty="0" err="1"/>
              <a:t>jets</a:t>
            </a:r>
            <a:r>
              <a:rPr lang="de-DE" dirty="0"/>
              <a:t> </a:t>
            </a:r>
            <a:r>
              <a:rPr lang="de-DE" dirty="0" err="1"/>
              <a:t>cut</a:t>
            </a:r>
            <a:r>
              <a:rPr lang="de-DE" dirty="0"/>
              <a:t> </a:t>
            </a:r>
            <a:r>
              <a:rPr lang="de-DE" dirty="0" err="1"/>
              <a:t>flight</a:t>
            </a:r>
            <a:r>
              <a:rPr lang="de-DE" dirty="0"/>
              <a:t> </a:t>
            </a:r>
            <a:r>
              <a:rPr lang="de-DE" dirty="0" err="1"/>
              <a:t>times</a:t>
            </a:r>
            <a:r>
              <a:rPr lang="de-DE" dirty="0"/>
              <a:t> in half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0E136E-5A4D-F747-829F-EA6210942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6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1ECF3F-2FEA-424A-80B7-19694B8853D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7FCC65-62F0-3646-A2C8-5F9D2413FE4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September 2022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8E12BB3-88DF-BE43-8234-83B0BE2316E2}"/>
              </a:ext>
            </a:extLst>
          </p:cNvPr>
          <p:cNvSpPr txBox="1"/>
          <p:nvPr/>
        </p:nvSpPr>
        <p:spPr>
          <a:xfrm>
            <a:off x="5364088" y="1561356"/>
            <a:ext cx="3456384" cy="29238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Boom Supersonic created world’s first developed supersonic jet in 2020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Initial implementation will be supersonic travel between coastal cities, followed by supersonic travel over land (currently still prohibited)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FAA and NASA are responsible for the aircraft certification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687CE5-C3A1-AC44-A578-886AE9409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1545636"/>
            <a:ext cx="4640780" cy="261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D2034A5-67DF-D148-A691-F3D74AB8CEAD}"/>
              </a:ext>
            </a:extLst>
          </p:cNvPr>
          <p:cNvSpPr txBox="1"/>
          <p:nvPr/>
        </p:nvSpPr>
        <p:spPr>
          <a:xfrm>
            <a:off x="522000" y="4184927"/>
            <a:ext cx="4482048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1400" dirty="0"/>
              <a:t>A </a:t>
            </a:r>
            <a:r>
              <a:rPr lang="de-DE" sz="1400" dirty="0" err="1"/>
              <a:t>rendering</a:t>
            </a:r>
            <a:r>
              <a:rPr lang="de-DE" sz="1400" dirty="0"/>
              <a:t> </a:t>
            </a:r>
            <a:r>
              <a:rPr lang="de-DE" sz="1400" dirty="0" err="1"/>
              <a:t>of</a:t>
            </a:r>
            <a:r>
              <a:rPr lang="de-DE" sz="1400" dirty="0"/>
              <a:t> a United </a:t>
            </a:r>
            <a:r>
              <a:rPr lang="de-DE" sz="1400" dirty="0" err="1"/>
              <a:t>branded</a:t>
            </a:r>
            <a:r>
              <a:rPr lang="de-DE" sz="1400" dirty="0"/>
              <a:t> Boom </a:t>
            </a:r>
            <a:r>
              <a:rPr lang="de-DE" sz="1400" dirty="0" err="1"/>
              <a:t>Overture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51467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659BBA-214D-DE4E-AA8E-3FAE4C6D3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#2: Long haul aircrafts equipped with bunk beds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0E136E-5A4D-F747-829F-EA6210942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7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1ECF3F-2FEA-424A-80B7-19694B8853D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7FCC65-62F0-3646-A2C8-5F9D2413FE4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September 2022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8E12BB3-88DF-BE43-8234-83B0BE2316E2}"/>
              </a:ext>
            </a:extLst>
          </p:cNvPr>
          <p:cNvSpPr txBox="1"/>
          <p:nvPr/>
        </p:nvSpPr>
        <p:spPr>
          <a:xfrm>
            <a:off x="5364088" y="1561356"/>
            <a:ext cx="3456384" cy="3554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Qantas examines whether to equip ultra-long haul aircrafts with bund beds, gyms and children‘s play areas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Melbourne and Sydney could be connected to London and New York non-stop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Quickly occurring Economy of Scales are expected, since existing aircrafts are modified</a:t>
            </a:r>
          </a:p>
          <a:p>
            <a:endParaRPr lang="en-AU" dirty="0"/>
          </a:p>
          <a:p>
            <a:pPr marL="457200" indent="-457200">
              <a:buBlip>
                <a:blip r:embed="rId3"/>
              </a:buBlip>
            </a:pPr>
            <a:endParaRPr lang="en-AU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D2034A5-67DF-D148-A691-F3D74AB8CEAD}"/>
              </a:ext>
            </a:extLst>
          </p:cNvPr>
          <p:cNvSpPr txBox="1"/>
          <p:nvPr/>
        </p:nvSpPr>
        <p:spPr>
          <a:xfrm>
            <a:off x="522000" y="4184927"/>
            <a:ext cx="4482048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1400" dirty="0"/>
              <a:t>A </a:t>
            </a:r>
            <a:r>
              <a:rPr lang="de-DE" sz="1400" dirty="0" err="1"/>
              <a:t>bunk-bed</a:t>
            </a:r>
            <a:r>
              <a:rPr lang="de-DE" sz="1400" dirty="0"/>
              <a:t> </a:t>
            </a:r>
            <a:r>
              <a:rPr lang="de-DE" sz="1400" dirty="0" err="1"/>
              <a:t>concept</a:t>
            </a:r>
            <a:r>
              <a:rPr lang="de-DE" sz="1400" dirty="0"/>
              <a:t> </a:t>
            </a:r>
            <a:r>
              <a:rPr lang="de-DE" sz="1400" dirty="0" err="1"/>
              <a:t>that</a:t>
            </a:r>
            <a:r>
              <a:rPr lang="de-DE" sz="1400" dirty="0"/>
              <a:t> Airbus </a:t>
            </a:r>
            <a:r>
              <a:rPr lang="de-DE" sz="1400" dirty="0" err="1"/>
              <a:t>developed</a:t>
            </a:r>
            <a:endParaRPr lang="de-DE" sz="1400" dirty="0"/>
          </a:p>
        </p:txBody>
      </p:sp>
      <p:pic>
        <p:nvPicPr>
          <p:cNvPr id="2052" name="Picture 4" descr="A bunk-bed concept that Airbus developed.">
            <a:extLst>
              <a:ext uri="{FF2B5EF4-FFF2-40B4-BE49-F238E27FC236}">
                <a16:creationId xmlns:a16="http://schemas.microsoft.com/office/drawing/2014/main" id="{7F8A2108-376B-2547-B375-7BC7C90E8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4" y="1545636"/>
            <a:ext cx="4611291" cy="258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33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659BBA-214D-DE4E-AA8E-3FAE4C6D3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987425"/>
            <a:ext cx="8370480" cy="396875"/>
          </a:xfrm>
        </p:spPr>
        <p:txBody>
          <a:bodyPr/>
          <a:lstStyle/>
          <a:p>
            <a:r>
              <a:rPr lang="en-AU" dirty="0"/>
              <a:t>#3: Autonomous aircrafts revolutionize cargo delivery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0E136E-5A4D-F747-829F-EA6210942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8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1ECF3F-2FEA-424A-80B7-19694B8853D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7FCC65-62F0-3646-A2C8-5F9D2413FE4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September 2022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8E12BB3-88DF-BE43-8234-83B0BE2316E2}"/>
              </a:ext>
            </a:extLst>
          </p:cNvPr>
          <p:cNvSpPr txBox="1"/>
          <p:nvPr/>
        </p:nvSpPr>
        <p:spPr>
          <a:xfrm>
            <a:off x="5364088" y="1561356"/>
            <a:ext cx="3456384" cy="30008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Autopilot technology will be complemented by autonomous aircraft software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Airbus has demonstrated take off and landing without any human input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AU" dirty="0"/>
              <a:t>Experts forecast that the market will grow by eight times over the next six years</a:t>
            </a:r>
          </a:p>
          <a:p>
            <a:pPr marL="457200" indent="-457200">
              <a:buBlip>
                <a:blip r:embed="rId3"/>
              </a:buBlip>
            </a:pPr>
            <a:endParaRPr lang="en-AU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D2034A5-67DF-D148-A691-F3D74AB8CEAD}"/>
              </a:ext>
            </a:extLst>
          </p:cNvPr>
          <p:cNvSpPr txBox="1"/>
          <p:nvPr/>
        </p:nvSpPr>
        <p:spPr>
          <a:xfrm>
            <a:off x="522000" y="3992165"/>
            <a:ext cx="505811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1400" dirty="0"/>
              <a:t>Source: </a:t>
            </a:r>
            <a:r>
              <a:rPr lang="de-DE" sz="1400" dirty="0" err="1"/>
              <a:t>www.explodingtopics.com</a:t>
            </a:r>
            <a:r>
              <a:rPr lang="de-DE" sz="1400" dirty="0"/>
              <a:t>/</a:t>
            </a:r>
            <a:r>
              <a:rPr lang="de-DE" sz="1400" dirty="0" err="1"/>
              <a:t>blog</a:t>
            </a:r>
            <a:r>
              <a:rPr lang="de-DE" sz="1400" dirty="0"/>
              <a:t>/</a:t>
            </a:r>
            <a:r>
              <a:rPr lang="de-DE" sz="1400" dirty="0" err="1"/>
              <a:t>airline</a:t>
            </a:r>
            <a:r>
              <a:rPr lang="de-DE" sz="1400" dirty="0"/>
              <a:t>-</a:t>
            </a:r>
            <a:r>
              <a:rPr lang="de-DE" sz="1400" dirty="0" err="1"/>
              <a:t>industry</a:t>
            </a:r>
            <a:r>
              <a:rPr lang="de-DE" sz="1400" dirty="0"/>
              <a:t>-trends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B2822965-8388-F04A-9FD4-FCB720886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3" y="1543164"/>
            <a:ext cx="4724576" cy="2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226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AB5995E-DDE9-564A-832D-D3D0BAC4C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3" y="1543164"/>
            <a:ext cx="4611291" cy="259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9659BBA-214D-DE4E-AA8E-3FAE4C6D3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#4.1: Airlines lower carbon emissions of air travel</a:t>
            </a:r>
            <a:br>
              <a:rPr lang="en-AU" dirty="0"/>
            </a:br>
            <a:r>
              <a:rPr lang="en-AU" dirty="0"/>
              <a:t>- Sustainable fuel -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0E136E-5A4D-F747-829F-EA6210942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cs typeface="Calibri" pitchFamily="34" charset="0"/>
              </a:rPr>
              <a:t>Seite  </a:t>
            </a:r>
            <a:fld id="{3733AE7F-6935-469B-B7EA-A7DFC1F0D075}" type="slidenum">
              <a:rPr lang="de-DE" smtClean="0">
                <a:cs typeface="Calibri" pitchFamily="34" charset="0"/>
              </a:rPr>
              <a:pPr/>
              <a:t>9</a:t>
            </a:fld>
            <a:endParaRPr lang="de-DE" dirty="0">
              <a:cs typeface="Calibri" pitchFamily="34" charset="0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1ECF3F-2FEA-424A-80B7-19694B8853D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Prof. Dr. Karl-Rudolf Rupprecht | Intro 2022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7FCC65-62F0-3646-A2C8-5F9D2413FE4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September 2022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8E12BB3-88DF-BE43-8234-83B0BE2316E2}"/>
              </a:ext>
            </a:extLst>
          </p:cNvPr>
          <p:cNvSpPr txBox="1"/>
          <p:nvPr/>
        </p:nvSpPr>
        <p:spPr>
          <a:xfrm>
            <a:off x="5364088" y="1561356"/>
            <a:ext cx="3528392" cy="264687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457200" indent="-457200">
              <a:spcAft>
                <a:spcPts val="600"/>
              </a:spcAft>
              <a:buBlip>
                <a:blip r:embed="rId4"/>
              </a:buBlip>
            </a:pPr>
            <a:r>
              <a:rPr lang="en-AU" dirty="0"/>
              <a:t>Airbus committed to launch the first carbon-neutral commercial aircraft in 2035 by creating three classes of commercial jets that run on hydrogen</a:t>
            </a:r>
          </a:p>
          <a:p>
            <a:pPr marL="457200" indent="-457200">
              <a:spcAft>
                <a:spcPts val="600"/>
              </a:spcAft>
              <a:buBlip>
                <a:blip r:embed="rId4"/>
              </a:buBlip>
            </a:pPr>
            <a:r>
              <a:rPr lang="en-AU" dirty="0"/>
              <a:t>Only waste that hydrogen puts off is water</a:t>
            </a:r>
          </a:p>
          <a:p>
            <a:pPr marL="457200" indent="-457200">
              <a:spcAft>
                <a:spcPts val="600"/>
              </a:spcAft>
              <a:buBlip>
                <a:blip r:embed="rId4"/>
              </a:buBlip>
            </a:pPr>
            <a:r>
              <a:rPr lang="en-AU" dirty="0"/>
              <a:t>Storage of hydrogen is a challenge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D2034A5-67DF-D148-A691-F3D74AB8CEAD}"/>
              </a:ext>
            </a:extLst>
          </p:cNvPr>
          <p:cNvSpPr txBox="1"/>
          <p:nvPr/>
        </p:nvSpPr>
        <p:spPr>
          <a:xfrm>
            <a:off x="522000" y="4184927"/>
            <a:ext cx="4482048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1400" dirty="0" err="1"/>
              <a:t>Airbus’s</a:t>
            </a:r>
            <a:r>
              <a:rPr lang="de-DE" sz="1400" dirty="0"/>
              <a:t> </a:t>
            </a:r>
            <a:r>
              <a:rPr lang="de-DE" sz="1400" dirty="0" err="1"/>
              <a:t>three</a:t>
            </a:r>
            <a:r>
              <a:rPr lang="de-DE" sz="1400" dirty="0"/>
              <a:t>-plane </a:t>
            </a:r>
            <a:r>
              <a:rPr lang="de-DE" sz="1400" dirty="0" err="1"/>
              <a:t>concept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its</a:t>
            </a:r>
            <a:r>
              <a:rPr lang="de-DE" sz="1400" dirty="0"/>
              <a:t> </a:t>
            </a:r>
            <a:r>
              <a:rPr lang="de-DE" sz="1400" dirty="0" err="1"/>
              <a:t>ZEROe</a:t>
            </a:r>
            <a:r>
              <a:rPr lang="de-DE" sz="1400" dirty="0"/>
              <a:t> initiative</a:t>
            </a:r>
          </a:p>
        </p:txBody>
      </p:sp>
    </p:spTree>
    <p:extLst>
      <p:ext uri="{BB962C8B-B14F-4D97-AF65-F5344CB8AC3E}">
        <p14:creationId xmlns:p14="http://schemas.microsoft.com/office/powerpoint/2010/main" val="1188297536"/>
      </p:ext>
    </p:extLst>
  </p:cSld>
  <p:clrMapOvr>
    <a:masterClrMapping/>
  </p:clrMapOvr>
</p:sld>
</file>

<file path=ppt/theme/theme1.xml><?xml version="1.0" encoding="utf-8"?>
<a:theme xmlns:a="http://schemas.openxmlformats.org/drawingml/2006/main" name="FH_blau">
  <a:themeElements>
    <a:clrScheme name="FH_FB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4D52A"/>
      </a:accent1>
      <a:accent2>
        <a:srgbClr val="F3F7D5"/>
      </a:accent2>
      <a:accent3>
        <a:srgbClr val="FFFFFF"/>
      </a:accent3>
      <a:accent4>
        <a:srgbClr val="EAF0B4"/>
      </a:accent4>
      <a:accent5>
        <a:srgbClr val="DEE89A"/>
      </a:accent5>
      <a:accent6>
        <a:srgbClr val="E6EFB8"/>
      </a:accent6>
      <a:hlink>
        <a:srgbClr val="808080"/>
      </a:hlink>
      <a:folHlink>
        <a:srgbClr val="C8C8C8"/>
      </a:folHlink>
    </a:clrScheme>
    <a:fontScheme name="FH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>
          <a:solidFill>
            <a:schemeClr val="accent1"/>
          </a:solidFill>
          <a:round/>
          <a:headEnd/>
          <a:tailEnd/>
        </a:ln>
      </a:spPr>
      <a:bodyPr/>
      <a:lstStyle>
        <a:defPPr>
          <a:defRPr>
            <a:latin typeface="Arial" pitchFamily="34" charset="0"/>
            <a:cs typeface="Arial" pitchFamily="34" charset="0"/>
          </a:defRPr>
        </a:defPPr>
      </a:lstStyle>
    </a:spDef>
    <a:txDef>
      <a:spPr>
        <a:noFill/>
        <a:ln>
          <a:noFill/>
        </a:ln>
      </a:spPr>
      <a:bodyPr wrap="square" lIns="0" tIns="0" rIns="0" bIns="0" rtlCol="0">
        <a:spAutoFit/>
      </a:bodyPr>
      <a:lstStyle>
        <a:defPPr>
          <a:defRPr b="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FH_blau - mehr Platz">
  <a:themeElements>
    <a:clrScheme name="FH_FB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4D52A"/>
      </a:accent1>
      <a:accent2>
        <a:srgbClr val="F3F7D5"/>
      </a:accent2>
      <a:accent3>
        <a:srgbClr val="FFFFFF"/>
      </a:accent3>
      <a:accent4>
        <a:srgbClr val="EAF0B4"/>
      </a:accent4>
      <a:accent5>
        <a:srgbClr val="DEE89A"/>
      </a:accent5>
      <a:accent6>
        <a:srgbClr val="E6EFB8"/>
      </a:accent6>
      <a:hlink>
        <a:srgbClr val="808080"/>
      </a:hlink>
      <a:folHlink>
        <a:srgbClr val="C8C8C8"/>
      </a:folHlink>
    </a:clrScheme>
    <a:fontScheme name="FH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>
          <a:solidFill>
            <a:schemeClr val="accent1"/>
          </a:solidFill>
          <a:round/>
          <a:headEnd/>
          <a:tailEnd/>
        </a:ln>
      </a:spPr>
      <a:bodyPr/>
      <a:lstStyle>
        <a:defPPr>
          <a:defRPr>
            <a:latin typeface="Arial" pitchFamily="34" charset="0"/>
            <a:cs typeface="Arial" pitchFamily="34" charset="0"/>
          </a:defRPr>
        </a:defPPr>
      </a:lstStyle>
    </a:spDef>
    <a:txDef>
      <a:spPr>
        <a:noFill/>
        <a:ln>
          <a:noFill/>
        </a:ln>
      </a:spPr>
      <a:bodyPr wrap="square" lIns="0" tIns="0" rIns="0" bIns="0" rtlCol="0">
        <a:spAutoFit/>
      </a:bodyPr>
      <a:lstStyle>
        <a:defPPr>
          <a:defRPr b="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Larissa">
  <a:themeElements>
    <a:clrScheme name="FH blau 15%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81C1"/>
      </a:accent1>
      <a:accent2>
        <a:srgbClr val="D9EAF7"/>
      </a:accent2>
      <a:accent3>
        <a:srgbClr val="FFFFFF"/>
      </a:accent3>
      <a:accent4>
        <a:srgbClr val="000000"/>
      </a:accent4>
      <a:accent5>
        <a:srgbClr val="AAC1DD"/>
      </a:accent5>
      <a:accent6>
        <a:srgbClr val="CDE4F5"/>
      </a:accent6>
      <a:hlink>
        <a:srgbClr val="4DC4FF"/>
      </a:hlink>
      <a:folHlink>
        <a:srgbClr val="C8C8C8"/>
      </a:folHlink>
    </a:clrScheme>
    <a:fontScheme name="F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FH blau 15%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81C1"/>
      </a:accent1>
      <a:accent2>
        <a:srgbClr val="D9EAF7"/>
      </a:accent2>
      <a:accent3>
        <a:srgbClr val="FFFFFF"/>
      </a:accent3>
      <a:accent4>
        <a:srgbClr val="000000"/>
      </a:accent4>
      <a:accent5>
        <a:srgbClr val="AAC1DD"/>
      </a:accent5>
      <a:accent6>
        <a:srgbClr val="CDE4F5"/>
      </a:accent6>
      <a:hlink>
        <a:srgbClr val="4DC4FF"/>
      </a:hlink>
      <a:folHlink>
        <a:srgbClr val="C8C8C8"/>
      </a:folHlink>
    </a:clrScheme>
    <a:fontScheme name="F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1529</Words>
  <Application>Microsoft Macintosh PowerPoint</Application>
  <PresentationFormat>Bildschirmpräsentation (16:9)</PresentationFormat>
  <Paragraphs>223</Paragraphs>
  <Slides>22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26" baseType="lpstr">
      <vt:lpstr>Arial</vt:lpstr>
      <vt:lpstr>Calibri</vt:lpstr>
      <vt:lpstr>FH_blau</vt:lpstr>
      <vt:lpstr>FH_blau - mehr Platz</vt:lpstr>
      <vt:lpstr>Trends in Airline &amp; Aviation, Transportation, Travel &amp; Hospitality Let‘s have a look into the future</vt:lpstr>
      <vt:lpstr>Recovery of air traffic allows us to  discuss future trends</vt:lpstr>
      <vt:lpstr>    Trends in three industries shape the future</vt:lpstr>
      <vt:lpstr>PowerPoint-Präsentation</vt:lpstr>
      <vt:lpstr>PowerPoint-Präsentation</vt:lpstr>
      <vt:lpstr>#1: Supersonic passenger jets cut flight times in half</vt:lpstr>
      <vt:lpstr>#2: Long haul aircrafts equipped with bunk beds</vt:lpstr>
      <vt:lpstr>#3: Autonomous aircrafts revolutionize cargo delivery</vt:lpstr>
      <vt:lpstr>#4.1: Airlines lower carbon emissions of air travel - Sustainable fuel -</vt:lpstr>
      <vt:lpstr>#4.2: Airlines lower carbon emissions of air travel - Electric aircrafts -</vt:lpstr>
      <vt:lpstr>PowerPoint-Präsentation</vt:lpstr>
      <vt:lpstr>#1: Integrated transportation  - seamless customer journey -</vt:lpstr>
      <vt:lpstr>#2: Technology improves transportation efficiency</vt:lpstr>
      <vt:lpstr>#3: Last-mile delivery efficiency increases</vt:lpstr>
      <vt:lpstr>#4: Predictive maintenance saves transportation costs</vt:lpstr>
      <vt:lpstr>PowerPoint-Präsentation</vt:lpstr>
      <vt:lpstr>#1: The travel experience goes contactless</vt:lpstr>
      <vt:lpstr>#2: Innovative technic at security - faster and more comfortable process -</vt:lpstr>
      <vt:lpstr>#3: Robots give hotel rooms a hospital-level cleaning</vt:lpstr>
      <vt:lpstr>#4: Consumers blend business and leisure travel</vt:lpstr>
      <vt:lpstr>Work hard, play hard</vt:lpstr>
      <vt:lpstr>Food for thought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Büro</dc:creator>
  <cp:lastModifiedBy>Christina Klodt</cp:lastModifiedBy>
  <cp:revision>277</cp:revision>
  <dcterms:created xsi:type="dcterms:W3CDTF">2013-05-28T07:58:57Z</dcterms:created>
  <dcterms:modified xsi:type="dcterms:W3CDTF">2022-08-29T16:25:33Z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3139dd5-5437-48fa-b8d8-ae2039d7b302_Enabled">
    <vt:lpwstr>true</vt:lpwstr>
  </property>
  <property fmtid="{D5CDD505-2E9C-101B-9397-08002B2CF9AE}" pid="3" name="MSIP_Label_73139dd5-5437-48fa-b8d8-ae2039d7b302_SetDate">
    <vt:lpwstr>2021-08-31T08:03:34Z</vt:lpwstr>
  </property>
  <property fmtid="{D5CDD505-2E9C-101B-9397-08002B2CF9AE}" pid="4" name="MSIP_Label_73139dd5-5437-48fa-b8d8-ae2039d7b302_Method">
    <vt:lpwstr>Standard</vt:lpwstr>
  </property>
  <property fmtid="{D5CDD505-2E9C-101B-9397-08002B2CF9AE}" pid="5" name="MSIP_Label_73139dd5-5437-48fa-b8d8-ae2039d7b302_Name">
    <vt:lpwstr>Intern</vt:lpwstr>
  </property>
  <property fmtid="{D5CDD505-2E9C-101B-9397-08002B2CF9AE}" pid="6" name="MSIP_Label_73139dd5-5437-48fa-b8d8-ae2039d7b302_SiteId">
    <vt:lpwstr>682f2e1b-bcff-4594-9bad-1dd130bf0ab2</vt:lpwstr>
  </property>
  <property fmtid="{D5CDD505-2E9C-101B-9397-08002B2CF9AE}" pid="7" name="MSIP_Label_73139dd5-5437-48fa-b8d8-ae2039d7b302_ActionId">
    <vt:lpwstr>4eac43b3-4ceb-499e-b273-000029ee29bf</vt:lpwstr>
  </property>
  <property fmtid="{D5CDD505-2E9C-101B-9397-08002B2CF9AE}" pid="8" name="MSIP_Label_73139dd5-5437-48fa-b8d8-ae2039d7b302_ContentBits">
    <vt:lpwstr>0</vt:lpwstr>
  </property>
</Properties>
</file>