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33"/>
  </p:notesMasterIdLst>
  <p:handoutMasterIdLst>
    <p:handoutMasterId r:id="rId34"/>
  </p:handoutMasterIdLst>
  <p:sldIdLst>
    <p:sldId id="256" r:id="rId3"/>
    <p:sldId id="569" r:id="rId4"/>
    <p:sldId id="601" r:id="rId5"/>
    <p:sldId id="603" r:id="rId6"/>
    <p:sldId id="570" r:id="rId7"/>
    <p:sldId id="590" r:id="rId8"/>
    <p:sldId id="602" r:id="rId9"/>
    <p:sldId id="585" r:id="rId10"/>
    <p:sldId id="562" r:id="rId11"/>
    <p:sldId id="594" r:id="rId12"/>
    <p:sldId id="579" r:id="rId13"/>
    <p:sldId id="554" r:id="rId14"/>
    <p:sldId id="580" r:id="rId15"/>
    <p:sldId id="595" r:id="rId16"/>
    <p:sldId id="578" r:id="rId17"/>
    <p:sldId id="604" r:id="rId18"/>
    <p:sldId id="576" r:id="rId19"/>
    <p:sldId id="582" r:id="rId20"/>
    <p:sldId id="586" r:id="rId21"/>
    <p:sldId id="572" r:id="rId22"/>
    <p:sldId id="599" r:id="rId23"/>
    <p:sldId id="577" r:id="rId24"/>
    <p:sldId id="592" r:id="rId25"/>
    <p:sldId id="587" r:id="rId26"/>
    <p:sldId id="597" r:id="rId27"/>
    <p:sldId id="588" r:id="rId28"/>
    <p:sldId id="593" r:id="rId29"/>
    <p:sldId id="596" r:id="rId30"/>
    <p:sldId id="598" r:id="rId31"/>
    <p:sldId id="583" r:id="rId3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F6E4034-3262-40F3-836B-DC9357D3F06B}">
          <p14:sldIdLst>
            <p14:sldId id="256"/>
            <p14:sldId id="569"/>
            <p14:sldId id="601"/>
            <p14:sldId id="603"/>
            <p14:sldId id="570"/>
            <p14:sldId id="590"/>
            <p14:sldId id="602"/>
            <p14:sldId id="585"/>
            <p14:sldId id="562"/>
            <p14:sldId id="594"/>
            <p14:sldId id="579"/>
            <p14:sldId id="554"/>
            <p14:sldId id="580"/>
            <p14:sldId id="595"/>
            <p14:sldId id="578"/>
            <p14:sldId id="604"/>
            <p14:sldId id="576"/>
            <p14:sldId id="582"/>
            <p14:sldId id="586"/>
            <p14:sldId id="572"/>
            <p14:sldId id="599"/>
            <p14:sldId id="577"/>
            <p14:sldId id="592"/>
            <p14:sldId id="587"/>
            <p14:sldId id="597"/>
            <p14:sldId id="588"/>
            <p14:sldId id="593"/>
            <p14:sldId id="596"/>
            <p14:sldId id="598"/>
            <p14:sldId id="5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01">
          <p15:clr>
            <a:srgbClr val="A4A3A4"/>
          </p15:clr>
        </p15:guide>
        <p15:guide id="2" orient="horz" pos="727">
          <p15:clr>
            <a:srgbClr val="A4A3A4"/>
          </p15:clr>
        </p15:guide>
        <p15:guide id="3" orient="horz" pos="1298">
          <p15:clr>
            <a:srgbClr val="A4A3A4"/>
          </p15:clr>
        </p15:guide>
        <p15:guide id="4" orient="horz" pos="4020">
          <p15:clr>
            <a:srgbClr val="A4A3A4"/>
          </p15:clr>
        </p15:guide>
        <p15:guide id="5" orient="horz" pos="1162">
          <p15:clr>
            <a:srgbClr val="A4A3A4"/>
          </p15:clr>
        </p15:guide>
        <p15:guide id="6" orient="horz" pos="618">
          <p15:clr>
            <a:srgbClr val="A4A3A4"/>
          </p15:clr>
        </p15:guide>
        <p15:guide id="7" pos="338">
          <p15:clr>
            <a:srgbClr val="A4A3A4"/>
          </p15:clr>
        </p15:guide>
        <p15:guide id="8" pos="5477">
          <p15:clr>
            <a:srgbClr val="A4A3A4"/>
          </p15:clr>
        </p15:guide>
        <p15:guide id="9" pos="2835">
          <p15:clr>
            <a:srgbClr val="A4A3A4"/>
          </p15:clr>
        </p15:guide>
        <p15:guide id="10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89CC"/>
    <a:srgbClr val="CDE4F5"/>
    <a:srgbClr val="E6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D2E0B9-B722-4E01-97C8-2799BBFBB6B1}" v="112" dt="2023-05-07T11:07:35.583"/>
    <p1510:client id="{BD02E0FD-D72B-4B03-8ECC-0284BE413E7D}" v="11" dt="2023-05-08T08:17:43.8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5" autoAdjust="0"/>
    <p:restoredTop sz="99364" autoAdjust="0"/>
  </p:normalViewPr>
  <p:slideViewPr>
    <p:cSldViewPr>
      <p:cViewPr varScale="1">
        <p:scale>
          <a:sx n="63" d="100"/>
          <a:sy n="63" d="100"/>
        </p:scale>
        <p:origin x="1212" y="32"/>
      </p:cViewPr>
      <p:guideLst>
        <p:guide orient="horz" pos="4201"/>
        <p:guide orient="horz" pos="727"/>
        <p:guide orient="horz" pos="1298"/>
        <p:guide orient="horz" pos="4020"/>
        <p:guide orient="horz" pos="1162"/>
        <p:guide orient="horz" pos="618"/>
        <p:guide pos="338"/>
        <p:guide pos="5477"/>
        <p:guide pos="2835"/>
        <p:guide pos="29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-308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tte Rose" userId="fa32934ac6f77810" providerId="LiveId" clId="{55D2E0B9-B722-4E01-97C8-2799BBFBB6B1}"/>
    <pc:docChg chg="undo custSel addSld delSld modSld sldOrd modSection">
      <pc:chgData name="Lotte Rose" userId="fa32934ac6f77810" providerId="LiveId" clId="{55D2E0B9-B722-4E01-97C8-2799BBFBB6B1}" dt="2023-05-07T11:13:38.215" v="5733" actId="1076"/>
      <pc:docMkLst>
        <pc:docMk/>
      </pc:docMkLst>
      <pc:sldChg chg="modSp mod">
        <pc:chgData name="Lotte Rose" userId="fa32934ac6f77810" providerId="LiveId" clId="{55D2E0B9-B722-4E01-97C8-2799BBFBB6B1}" dt="2023-05-06T11:10:32.981" v="5262" actId="1076"/>
        <pc:sldMkLst>
          <pc:docMk/>
          <pc:sldMk cId="3235385585" sldId="388"/>
        </pc:sldMkLst>
        <pc:spChg chg="mod">
          <ac:chgData name="Lotte Rose" userId="fa32934ac6f77810" providerId="LiveId" clId="{55D2E0B9-B722-4E01-97C8-2799BBFBB6B1}" dt="2023-05-06T11:10:32.981" v="5262" actId="1076"/>
          <ac:spMkLst>
            <pc:docMk/>
            <pc:sldMk cId="3235385585" sldId="388"/>
            <ac:spMk id="3" creationId="{0B0EFFD0-8C53-4E19-8681-AB524DFCE77A}"/>
          </ac:spMkLst>
        </pc:spChg>
      </pc:sldChg>
      <pc:sldChg chg="modSp mod">
        <pc:chgData name="Lotte Rose" userId="fa32934ac6f77810" providerId="LiveId" clId="{55D2E0B9-B722-4E01-97C8-2799BBFBB6B1}" dt="2023-05-06T09:34:44.964" v="3866" actId="20577"/>
        <pc:sldMkLst>
          <pc:docMk/>
          <pc:sldMk cId="3828933963" sldId="554"/>
        </pc:sldMkLst>
        <pc:spChg chg="mod">
          <ac:chgData name="Lotte Rose" userId="fa32934ac6f77810" providerId="LiveId" clId="{55D2E0B9-B722-4E01-97C8-2799BBFBB6B1}" dt="2023-05-06T09:34:44.964" v="3866" actId="20577"/>
          <ac:spMkLst>
            <pc:docMk/>
            <pc:sldMk cId="3828933963" sldId="554"/>
            <ac:spMk id="2" creationId="{19CCD06F-6F95-49E9-9F62-5819BEE96AF1}"/>
          </ac:spMkLst>
        </pc:spChg>
        <pc:spChg chg="mod">
          <ac:chgData name="Lotte Rose" userId="fa32934ac6f77810" providerId="LiveId" clId="{55D2E0B9-B722-4E01-97C8-2799BBFBB6B1}" dt="2022-11-04T10:41:51.604" v="538" actId="20577"/>
          <ac:spMkLst>
            <pc:docMk/>
            <pc:sldMk cId="3828933963" sldId="554"/>
            <ac:spMk id="3" creationId="{579C042B-8E60-4E13-B9A8-F2ADA88559DB}"/>
          </ac:spMkLst>
        </pc:spChg>
      </pc:sldChg>
      <pc:sldChg chg="del">
        <pc:chgData name="Lotte Rose" userId="fa32934ac6f77810" providerId="LiveId" clId="{55D2E0B9-B722-4E01-97C8-2799BBFBB6B1}" dt="2022-11-04T11:39:54.752" v="1365" actId="2696"/>
        <pc:sldMkLst>
          <pc:docMk/>
          <pc:sldMk cId="1840269874" sldId="562"/>
        </pc:sldMkLst>
      </pc:sldChg>
      <pc:sldChg chg="addSp delSp modSp mod delAnim modAnim">
        <pc:chgData name="Lotte Rose" userId="fa32934ac6f77810" providerId="LiveId" clId="{55D2E0B9-B722-4E01-97C8-2799BBFBB6B1}" dt="2023-05-06T11:13:11.480" v="5276"/>
        <pc:sldMkLst>
          <pc:docMk/>
          <pc:sldMk cId="3221381257" sldId="562"/>
        </pc:sldMkLst>
        <pc:spChg chg="mod">
          <ac:chgData name="Lotte Rose" userId="fa32934ac6f77810" providerId="LiveId" clId="{55D2E0B9-B722-4E01-97C8-2799BBFBB6B1}" dt="2022-11-04T13:26:15.801" v="1807" actId="20577"/>
          <ac:spMkLst>
            <pc:docMk/>
            <pc:sldMk cId="3221381257" sldId="562"/>
            <ac:spMk id="2" creationId="{4481D159-6119-42BB-93F9-5E932FB52640}"/>
          </ac:spMkLst>
        </pc:spChg>
        <pc:picChg chg="add mod">
          <ac:chgData name="Lotte Rose" userId="fa32934ac6f77810" providerId="LiveId" clId="{55D2E0B9-B722-4E01-97C8-2799BBFBB6B1}" dt="2023-05-06T09:27:31.131" v="3798" actId="1076"/>
          <ac:picMkLst>
            <pc:docMk/>
            <pc:sldMk cId="3221381257" sldId="562"/>
            <ac:picMk id="3" creationId="{3D7F215B-D8E6-7BD8-1FA4-C41FB7E607AF}"/>
          </ac:picMkLst>
        </pc:picChg>
        <pc:picChg chg="add mod">
          <ac:chgData name="Lotte Rose" userId="fa32934ac6f77810" providerId="LiveId" clId="{55D2E0B9-B722-4E01-97C8-2799BBFBB6B1}" dt="2023-05-06T09:27:36.779" v="3799" actId="1076"/>
          <ac:picMkLst>
            <pc:docMk/>
            <pc:sldMk cId="3221381257" sldId="562"/>
            <ac:picMk id="4" creationId="{909284BF-399D-FA8D-F39D-1C7199656C43}"/>
          </ac:picMkLst>
        </pc:picChg>
        <pc:picChg chg="add mod">
          <ac:chgData name="Lotte Rose" userId="fa32934ac6f77810" providerId="LiveId" clId="{55D2E0B9-B722-4E01-97C8-2799BBFBB6B1}" dt="2023-05-06T09:31:03.731" v="3812" actId="1076"/>
          <ac:picMkLst>
            <pc:docMk/>
            <pc:sldMk cId="3221381257" sldId="562"/>
            <ac:picMk id="5" creationId="{CAF4DC3B-5D7B-797D-0E19-81AA07D42763}"/>
          </ac:picMkLst>
        </pc:picChg>
        <pc:picChg chg="del">
          <ac:chgData name="Lotte Rose" userId="fa32934ac6f77810" providerId="LiveId" clId="{55D2E0B9-B722-4E01-97C8-2799BBFBB6B1}" dt="2022-11-04T11:41:12.275" v="1372" actId="478"/>
          <ac:picMkLst>
            <pc:docMk/>
            <pc:sldMk cId="3221381257" sldId="562"/>
            <ac:picMk id="6" creationId="{07193DEA-08ED-489D-9FEC-7CB3D819D6E6}"/>
          </ac:picMkLst>
        </pc:picChg>
        <pc:picChg chg="add mod">
          <ac:chgData name="Lotte Rose" userId="fa32934ac6f77810" providerId="LiveId" clId="{55D2E0B9-B722-4E01-97C8-2799BBFBB6B1}" dt="2023-05-06T09:30:59.308" v="3811" actId="1076"/>
          <ac:picMkLst>
            <pc:docMk/>
            <pc:sldMk cId="3221381257" sldId="562"/>
            <ac:picMk id="6" creationId="{89288D28-7DBD-0D6F-618A-F7898A273906}"/>
          </ac:picMkLst>
        </pc:picChg>
        <pc:picChg chg="add del mod">
          <ac:chgData name="Lotte Rose" userId="fa32934ac6f77810" providerId="LiveId" clId="{55D2E0B9-B722-4E01-97C8-2799BBFBB6B1}" dt="2022-11-04T11:54:55.160" v="1471" actId="478"/>
          <ac:picMkLst>
            <pc:docMk/>
            <pc:sldMk cId="3221381257" sldId="562"/>
            <ac:picMk id="7" creationId="{44839499-38C4-8BB2-5EF4-0B238EA86E55}"/>
          </ac:picMkLst>
        </pc:picChg>
        <pc:picChg chg="add del mod">
          <ac:chgData name="Lotte Rose" userId="fa32934ac6f77810" providerId="LiveId" clId="{55D2E0B9-B722-4E01-97C8-2799BBFBB6B1}" dt="2023-05-06T09:26:28.547" v="3785" actId="478"/>
          <ac:picMkLst>
            <pc:docMk/>
            <pc:sldMk cId="3221381257" sldId="562"/>
            <ac:picMk id="8" creationId="{7B028951-0CB3-8093-D9B6-A3EE67EBF220}"/>
          </ac:picMkLst>
        </pc:picChg>
        <pc:picChg chg="add mod">
          <ac:chgData name="Lotte Rose" userId="fa32934ac6f77810" providerId="LiveId" clId="{55D2E0B9-B722-4E01-97C8-2799BBFBB6B1}" dt="2023-05-06T09:26:59.500" v="3790" actId="14100"/>
          <ac:picMkLst>
            <pc:docMk/>
            <pc:sldMk cId="3221381257" sldId="562"/>
            <ac:picMk id="9" creationId="{D5695B0E-E66D-D671-6FC3-764B782EAA39}"/>
          </ac:picMkLst>
        </pc:picChg>
      </pc:sldChg>
      <pc:sldChg chg="modSp del mod">
        <pc:chgData name="Lotte Rose" userId="fa32934ac6f77810" providerId="LiveId" clId="{55D2E0B9-B722-4E01-97C8-2799BBFBB6B1}" dt="2022-11-04T13:29:02.205" v="1885" actId="47"/>
        <pc:sldMkLst>
          <pc:docMk/>
          <pc:sldMk cId="694786912" sldId="568"/>
        </pc:sldMkLst>
        <pc:spChg chg="mod">
          <ac:chgData name="Lotte Rose" userId="fa32934ac6f77810" providerId="LiveId" clId="{55D2E0B9-B722-4E01-97C8-2799BBFBB6B1}" dt="2022-11-04T12:11:39.686" v="1510" actId="21"/>
          <ac:spMkLst>
            <pc:docMk/>
            <pc:sldMk cId="694786912" sldId="568"/>
            <ac:spMk id="3" creationId="{0A85D121-495E-05A2-FA38-B409B569B92E}"/>
          </ac:spMkLst>
        </pc:spChg>
      </pc:sldChg>
      <pc:sldChg chg="modSp mod">
        <pc:chgData name="Lotte Rose" userId="fa32934ac6f77810" providerId="LiveId" clId="{55D2E0B9-B722-4E01-97C8-2799BBFBB6B1}" dt="2023-05-06T09:23:17.804" v="3725" actId="6549"/>
        <pc:sldMkLst>
          <pc:docMk/>
          <pc:sldMk cId="962560226" sldId="569"/>
        </pc:sldMkLst>
        <pc:spChg chg="mod">
          <ac:chgData name="Lotte Rose" userId="fa32934ac6f77810" providerId="LiveId" clId="{55D2E0B9-B722-4E01-97C8-2799BBFBB6B1}" dt="2023-05-06T09:23:17.804" v="3725" actId="6549"/>
          <ac:spMkLst>
            <pc:docMk/>
            <pc:sldMk cId="962560226" sldId="569"/>
            <ac:spMk id="3" creationId="{69460257-159E-ACC1-DE71-537F1E2564FE}"/>
          </ac:spMkLst>
        </pc:spChg>
      </pc:sldChg>
      <pc:sldChg chg="modSp mod">
        <pc:chgData name="Lotte Rose" userId="fa32934ac6f77810" providerId="LiveId" clId="{55D2E0B9-B722-4E01-97C8-2799BBFBB6B1}" dt="2022-11-04T10:33:26.419" v="118" actId="6549"/>
        <pc:sldMkLst>
          <pc:docMk/>
          <pc:sldMk cId="2172992656" sldId="570"/>
        </pc:sldMkLst>
        <pc:spChg chg="mod">
          <ac:chgData name="Lotte Rose" userId="fa32934ac6f77810" providerId="LiveId" clId="{55D2E0B9-B722-4E01-97C8-2799BBFBB6B1}" dt="2022-11-04T10:33:26.419" v="118" actId="6549"/>
          <ac:spMkLst>
            <pc:docMk/>
            <pc:sldMk cId="2172992656" sldId="570"/>
            <ac:spMk id="2" creationId="{18C62A35-2773-0C98-2138-C86E7A85B851}"/>
          </ac:spMkLst>
        </pc:spChg>
      </pc:sldChg>
      <pc:sldChg chg="addSp modSp mod ord">
        <pc:chgData name="Lotte Rose" userId="fa32934ac6f77810" providerId="LiveId" clId="{55D2E0B9-B722-4E01-97C8-2799BBFBB6B1}" dt="2022-11-04T13:28:08.665" v="1873" actId="20577"/>
        <pc:sldMkLst>
          <pc:docMk/>
          <pc:sldMk cId="4121612870" sldId="572"/>
        </pc:sldMkLst>
        <pc:spChg chg="mod">
          <ac:chgData name="Lotte Rose" userId="fa32934ac6f77810" providerId="LiveId" clId="{55D2E0B9-B722-4E01-97C8-2799BBFBB6B1}" dt="2022-11-04T13:28:08.665" v="1873" actId="20577"/>
          <ac:spMkLst>
            <pc:docMk/>
            <pc:sldMk cId="4121612870" sldId="572"/>
            <ac:spMk id="2" creationId="{1CF414BB-7326-46B4-B2F7-1DA1EF9FFB1D}"/>
          </ac:spMkLst>
        </pc:spChg>
        <pc:picChg chg="add mod">
          <ac:chgData name="Lotte Rose" userId="fa32934ac6f77810" providerId="LiveId" clId="{55D2E0B9-B722-4E01-97C8-2799BBFBB6B1}" dt="2022-11-04T11:39:20.049" v="1360" actId="1076"/>
          <ac:picMkLst>
            <pc:docMk/>
            <pc:sldMk cId="4121612870" sldId="572"/>
            <ac:picMk id="3" creationId="{7CF95627-ED60-60BF-9924-AF3EBFD706C1}"/>
          </ac:picMkLst>
        </pc:picChg>
        <pc:picChg chg="mod">
          <ac:chgData name="Lotte Rose" userId="fa32934ac6f77810" providerId="LiveId" clId="{55D2E0B9-B722-4E01-97C8-2799BBFBB6B1}" dt="2022-11-04T11:39:31.632" v="1364" actId="14100"/>
          <ac:picMkLst>
            <pc:docMk/>
            <pc:sldMk cId="4121612870" sldId="572"/>
            <ac:picMk id="6" creationId="{0957235D-0FC8-4963-89CE-D16F51ED7769}"/>
          </ac:picMkLst>
        </pc:picChg>
      </pc:sldChg>
      <pc:sldChg chg="modSp del mod">
        <pc:chgData name="Lotte Rose" userId="fa32934ac6f77810" providerId="LiveId" clId="{55D2E0B9-B722-4E01-97C8-2799BBFBB6B1}" dt="2023-05-06T11:28:17" v="5396" actId="47"/>
        <pc:sldMkLst>
          <pc:docMk/>
          <pc:sldMk cId="1179199446" sldId="573"/>
        </pc:sldMkLst>
        <pc:spChg chg="mod">
          <ac:chgData name="Lotte Rose" userId="fa32934ac6f77810" providerId="LiveId" clId="{55D2E0B9-B722-4E01-97C8-2799BBFBB6B1}" dt="2023-05-06T09:23:54.982" v="3726" actId="1076"/>
          <ac:spMkLst>
            <pc:docMk/>
            <pc:sldMk cId="1179199446" sldId="573"/>
            <ac:spMk id="2" creationId="{18C62A35-2773-0C98-2138-C86E7A85B851}"/>
          </ac:spMkLst>
        </pc:spChg>
        <pc:spChg chg="mod">
          <ac:chgData name="Lotte Rose" userId="fa32934ac6f77810" providerId="LiveId" clId="{55D2E0B9-B722-4E01-97C8-2799BBFBB6B1}" dt="2022-11-04T13:25:50.266" v="1795" actId="1076"/>
          <ac:spMkLst>
            <pc:docMk/>
            <pc:sldMk cId="1179199446" sldId="573"/>
            <ac:spMk id="3" creationId="{51B17771-FD93-42E2-EE7C-7C83650823AA}"/>
          </ac:spMkLst>
        </pc:spChg>
      </pc:sldChg>
      <pc:sldChg chg="del">
        <pc:chgData name="Lotte Rose" userId="fa32934ac6f77810" providerId="LiveId" clId="{55D2E0B9-B722-4E01-97C8-2799BBFBB6B1}" dt="2022-11-04T10:42:30.725" v="539" actId="47"/>
        <pc:sldMkLst>
          <pc:docMk/>
          <pc:sldMk cId="2046543815" sldId="574"/>
        </pc:sldMkLst>
      </pc:sldChg>
      <pc:sldChg chg="del">
        <pc:chgData name="Lotte Rose" userId="fa32934ac6f77810" providerId="LiveId" clId="{55D2E0B9-B722-4E01-97C8-2799BBFBB6B1}" dt="2022-11-04T11:57:45.865" v="1496" actId="47"/>
        <pc:sldMkLst>
          <pc:docMk/>
          <pc:sldMk cId="2709654064" sldId="575"/>
        </pc:sldMkLst>
      </pc:sldChg>
      <pc:sldChg chg="modSp mod">
        <pc:chgData name="Lotte Rose" userId="fa32934ac6f77810" providerId="LiveId" clId="{55D2E0B9-B722-4E01-97C8-2799BBFBB6B1}" dt="2022-11-04T11:32:26.824" v="1221" actId="20577"/>
        <pc:sldMkLst>
          <pc:docMk/>
          <pc:sldMk cId="74711476" sldId="576"/>
        </pc:sldMkLst>
        <pc:spChg chg="mod">
          <ac:chgData name="Lotte Rose" userId="fa32934ac6f77810" providerId="LiveId" clId="{55D2E0B9-B722-4E01-97C8-2799BBFBB6B1}" dt="2022-11-04T11:30:32.344" v="1198" actId="1076"/>
          <ac:spMkLst>
            <pc:docMk/>
            <pc:sldMk cId="74711476" sldId="576"/>
            <ac:spMk id="2" creationId="{18C62A35-2773-0C98-2138-C86E7A85B851}"/>
          </ac:spMkLst>
        </pc:spChg>
        <pc:spChg chg="mod">
          <ac:chgData name="Lotte Rose" userId="fa32934ac6f77810" providerId="LiveId" clId="{55D2E0B9-B722-4E01-97C8-2799BBFBB6B1}" dt="2022-11-04T11:32:26.824" v="1221" actId="20577"/>
          <ac:spMkLst>
            <pc:docMk/>
            <pc:sldMk cId="74711476" sldId="576"/>
            <ac:spMk id="3" creationId="{51B17771-FD93-42E2-EE7C-7C83650823AA}"/>
          </ac:spMkLst>
        </pc:spChg>
      </pc:sldChg>
      <pc:sldChg chg="addSp modSp mod ord">
        <pc:chgData name="Lotte Rose" userId="fa32934ac6f77810" providerId="LiveId" clId="{55D2E0B9-B722-4E01-97C8-2799BBFBB6B1}" dt="2022-11-04T13:55:56.185" v="2135" actId="1076"/>
        <pc:sldMkLst>
          <pc:docMk/>
          <pc:sldMk cId="2107840619" sldId="577"/>
        </pc:sldMkLst>
        <pc:spChg chg="mod">
          <ac:chgData name="Lotte Rose" userId="fa32934ac6f77810" providerId="LiveId" clId="{55D2E0B9-B722-4E01-97C8-2799BBFBB6B1}" dt="2022-11-04T13:55:33.185" v="2134" actId="1076"/>
          <ac:spMkLst>
            <pc:docMk/>
            <pc:sldMk cId="2107840619" sldId="577"/>
            <ac:spMk id="2" creationId="{18C62A35-2773-0C98-2138-C86E7A85B851}"/>
          </ac:spMkLst>
        </pc:spChg>
        <pc:spChg chg="mod">
          <ac:chgData name="Lotte Rose" userId="fa32934ac6f77810" providerId="LiveId" clId="{55D2E0B9-B722-4E01-97C8-2799BBFBB6B1}" dt="2022-11-04T13:55:27.257" v="2133" actId="1076"/>
          <ac:spMkLst>
            <pc:docMk/>
            <pc:sldMk cId="2107840619" sldId="577"/>
            <ac:spMk id="3" creationId="{51B17771-FD93-42E2-EE7C-7C83650823AA}"/>
          </ac:spMkLst>
        </pc:spChg>
        <pc:picChg chg="add mod">
          <ac:chgData name="Lotte Rose" userId="fa32934ac6f77810" providerId="LiveId" clId="{55D2E0B9-B722-4E01-97C8-2799BBFBB6B1}" dt="2022-11-04T13:47:29.882" v="2113" actId="1076"/>
          <ac:picMkLst>
            <pc:docMk/>
            <pc:sldMk cId="2107840619" sldId="577"/>
            <ac:picMk id="5" creationId="{9A4B85EB-23F1-57A0-42DF-CA949E7AF28D}"/>
          </ac:picMkLst>
        </pc:picChg>
        <pc:picChg chg="add mod">
          <ac:chgData name="Lotte Rose" userId="fa32934ac6f77810" providerId="LiveId" clId="{55D2E0B9-B722-4E01-97C8-2799BBFBB6B1}" dt="2022-11-04T13:49:04.065" v="2125" actId="1076"/>
          <ac:picMkLst>
            <pc:docMk/>
            <pc:sldMk cId="2107840619" sldId="577"/>
            <ac:picMk id="6" creationId="{E9497026-10CD-CD61-3420-21F19CA01BA1}"/>
          </ac:picMkLst>
        </pc:picChg>
        <pc:picChg chg="add mod">
          <ac:chgData name="Lotte Rose" userId="fa32934ac6f77810" providerId="LiveId" clId="{55D2E0B9-B722-4E01-97C8-2799BBFBB6B1}" dt="2022-11-04T13:55:56.185" v="2135" actId="1076"/>
          <ac:picMkLst>
            <pc:docMk/>
            <pc:sldMk cId="2107840619" sldId="577"/>
            <ac:picMk id="7" creationId="{BEB443E3-FFC6-C996-2236-DC53DF382876}"/>
          </ac:picMkLst>
        </pc:picChg>
        <pc:picChg chg="add mod">
          <ac:chgData name="Lotte Rose" userId="fa32934ac6f77810" providerId="LiveId" clId="{55D2E0B9-B722-4E01-97C8-2799BBFBB6B1}" dt="2022-11-04T13:47:22.633" v="2110" actId="1076"/>
          <ac:picMkLst>
            <pc:docMk/>
            <pc:sldMk cId="2107840619" sldId="577"/>
            <ac:picMk id="8" creationId="{1681A8CC-62A1-C372-4900-00572330CB8D}"/>
          </ac:picMkLst>
        </pc:picChg>
        <pc:picChg chg="add mod">
          <ac:chgData name="Lotte Rose" userId="fa32934ac6f77810" providerId="LiveId" clId="{55D2E0B9-B722-4E01-97C8-2799BBFBB6B1}" dt="2022-11-04T13:49:21.041" v="2130" actId="1076"/>
          <ac:picMkLst>
            <pc:docMk/>
            <pc:sldMk cId="2107840619" sldId="577"/>
            <ac:picMk id="9" creationId="{755DF4DB-96DD-6A37-BFEF-F6A7BC64D5B9}"/>
          </ac:picMkLst>
        </pc:picChg>
      </pc:sldChg>
      <pc:sldChg chg="addSp modSp mod modAnim">
        <pc:chgData name="Lotte Rose" userId="fa32934ac6f77810" providerId="LiveId" clId="{55D2E0B9-B722-4E01-97C8-2799BBFBB6B1}" dt="2023-05-06T11:14:03.263" v="5283"/>
        <pc:sldMkLst>
          <pc:docMk/>
          <pc:sldMk cId="1258659675" sldId="578"/>
        </pc:sldMkLst>
        <pc:spChg chg="mod">
          <ac:chgData name="Lotte Rose" userId="fa32934ac6f77810" providerId="LiveId" clId="{55D2E0B9-B722-4E01-97C8-2799BBFBB6B1}" dt="2023-05-06T09:52:53.569" v="4044" actId="1076"/>
          <ac:spMkLst>
            <pc:docMk/>
            <pc:sldMk cId="1258659675" sldId="578"/>
            <ac:spMk id="2" creationId="{18C62A35-2773-0C98-2138-C86E7A85B851}"/>
          </ac:spMkLst>
        </pc:spChg>
        <pc:spChg chg="mod">
          <ac:chgData name="Lotte Rose" userId="fa32934ac6f77810" providerId="LiveId" clId="{55D2E0B9-B722-4E01-97C8-2799BBFBB6B1}" dt="2023-05-06T09:52:50.129" v="4043" actId="1076"/>
          <ac:spMkLst>
            <pc:docMk/>
            <pc:sldMk cId="1258659675" sldId="578"/>
            <ac:spMk id="3" creationId="{51B17771-FD93-42E2-EE7C-7C83650823AA}"/>
          </ac:spMkLst>
        </pc:spChg>
        <pc:spChg chg="add mod">
          <ac:chgData name="Lotte Rose" userId="fa32934ac6f77810" providerId="LiveId" clId="{55D2E0B9-B722-4E01-97C8-2799BBFBB6B1}" dt="2023-05-06T09:52:56.633" v="4045" actId="1076"/>
          <ac:spMkLst>
            <pc:docMk/>
            <pc:sldMk cId="1258659675" sldId="578"/>
            <ac:spMk id="5" creationId="{EBEC4D30-4433-7196-3D1D-D2E47D5B373D}"/>
          </ac:spMkLst>
        </pc:spChg>
      </pc:sldChg>
      <pc:sldChg chg="addSp modSp add mod ord modAnim">
        <pc:chgData name="Lotte Rose" userId="fa32934ac6f77810" providerId="LiveId" clId="{55D2E0B9-B722-4E01-97C8-2799BBFBB6B1}" dt="2023-05-06T11:13:34.952" v="5280"/>
        <pc:sldMkLst>
          <pc:docMk/>
          <pc:sldMk cId="2369389982" sldId="579"/>
        </pc:sldMkLst>
        <pc:spChg chg="mod">
          <ac:chgData name="Lotte Rose" userId="fa32934ac6f77810" providerId="LiveId" clId="{55D2E0B9-B722-4E01-97C8-2799BBFBB6B1}" dt="2022-11-04T10:40:42.551" v="418" actId="1076"/>
          <ac:spMkLst>
            <pc:docMk/>
            <pc:sldMk cId="2369389982" sldId="579"/>
            <ac:spMk id="2" creationId="{18C62A35-2773-0C98-2138-C86E7A85B851}"/>
          </ac:spMkLst>
        </pc:spChg>
        <pc:spChg chg="mod">
          <ac:chgData name="Lotte Rose" userId="fa32934ac6f77810" providerId="LiveId" clId="{55D2E0B9-B722-4E01-97C8-2799BBFBB6B1}" dt="2023-05-06T10:39:05.888" v="4591" actId="14100"/>
          <ac:spMkLst>
            <pc:docMk/>
            <pc:sldMk cId="2369389982" sldId="579"/>
            <ac:spMk id="3" creationId="{51B17771-FD93-42E2-EE7C-7C83650823AA}"/>
          </ac:spMkLst>
        </pc:spChg>
        <pc:spChg chg="add mod">
          <ac:chgData name="Lotte Rose" userId="fa32934ac6f77810" providerId="LiveId" clId="{55D2E0B9-B722-4E01-97C8-2799BBFBB6B1}" dt="2023-05-06T10:39:36.817" v="4596" actId="14100"/>
          <ac:spMkLst>
            <pc:docMk/>
            <pc:sldMk cId="2369389982" sldId="579"/>
            <ac:spMk id="5" creationId="{CA2E5EF9-45D2-01D2-6546-95DDC7579862}"/>
          </ac:spMkLst>
        </pc:spChg>
      </pc:sldChg>
      <pc:sldChg chg="addSp delSp modSp new mod">
        <pc:chgData name="Lotte Rose" userId="fa32934ac6f77810" providerId="LiveId" clId="{55D2E0B9-B722-4E01-97C8-2799BBFBB6B1}" dt="2023-05-06T09:45:14.226" v="3906" actId="1076"/>
        <pc:sldMkLst>
          <pc:docMk/>
          <pc:sldMk cId="3656308881" sldId="580"/>
        </pc:sldMkLst>
        <pc:spChg chg="mod">
          <ac:chgData name="Lotte Rose" userId="fa32934ac6f77810" providerId="LiveId" clId="{55D2E0B9-B722-4E01-97C8-2799BBFBB6B1}" dt="2023-05-06T09:45:14.226" v="3906" actId="1076"/>
          <ac:spMkLst>
            <pc:docMk/>
            <pc:sldMk cId="3656308881" sldId="580"/>
            <ac:spMk id="2" creationId="{C7B2C449-8BA0-5A97-3E0C-26FB19A4021D}"/>
          </ac:spMkLst>
        </pc:spChg>
        <pc:spChg chg="del">
          <ac:chgData name="Lotte Rose" userId="fa32934ac6f77810" providerId="LiveId" clId="{55D2E0B9-B722-4E01-97C8-2799BBFBB6B1}" dt="2022-11-04T10:48:28.907" v="541" actId="22"/>
          <ac:spMkLst>
            <pc:docMk/>
            <pc:sldMk cId="3656308881" sldId="580"/>
            <ac:spMk id="3" creationId="{7324DB70-6875-D920-7BDF-26BFC3AC0F24}"/>
          </ac:spMkLst>
        </pc:spChg>
        <pc:spChg chg="del">
          <ac:chgData name="Lotte Rose" userId="fa32934ac6f77810" providerId="LiveId" clId="{55D2E0B9-B722-4E01-97C8-2799BBFBB6B1}" dt="2022-11-04T10:49:05.888" v="547" actId="478"/>
          <ac:spMkLst>
            <pc:docMk/>
            <pc:sldMk cId="3656308881" sldId="580"/>
            <ac:spMk id="5" creationId="{A20372DA-D5D8-6DC9-02D9-8A4D9ED507F2}"/>
          </ac:spMkLst>
        </pc:spChg>
        <pc:spChg chg="add del mod">
          <ac:chgData name="Lotte Rose" userId="fa32934ac6f77810" providerId="LiveId" clId="{55D2E0B9-B722-4E01-97C8-2799BBFBB6B1}" dt="2023-05-06T09:45:00.710" v="3903" actId="478"/>
          <ac:spMkLst>
            <pc:docMk/>
            <pc:sldMk cId="3656308881" sldId="580"/>
            <ac:spMk id="6" creationId="{0C6A2467-FF03-D126-96C2-CDF2C68B33FC}"/>
          </ac:spMkLst>
        </pc:spChg>
        <pc:spChg chg="del">
          <ac:chgData name="Lotte Rose" userId="fa32934ac6f77810" providerId="LiveId" clId="{55D2E0B9-B722-4E01-97C8-2799BBFBB6B1}" dt="2022-11-04T10:49:08.331" v="548" actId="478"/>
          <ac:spMkLst>
            <pc:docMk/>
            <pc:sldMk cId="3656308881" sldId="580"/>
            <ac:spMk id="6" creationId="{1A1CCA02-0DF0-05F5-3DD0-2393E87D9D1D}"/>
          </ac:spMkLst>
        </pc:spChg>
        <pc:spChg chg="add del mod">
          <ac:chgData name="Lotte Rose" userId="fa32934ac6f77810" providerId="LiveId" clId="{55D2E0B9-B722-4E01-97C8-2799BBFBB6B1}" dt="2023-05-06T09:44:54.234" v="3902" actId="478"/>
          <ac:spMkLst>
            <pc:docMk/>
            <pc:sldMk cId="3656308881" sldId="580"/>
            <ac:spMk id="10" creationId="{1489EEF0-6CDF-4690-8CAD-6A72EADD1D41}"/>
          </ac:spMkLst>
        </pc:spChg>
        <pc:picChg chg="add mod">
          <ac:chgData name="Lotte Rose" userId="fa32934ac6f77810" providerId="LiveId" clId="{55D2E0B9-B722-4E01-97C8-2799BBFBB6B1}" dt="2023-05-06T09:45:11.778" v="3905" actId="1076"/>
          <ac:picMkLst>
            <pc:docMk/>
            <pc:sldMk cId="3656308881" sldId="580"/>
            <ac:picMk id="3" creationId="{DE04F43C-7D6D-264E-5FE5-C4D9F29B5D5F}"/>
          </ac:picMkLst>
        </pc:picChg>
        <pc:picChg chg="add del mod ord">
          <ac:chgData name="Lotte Rose" userId="fa32934ac6f77810" providerId="LiveId" clId="{55D2E0B9-B722-4E01-97C8-2799BBFBB6B1}" dt="2023-05-06T09:44:38.832" v="3899" actId="478"/>
          <ac:picMkLst>
            <pc:docMk/>
            <pc:sldMk cId="3656308881" sldId="580"/>
            <ac:picMk id="8" creationId="{F2777293-A56C-237D-DBE5-C805D4506990}"/>
          </ac:picMkLst>
        </pc:picChg>
      </pc:sldChg>
      <pc:sldChg chg="modSp add del mod">
        <pc:chgData name="Lotte Rose" userId="fa32934ac6f77810" providerId="LiveId" clId="{55D2E0B9-B722-4E01-97C8-2799BBFBB6B1}" dt="2023-05-06T09:53:25.750" v="4046" actId="47"/>
        <pc:sldMkLst>
          <pc:docMk/>
          <pc:sldMk cId="2095749242" sldId="581"/>
        </pc:sldMkLst>
        <pc:spChg chg="mod">
          <ac:chgData name="Lotte Rose" userId="fa32934ac6f77810" providerId="LiveId" clId="{55D2E0B9-B722-4E01-97C8-2799BBFBB6B1}" dt="2022-11-04T11:28:42.575" v="1116" actId="1076"/>
          <ac:spMkLst>
            <pc:docMk/>
            <pc:sldMk cId="2095749242" sldId="581"/>
            <ac:spMk id="2" creationId="{18C62A35-2773-0C98-2138-C86E7A85B851}"/>
          </ac:spMkLst>
        </pc:spChg>
        <pc:spChg chg="mod">
          <ac:chgData name="Lotte Rose" userId="fa32934ac6f77810" providerId="LiveId" clId="{55D2E0B9-B722-4E01-97C8-2799BBFBB6B1}" dt="2022-11-04T11:28:40.936" v="1115" actId="1076"/>
          <ac:spMkLst>
            <pc:docMk/>
            <pc:sldMk cId="2095749242" sldId="581"/>
            <ac:spMk id="3" creationId="{51B17771-FD93-42E2-EE7C-7C83650823AA}"/>
          </ac:spMkLst>
        </pc:spChg>
      </pc:sldChg>
      <pc:sldChg chg="addSp delSp modSp new mod">
        <pc:chgData name="Lotte Rose" userId="fa32934ac6f77810" providerId="LiveId" clId="{55D2E0B9-B722-4E01-97C8-2799BBFBB6B1}" dt="2022-11-04T11:35:30.792" v="1242" actId="1076"/>
        <pc:sldMkLst>
          <pc:docMk/>
          <pc:sldMk cId="2312270589" sldId="582"/>
        </pc:sldMkLst>
        <pc:spChg chg="mod">
          <ac:chgData name="Lotte Rose" userId="fa32934ac6f77810" providerId="LiveId" clId="{55D2E0B9-B722-4E01-97C8-2799BBFBB6B1}" dt="2022-11-04T11:35:30.792" v="1242" actId="1076"/>
          <ac:spMkLst>
            <pc:docMk/>
            <pc:sldMk cId="2312270589" sldId="582"/>
            <ac:spMk id="2" creationId="{90B039C6-BA16-BF6F-A3CF-9533DFEB8331}"/>
          </ac:spMkLst>
        </pc:spChg>
        <pc:spChg chg="del">
          <ac:chgData name="Lotte Rose" userId="fa32934ac6f77810" providerId="LiveId" clId="{55D2E0B9-B722-4E01-97C8-2799BBFBB6B1}" dt="2022-11-04T11:35:06.209" v="1223"/>
          <ac:spMkLst>
            <pc:docMk/>
            <pc:sldMk cId="2312270589" sldId="582"/>
            <ac:spMk id="3" creationId="{3DB37D58-1CBD-8F55-F678-97D0EB456542}"/>
          </ac:spMkLst>
        </pc:spChg>
        <pc:spChg chg="del">
          <ac:chgData name="Lotte Rose" userId="fa32934ac6f77810" providerId="LiveId" clId="{55D2E0B9-B722-4E01-97C8-2799BBFBB6B1}" dt="2022-11-04T11:35:11.432" v="1224" actId="478"/>
          <ac:spMkLst>
            <pc:docMk/>
            <pc:sldMk cId="2312270589" sldId="582"/>
            <ac:spMk id="5" creationId="{361CBBEC-49E5-EC15-099C-22B48DD48EA1}"/>
          </ac:spMkLst>
        </pc:spChg>
        <pc:spChg chg="del">
          <ac:chgData name="Lotte Rose" userId="fa32934ac6f77810" providerId="LiveId" clId="{55D2E0B9-B722-4E01-97C8-2799BBFBB6B1}" dt="2022-11-04T11:35:14.610" v="1225" actId="478"/>
          <ac:spMkLst>
            <pc:docMk/>
            <pc:sldMk cId="2312270589" sldId="582"/>
            <ac:spMk id="6" creationId="{F444A85B-EF80-A307-C2C3-C428EB8FD762}"/>
          </ac:spMkLst>
        </pc:spChg>
        <pc:picChg chg="add mod">
          <ac:chgData name="Lotte Rose" userId="fa32934ac6f77810" providerId="LiveId" clId="{55D2E0B9-B722-4E01-97C8-2799BBFBB6B1}" dt="2022-11-04T11:35:27.111" v="1241" actId="14100"/>
          <ac:picMkLst>
            <pc:docMk/>
            <pc:sldMk cId="2312270589" sldId="582"/>
            <ac:picMk id="7" creationId="{FE33D500-C7D3-C51C-3107-BF6F2B6B38D5}"/>
          </ac:picMkLst>
        </pc:picChg>
      </pc:sldChg>
      <pc:sldChg chg="addSp delSp modSp new mod modClrScheme chgLayout">
        <pc:chgData name="Lotte Rose" userId="fa32934ac6f77810" providerId="LiveId" clId="{55D2E0B9-B722-4E01-97C8-2799BBFBB6B1}" dt="2022-11-04T14:54:20.493" v="3724" actId="478"/>
        <pc:sldMkLst>
          <pc:docMk/>
          <pc:sldMk cId="4251611010" sldId="583"/>
        </pc:sldMkLst>
        <pc:spChg chg="del mod ord">
          <ac:chgData name="Lotte Rose" userId="fa32934ac6f77810" providerId="LiveId" clId="{55D2E0B9-B722-4E01-97C8-2799BBFBB6B1}" dt="2022-11-04T12:09:34.022" v="1498" actId="700"/>
          <ac:spMkLst>
            <pc:docMk/>
            <pc:sldMk cId="4251611010" sldId="583"/>
            <ac:spMk id="2" creationId="{76FB2388-B754-790D-A2F0-F87B2B6A80C2}"/>
          </ac:spMkLst>
        </pc:spChg>
        <pc:spChg chg="del mod ord">
          <ac:chgData name="Lotte Rose" userId="fa32934ac6f77810" providerId="LiveId" clId="{55D2E0B9-B722-4E01-97C8-2799BBFBB6B1}" dt="2022-11-04T12:09:34.022" v="1498" actId="700"/>
          <ac:spMkLst>
            <pc:docMk/>
            <pc:sldMk cId="4251611010" sldId="583"/>
            <ac:spMk id="3" creationId="{30663873-E717-C54E-084B-F64928DD47F9}"/>
          </ac:spMkLst>
        </pc:spChg>
        <pc:spChg chg="del mod ord">
          <ac:chgData name="Lotte Rose" userId="fa32934ac6f77810" providerId="LiveId" clId="{55D2E0B9-B722-4E01-97C8-2799BBFBB6B1}" dt="2022-11-04T12:09:34.022" v="1498" actId="700"/>
          <ac:spMkLst>
            <pc:docMk/>
            <pc:sldMk cId="4251611010" sldId="583"/>
            <ac:spMk id="4" creationId="{4783316B-0D83-ADEE-3434-D171A1B7BA02}"/>
          </ac:spMkLst>
        </pc:spChg>
        <pc:spChg chg="del mod ord">
          <ac:chgData name="Lotte Rose" userId="fa32934ac6f77810" providerId="LiveId" clId="{55D2E0B9-B722-4E01-97C8-2799BBFBB6B1}" dt="2022-11-04T12:10:25.730" v="1508" actId="478"/>
          <ac:spMkLst>
            <pc:docMk/>
            <pc:sldMk cId="4251611010" sldId="583"/>
            <ac:spMk id="5" creationId="{C7DDED07-F38A-8B40-D93D-10A70BF352AF}"/>
          </ac:spMkLst>
        </pc:spChg>
        <pc:spChg chg="add del mod ord">
          <ac:chgData name="Lotte Rose" userId="fa32934ac6f77810" providerId="LiveId" clId="{55D2E0B9-B722-4E01-97C8-2799BBFBB6B1}" dt="2022-11-04T12:09:37.797" v="1499" actId="700"/>
          <ac:spMkLst>
            <pc:docMk/>
            <pc:sldMk cId="4251611010" sldId="583"/>
            <ac:spMk id="6" creationId="{71DE70F7-9904-D15F-CE15-A7BA0AC9EE4D}"/>
          </ac:spMkLst>
        </pc:spChg>
        <pc:spChg chg="add del mod ord">
          <ac:chgData name="Lotte Rose" userId="fa32934ac6f77810" providerId="LiveId" clId="{55D2E0B9-B722-4E01-97C8-2799BBFBB6B1}" dt="2022-11-04T12:09:37.797" v="1499" actId="700"/>
          <ac:spMkLst>
            <pc:docMk/>
            <pc:sldMk cId="4251611010" sldId="583"/>
            <ac:spMk id="7" creationId="{1BCCD13D-3E65-C43A-9058-43011867EA09}"/>
          </ac:spMkLst>
        </pc:spChg>
        <pc:spChg chg="add del mod ord">
          <ac:chgData name="Lotte Rose" userId="fa32934ac6f77810" providerId="LiveId" clId="{55D2E0B9-B722-4E01-97C8-2799BBFBB6B1}" dt="2022-11-04T12:09:37.797" v="1499" actId="700"/>
          <ac:spMkLst>
            <pc:docMk/>
            <pc:sldMk cId="4251611010" sldId="583"/>
            <ac:spMk id="8" creationId="{6636A6DD-3846-941E-101B-BC3A749954E4}"/>
          </ac:spMkLst>
        </pc:spChg>
        <pc:spChg chg="add del mod ord">
          <ac:chgData name="Lotte Rose" userId="fa32934ac6f77810" providerId="LiveId" clId="{55D2E0B9-B722-4E01-97C8-2799BBFBB6B1}" dt="2022-11-04T12:09:37.797" v="1499" actId="700"/>
          <ac:spMkLst>
            <pc:docMk/>
            <pc:sldMk cId="4251611010" sldId="583"/>
            <ac:spMk id="9" creationId="{5793B0F0-5633-C9A7-CB15-FAFCEC6C6B1F}"/>
          </ac:spMkLst>
        </pc:spChg>
        <pc:spChg chg="add del mod ord">
          <ac:chgData name="Lotte Rose" userId="fa32934ac6f77810" providerId="LiveId" clId="{55D2E0B9-B722-4E01-97C8-2799BBFBB6B1}" dt="2022-11-04T14:54:20.493" v="3724" actId="478"/>
          <ac:spMkLst>
            <pc:docMk/>
            <pc:sldMk cId="4251611010" sldId="583"/>
            <ac:spMk id="10" creationId="{4C0C19C4-61BD-40EC-015D-DDEEF62C6D87}"/>
          </ac:spMkLst>
        </pc:spChg>
        <pc:spChg chg="add del mod ord">
          <ac:chgData name="Lotte Rose" userId="fa32934ac6f77810" providerId="LiveId" clId="{55D2E0B9-B722-4E01-97C8-2799BBFBB6B1}" dt="2022-11-04T12:09:40.646" v="1500" actId="22"/>
          <ac:spMkLst>
            <pc:docMk/>
            <pc:sldMk cId="4251611010" sldId="583"/>
            <ac:spMk id="11" creationId="{56E3E221-64FA-6822-8413-7468B9DECAB4}"/>
          </ac:spMkLst>
        </pc:spChg>
        <pc:spChg chg="add mod">
          <ac:chgData name="Lotte Rose" userId="fa32934ac6f77810" providerId="LiveId" clId="{55D2E0B9-B722-4E01-97C8-2799BBFBB6B1}" dt="2022-11-04T12:10:16.512" v="1506" actId="1076"/>
          <ac:spMkLst>
            <pc:docMk/>
            <pc:sldMk cId="4251611010" sldId="583"/>
            <ac:spMk id="15" creationId="{772C50F6-B9A8-D915-9532-54310B682BEF}"/>
          </ac:spMkLst>
        </pc:spChg>
        <pc:picChg chg="add mod ord">
          <ac:chgData name="Lotte Rose" userId="fa32934ac6f77810" providerId="LiveId" clId="{55D2E0B9-B722-4E01-97C8-2799BBFBB6B1}" dt="2022-11-04T14:54:18.298" v="3723" actId="14100"/>
          <ac:picMkLst>
            <pc:docMk/>
            <pc:sldMk cId="4251611010" sldId="583"/>
            <ac:picMk id="13" creationId="{132FCE3F-147B-9D19-58F6-4E086EB9CBCF}"/>
          </ac:picMkLst>
        </pc:picChg>
      </pc:sldChg>
      <pc:sldChg chg="addSp delSp modSp new del mod modClrScheme chgLayout">
        <pc:chgData name="Lotte Rose" userId="fa32934ac6f77810" providerId="LiveId" clId="{55D2E0B9-B722-4E01-97C8-2799BBFBB6B1}" dt="2022-11-04T13:26:51.062" v="1808" actId="2696"/>
        <pc:sldMkLst>
          <pc:docMk/>
          <pc:sldMk cId="4087093975" sldId="584"/>
        </pc:sldMkLst>
        <pc:spChg chg="del mod ord">
          <ac:chgData name="Lotte Rose" userId="fa32934ac6f77810" providerId="LiveId" clId="{55D2E0B9-B722-4E01-97C8-2799BBFBB6B1}" dt="2022-11-04T12:12:15.884" v="1512" actId="700"/>
          <ac:spMkLst>
            <pc:docMk/>
            <pc:sldMk cId="4087093975" sldId="584"/>
            <ac:spMk id="2" creationId="{D645A1E4-E8A4-7008-AB97-DE178D05D188}"/>
          </ac:spMkLst>
        </pc:spChg>
        <pc:spChg chg="del">
          <ac:chgData name="Lotte Rose" userId="fa32934ac6f77810" providerId="LiveId" clId="{55D2E0B9-B722-4E01-97C8-2799BBFBB6B1}" dt="2022-11-04T12:12:15.884" v="1512" actId="700"/>
          <ac:spMkLst>
            <pc:docMk/>
            <pc:sldMk cId="4087093975" sldId="584"/>
            <ac:spMk id="3" creationId="{3CCF1DEA-E388-3304-7B7E-0691AB8F32DF}"/>
          </ac:spMkLst>
        </pc:spChg>
        <pc:spChg chg="del mod ord">
          <ac:chgData name="Lotte Rose" userId="fa32934ac6f77810" providerId="LiveId" clId="{55D2E0B9-B722-4E01-97C8-2799BBFBB6B1}" dt="2022-11-04T12:12:15.884" v="1512" actId="700"/>
          <ac:spMkLst>
            <pc:docMk/>
            <pc:sldMk cId="4087093975" sldId="584"/>
            <ac:spMk id="4" creationId="{600A2D37-6A01-6884-63FA-33DB139D2A45}"/>
          </ac:spMkLst>
        </pc:spChg>
        <pc:spChg chg="del mod ord">
          <ac:chgData name="Lotte Rose" userId="fa32934ac6f77810" providerId="LiveId" clId="{55D2E0B9-B722-4E01-97C8-2799BBFBB6B1}" dt="2022-11-04T12:13:57.898" v="1692" actId="478"/>
          <ac:spMkLst>
            <pc:docMk/>
            <pc:sldMk cId="4087093975" sldId="584"/>
            <ac:spMk id="5" creationId="{596DC06C-8BBD-CF95-4D21-C33416C6D4B6}"/>
          </ac:spMkLst>
        </pc:spChg>
        <pc:spChg chg="add mod ord">
          <ac:chgData name="Lotte Rose" userId="fa32934ac6f77810" providerId="LiveId" clId="{55D2E0B9-B722-4E01-97C8-2799BBFBB6B1}" dt="2022-11-04T13:24:37.617" v="1791" actId="1076"/>
          <ac:spMkLst>
            <pc:docMk/>
            <pc:sldMk cId="4087093975" sldId="584"/>
            <ac:spMk id="6" creationId="{AAA5AD09-E563-DBC8-FE65-16FC7BCDF07D}"/>
          </ac:spMkLst>
        </pc:spChg>
        <pc:spChg chg="add mod ord">
          <ac:chgData name="Lotte Rose" userId="fa32934ac6f77810" providerId="LiveId" clId="{55D2E0B9-B722-4E01-97C8-2799BBFBB6B1}" dt="2022-11-04T12:18:59.240" v="1787" actId="1076"/>
          <ac:spMkLst>
            <pc:docMk/>
            <pc:sldMk cId="4087093975" sldId="584"/>
            <ac:spMk id="7" creationId="{DE712D3D-2928-630A-D984-F6F8C63616E6}"/>
          </ac:spMkLst>
        </pc:spChg>
        <pc:spChg chg="add mod">
          <ac:chgData name="Lotte Rose" userId="fa32934ac6f77810" providerId="LiveId" clId="{55D2E0B9-B722-4E01-97C8-2799BBFBB6B1}" dt="2022-11-04T12:19:04.144" v="1788" actId="1076"/>
          <ac:spMkLst>
            <pc:docMk/>
            <pc:sldMk cId="4087093975" sldId="584"/>
            <ac:spMk id="11" creationId="{2341C962-7D00-8C26-3BE1-4F988E1E82BC}"/>
          </ac:spMkLst>
        </pc:spChg>
        <pc:picChg chg="add mod">
          <ac:chgData name="Lotte Rose" userId="fa32934ac6f77810" providerId="LiveId" clId="{55D2E0B9-B722-4E01-97C8-2799BBFBB6B1}" dt="2022-11-04T12:18:54.945" v="1786" actId="1076"/>
          <ac:picMkLst>
            <pc:docMk/>
            <pc:sldMk cId="4087093975" sldId="584"/>
            <ac:picMk id="9" creationId="{730F13D4-4CD9-09B9-022B-D2B22EBDE8EC}"/>
          </ac:picMkLst>
        </pc:picChg>
      </pc:sldChg>
      <pc:sldChg chg="del">
        <pc:chgData name="Lotte Rose" userId="fa32934ac6f77810" providerId="LiveId" clId="{55D2E0B9-B722-4E01-97C8-2799BBFBB6B1}" dt="2023-05-06T10:38:21.490" v="4584" actId="47"/>
        <pc:sldMkLst>
          <pc:docMk/>
          <pc:sldMk cId="4094525976" sldId="584"/>
        </pc:sldMkLst>
      </pc:sldChg>
      <pc:sldChg chg="addSp modSp add mod modAnim">
        <pc:chgData name="Lotte Rose" userId="fa32934ac6f77810" providerId="LiveId" clId="{55D2E0B9-B722-4E01-97C8-2799BBFBB6B1}" dt="2023-05-06T11:12:07.416" v="5265"/>
        <pc:sldMkLst>
          <pc:docMk/>
          <pc:sldMk cId="3675748253" sldId="585"/>
        </pc:sldMkLst>
        <pc:spChg chg="add mod">
          <ac:chgData name="Lotte Rose" userId="fa32934ac6f77810" providerId="LiveId" clId="{55D2E0B9-B722-4E01-97C8-2799BBFBB6B1}" dt="2023-05-06T09:25:44.308" v="3783" actId="1076"/>
          <ac:spMkLst>
            <pc:docMk/>
            <pc:sldMk cId="3675748253" sldId="585"/>
            <ac:spMk id="5" creationId="{991AD014-EC81-7F6C-A6FC-D7D649D61550}"/>
          </ac:spMkLst>
        </pc:spChg>
      </pc:sldChg>
      <pc:sldChg chg="add">
        <pc:chgData name="Lotte Rose" userId="fa32934ac6f77810" providerId="LiveId" clId="{55D2E0B9-B722-4E01-97C8-2799BBFBB6B1}" dt="2022-11-04T13:28:41.446" v="1880" actId="2890"/>
        <pc:sldMkLst>
          <pc:docMk/>
          <pc:sldMk cId="1200509741" sldId="586"/>
        </pc:sldMkLst>
      </pc:sldChg>
      <pc:sldChg chg="addSp delSp modSp new del mod modClrScheme chgLayout">
        <pc:chgData name="Lotte Rose" userId="fa32934ac6f77810" providerId="LiveId" clId="{55D2E0B9-B722-4E01-97C8-2799BBFBB6B1}" dt="2022-11-04T13:28:31.681" v="1879" actId="680"/>
        <pc:sldMkLst>
          <pc:docMk/>
          <pc:sldMk cId="2411375705" sldId="586"/>
        </pc:sldMkLst>
        <pc:spChg chg="add del mod ord">
          <ac:chgData name="Lotte Rose" userId="fa32934ac6f77810" providerId="LiveId" clId="{55D2E0B9-B722-4E01-97C8-2799BBFBB6B1}" dt="2022-11-04T13:28:30.928" v="1878" actId="700"/>
          <ac:spMkLst>
            <pc:docMk/>
            <pc:sldMk cId="2411375705" sldId="586"/>
            <ac:spMk id="2" creationId="{0D9B82AF-83E3-8A64-899B-456AE8E5BA6A}"/>
          </ac:spMkLst>
        </pc:spChg>
        <pc:spChg chg="add del">
          <ac:chgData name="Lotte Rose" userId="fa32934ac6f77810" providerId="LiveId" clId="{55D2E0B9-B722-4E01-97C8-2799BBFBB6B1}" dt="2022-11-04T13:28:30.928" v="1878" actId="700"/>
          <ac:spMkLst>
            <pc:docMk/>
            <pc:sldMk cId="2411375705" sldId="586"/>
            <ac:spMk id="3" creationId="{97D87EA7-F9F8-5877-24D8-10F99942E031}"/>
          </ac:spMkLst>
        </pc:spChg>
        <pc:spChg chg="add del mod ord">
          <ac:chgData name="Lotte Rose" userId="fa32934ac6f77810" providerId="LiveId" clId="{55D2E0B9-B722-4E01-97C8-2799BBFBB6B1}" dt="2022-11-04T13:28:30.928" v="1878" actId="700"/>
          <ac:spMkLst>
            <pc:docMk/>
            <pc:sldMk cId="2411375705" sldId="586"/>
            <ac:spMk id="4" creationId="{DCF3844E-A8A1-0BB6-639D-7BA166816E71}"/>
          </ac:spMkLst>
        </pc:spChg>
        <pc:spChg chg="add del mod ord">
          <ac:chgData name="Lotte Rose" userId="fa32934ac6f77810" providerId="LiveId" clId="{55D2E0B9-B722-4E01-97C8-2799BBFBB6B1}" dt="2022-11-04T13:28:30.928" v="1878" actId="700"/>
          <ac:spMkLst>
            <pc:docMk/>
            <pc:sldMk cId="2411375705" sldId="586"/>
            <ac:spMk id="5" creationId="{8D44B200-7DA8-D376-B56B-D3692AEFC6BA}"/>
          </ac:spMkLst>
        </pc:spChg>
        <pc:spChg chg="add del mod ord">
          <ac:chgData name="Lotte Rose" userId="fa32934ac6f77810" providerId="LiveId" clId="{55D2E0B9-B722-4E01-97C8-2799BBFBB6B1}" dt="2022-11-04T13:28:30.928" v="1878" actId="700"/>
          <ac:spMkLst>
            <pc:docMk/>
            <pc:sldMk cId="2411375705" sldId="586"/>
            <ac:spMk id="6" creationId="{84712D57-AD51-8C6E-FE40-10A4A5D898C9}"/>
          </ac:spMkLst>
        </pc:spChg>
        <pc:spChg chg="add del mod ord">
          <ac:chgData name="Lotte Rose" userId="fa32934ac6f77810" providerId="LiveId" clId="{55D2E0B9-B722-4E01-97C8-2799BBFBB6B1}" dt="2022-11-04T13:28:30.928" v="1878" actId="700"/>
          <ac:spMkLst>
            <pc:docMk/>
            <pc:sldMk cId="2411375705" sldId="586"/>
            <ac:spMk id="7" creationId="{875A8F2B-67B5-EA68-021A-93275B2A5503}"/>
          </ac:spMkLst>
        </pc:spChg>
      </pc:sldChg>
      <pc:sldChg chg="delSp modSp new mod modAnim">
        <pc:chgData name="Lotte Rose" userId="fa32934ac6f77810" providerId="LiveId" clId="{55D2E0B9-B722-4E01-97C8-2799BBFBB6B1}" dt="2023-05-06T11:25:40.127" v="5387"/>
        <pc:sldMkLst>
          <pc:docMk/>
          <pc:sldMk cId="4152739552" sldId="587"/>
        </pc:sldMkLst>
        <pc:spChg chg="mod">
          <ac:chgData name="Lotte Rose" userId="fa32934ac6f77810" providerId="LiveId" clId="{55D2E0B9-B722-4E01-97C8-2799BBFBB6B1}" dt="2023-05-06T11:16:53.396" v="5288" actId="1076"/>
          <ac:spMkLst>
            <pc:docMk/>
            <pc:sldMk cId="4152739552" sldId="587"/>
            <ac:spMk id="2" creationId="{5CA0BEE2-A1DD-8480-CF4D-803A8D781C67}"/>
          </ac:spMkLst>
        </pc:spChg>
        <pc:spChg chg="mod">
          <ac:chgData name="Lotte Rose" userId="fa32934ac6f77810" providerId="LiveId" clId="{55D2E0B9-B722-4E01-97C8-2799BBFBB6B1}" dt="2023-05-06T11:25:35.566" v="5386" actId="313"/>
          <ac:spMkLst>
            <pc:docMk/>
            <pc:sldMk cId="4152739552" sldId="587"/>
            <ac:spMk id="3" creationId="{7AE856C5-C7E4-B2D0-7A5B-3EB879B28BED}"/>
          </ac:spMkLst>
        </pc:spChg>
        <pc:spChg chg="del">
          <ac:chgData name="Lotte Rose" userId="fa32934ac6f77810" providerId="LiveId" clId="{55D2E0B9-B722-4E01-97C8-2799BBFBB6B1}" dt="2022-11-04T14:00:19.097" v="2137" actId="478"/>
          <ac:spMkLst>
            <pc:docMk/>
            <pc:sldMk cId="4152739552" sldId="587"/>
            <ac:spMk id="5" creationId="{10C3443D-1AEB-9926-551C-7EB581A6DD09}"/>
          </ac:spMkLst>
        </pc:spChg>
        <pc:spChg chg="del">
          <ac:chgData name="Lotte Rose" userId="fa32934ac6f77810" providerId="LiveId" clId="{55D2E0B9-B722-4E01-97C8-2799BBFBB6B1}" dt="2022-11-04T14:00:22.273" v="2138" actId="478"/>
          <ac:spMkLst>
            <pc:docMk/>
            <pc:sldMk cId="4152739552" sldId="587"/>
            <ac:spMk id="6" creationId="{F184A621-A49B-5B81-F54E-B56E83E9330A}"/>
          </ac:spMkLst>
        </pc:spChg>
      </pc:sldChg>
      <pc:sldChg chg="addSp modSp add mod">
        <pc:chgData name="Lotte Rose" userId="fa32934ac6f77810" providerId="LiveId" clId="{55D2E0B9-B722-4E01-97C8-2799BBFBB6B1}" dt="2022-11-04T14:19:00.442" v="3033" actId="14100"/>
        <pc:sldMkLst>
          <pc:docMk/>
          <pc:sldMk cId="3080007764" sldId="588"/>
        </pc:sldMkLst>
        <pc:spChg chg="mod">
          <ac:chgData name="Lotte Rose" userId="fa32934ac6f77810" providerId="LiveId" clId="{55D2E0B9-B722-4E01-97C8-2799BBFBB6B1}" dt="2022-11-04T14:15:31.306" v="2778" actId="6549"/>
          <ac:spMkLst>
            <pc:docMk/>
            <pc:sldMk cId="3080007764" sldId="588"/>
            <ac:spMk id="2" creationId="{5CA0BEE2-A1DD-8480-CF4D-803A8D781C67}"/>
          </ac:spMkLst>
        </pc:spChg>
        <pc:spChg chg="mod">
          <ac:chgData name="Lotte Rose" userId="fa32934ac6f77810" providerId="LiveId" clId="{55D2E0B9-B722-4E01-97C8-2799BBFBB6B1}" dt="2022-11-04T14:18:21.282" v="2980" actId="1076"/>
          <ac:spMkLst>
            <pc:docMk/>
            <pc:sldMk cId="3080007764" sldId="588"/>
            <ac:spMk id="3" creationId="{7AE856C5-C7E4-B2D0-7A5B-3EB879B28BED}"/>
          </ac:spMkLst>
        </pc:spChg>
        <pc:spChg chg="add mod">
          <ac:chgData name="Lotte Rose" userId="fa32934ac6f77810" providerId="LiveId" clId="{55D2E0B9-B722-4E01-97C8-2799BBFBB6B1}" dt="2022-11-04T14:19:00.442" v="3033" actId="14100"/>
          <ac:spMkLst>
            <pc:docMk/>
            <pc:sldMk cId="3080007764" sldId="588"/>
            <ac:spMk id="6" creationId="{F0F5DEC4-D072-AC1B-1C8F-1254F37176E1}"/>
          </ac:spMkLst>
        </pc:spChg>
        <pc:picChg chg="add mod">
          <ac:chgData name="Lotte Rose" userId="fa32934ac6f77810" providerId="LiveId" clId="{55D2E0B9-B722-4E01-97C8-2799BBFBB6B1}" dt="2022-11-04T14:17:25.681" v="2979" actId="14100"/>
          <ac:picMkLst>
            <pc:docMk/>
            <pc:sldMk cId="3080007764" sldId="588"/>
            <ac:picMk id="5" creationId="{76850F37-69BE-CFD1-F26D-CBE35875A5C2}"/>
          </ac:picMkLst>
        </pc:picChg>
      </pc:sldChg>
      <pc:sldChg chg="delSp modSp new del mod">
        <pc:chgData name="Lotte Rose" userId="fa32934ac6f77810" providerId="LiveId" clId="{55D2E0B9-B722-4E01-97C8-2799BBFBB6B1}" dt="2023-05-06T11:07:31.976" v="5258" actId="47"/>
        <pc:sldMkLst>
          <pc:docMk/>
          <pc:sldMk cId="242108309" sldId="589"/>
        </pc:sldMkLst>
        <pc:spChg chg="mod">
          <ac:chgData name="Lotte Rose" userId="fa32934ac6f77810" providerId="LiveId" clId="{55D2E0B9-B722-4E01-97C8-2799BBFBB6B1}" dt="2022-11-04T14:51:58.761" v="3619" actId="1076"/>
          <ac:spMkLst>
            <pc:docMk/>
            <pc:sldMk cId="242108309" sldId="589"/>
            <ac:spMk id="2" creationId="{BD67D103-B49A-7CEE-D5F7-514725316DAC}"/>
          </ac:spMkLst>
        </pc:spChg>
        <pc:spChg chg="mod">
          <ac:chgData name="Lotte Rose" userId="fa32934ac6f77810" providerId="LiveId" clId="{55D2E0B9-B722-4E01-97C8-2799BBFBB6B1}" dt="2023-05-06T10:12:01.949" v="4149" actId="20577"/>
          <ac:spMkLst>
            <pc:docMk/>
            <pc:sldMk cId="242108309" sldId="589"/>
            <ac:spMk id="3" creationId="{7F0DD3A6-A4F8-9ADD-E13A-20D65D100068}"/>
          </ac:spMkLst>
        </pc:spChg>
        <pc:spChg chg="del">
          <ac:chgData name="Lotte Rose" userId="fa32934ac6f77810" providerId="LiveId" clId="{55D2E0B9-B722-4E01-97C8-2799BBFBB6B1}" dt="2022-11-04T14:19:11.948" v="3035" actId="478"/>
          <ac:spMkLst>
            <pc:docMk/>
            <pc:sldMk cId="242108309" sldId="589"/>
            <ac:spMk id="5" creationId="{5C0EF661-FDEB-DBC3-FDC5-3F1AB3819EE7}"/>
          </ac:spMkLst>
        </pc:spChg>
        <pc:spChg chg="del">
          <ac:chgData name="Lotte Rose" userId="fa32934ac6f77810" providerId="LiveId" clId="{55D2E0B9-B722-4E01-97C8-2799BBFBB6B1}" dt="2022-11-04T14:20:21.731" v="3113" actId="478"/>
          <ac:spMkLst>
            <pc:docMk/>
            <pc:sldMk cId="242108309" sldId="589"/>
            <ac:spMk id="6" creationId="{EFBC22E9-D71A-EFE0-F65A-A721EFBFC8C8}"/>
          </ac:spMkLst>
        </pc:spChg>
      </pc:sldChg>
      <pc:sldChg chg="del">
        <pc:chgData name="Lotte Rose" userId="fa32934ac6f77810" providerId="LiveId" clId="{55D2E0B9-B722-4E01-97C8-2799BBFBB6B1}" dt="2023-05-06T09:53:27.250" v="4047" actId="47"/>
        <pc:sldMkLst>
          <pc:docMk/>
          <pc:sldMk cId="586828768" sldId="591"/>
        </pc:sldMkLst>
      </pc:sldChg>
      <pc:sldChg chg="modSp mod">
        <pc:chgData name="Lotte Rose" userId="fa32934ac6f77810" providerId="LiveId" clId="{55D2E0B9-B722-4E01-97C8-2799BBFBB6B1}" dt="2023-05-06T09:54:47.721" v="4049" actId="1076"/>
        <pc:sldMkLst>
          <pc:docMk/>
          <pc:sldMk cId="3167315301" sldId="593"/>
        </pc:sldMkLst>
        <pc:spChg chg="mod">
          <ac:chgData name="Lotte Rose" userId="fa32934ac6f77810" providerId="LiveId" clId="{55D2E0B9-B722-4E01-97C8-2799BBFBB6B1}" dt="2023-05-06T09:54:47.721" v="4049" actId="1076"/>
          <ac:spMkLst>
            <pc:docMk/>
            <pc:sldMk cId="3167315301" sldId="593"/>
            <ac:spMk id="6" creationId="{F0F5DEC4-D072-AC1B-1C8F-1254F37176E1}"/>
          </ac:spMkLst>
        </pc:spChg>
      </pc:sldChg>
      <pc:sldChg chg="addSp delSp modSp add mod delAnim modAnim">
        <pc:chgData name="Lotte Rose" userId="fa32934ac6f77810" providerId="LiveId" clId="{55D2E0B9-B722-4E01-97C8-2799BBFBB6B1}" dt="2023-05-06T11:13:25.924" v="5279"/>
        <pc:sldMkLst>
          <pc:docMk/>
          <pc:sldMk cId="2879373564" sldId="594"/>
        </pc:sldMkLst>
        <pc:spChg chg="mod">
          <ac:chgData name="Lotte Rose" userId="fa32934ac6f77810" providerId="LiveId" clId="{55D2E0B9-B722-4E01-97C8-2799BBFBB6B1}" dt="2023-05-06T09:48:14.162" v="3956" actId="1076"/>
          <ac:spMkLst>
            <pc:docMk/>
            <pc:sldMk cId="2879373564" sldId="594"/>
            <ac:spMk id="2" creationId="{4481D159-6119-42BB-93F9-5E932FB52640}"/>
          </ac:spMkLst>
        </pc:spChg>
        <pc:picChg chg="del">
          <ac:chgData name="Lotte Rose" userId="fa32934ac6f77810" providerId="LiveId" clId="{55D2E0B9-B722-4E01-97C8-2799BBFBB6B1}" dt="2023-05-06T09:31:17.423" v="3816" actId="478"/>
          <ac:picMkLst>
            <pc:docMk/>
            <pc:sldMk cId="2879373564" sldId="594"/>
            <ac:picMk id="3" creationId="{3D7F215B-D8E6-7BD8-1FA4-C41FB7E607AF}"/>
          </ac:picMkLst>
        </pc:picChg>
        <pc:picChg chg="del">
          <ac:chgData name="Lotte Rose" userId="fa32934ac6f77810" providerId="LiveId" clId="{55D2E0B9-B722-4E01-97C8-2799BBFBB6B1}" dt="2023-05-06T09:31:11.457" v="3813" actId="478"/>
          <ac:picMkLst>
            <pc:docMk/>
            <pc:sldMk cId="2879373564" sldId="594"/>
            <ac:picMk id="4" creationId="{909284BF-399D-FA8D-F39D-1C7199656C43}"/>
          </ac:picMkLst>
        </pc:picChg>
        <pc:picChg chg="del">
          <ac:chgData name="Lotte Rose" userId="fa32934ac6f77810" providerId="LiveId" clId="{55D2E0B9-B722-4E01-97C8-2799BBFBB6B1}" dt="2023-05-06T09:31:13.855" v="3814" actId="478"/>
          <ac:picMkLst>
            <pc:docMk/>
            <pc:sldMk cId="2879373564" sldId="594"/>
            <ac:picMk id="5" creationId="{CAF4DC3B-5D7B-797D-0E19-81AA07D42763}"/>
          </ac:picMkLst>
        </pc:picChg>
        <pc:picChg chg="add del mod">
          <ac:chgData name="Lotte Rose" userId="fa32934ac6f77810" providerId="LiveId" clId="{55D2E0B9-B722-4E01-97C8-2799BBFBB6B1}" dt="2023-05-06T09:38:33.768" v="3873" actId="21"/>
          <ac:picMkLst>
            <pc:docMk/>
            <pc:sldMk cId="2879373564" sldId="594"/>
            <ac:picMk id="6" creationId="{12787237-D59D-6FBD-239B-88AE2ABC4C25}"/>
          </ac:picMkLst>
        </pc:picChg>
        <pc:picChg chg="add mod">
          <ac:chgData name="Lotte Rose" userId="fa32934ac6f77810" providerId="LiveId" clId="{55D2E0B9-B722-4E01-97C8-2799BBFBB6B1}" dt="2023-05-06T09:48:38.482" v="3961" actId="1076"/>
          <ac:picMkLst>
            <pc:docMk/>
            <pc:sldMk cId="2879373564" sldId="594"/>
            <ac:picMk id="7" creationId="{D0232C14-C83C-7673-E21E-697436F48BEE}"/>
          </ac:picMkLst>
        </pc:picChg>
        <pc:picChg chg="mod">
          <ac:chgData name="Lotte Rose" userId="fa32934ac6f77810" providerId="LiveId" clId="{55D2E0B9-B722-4E01-97C8-2799BBFBB6B1}" dt="2023-05-06T09:49:19.818" v="3967" actId="1076"/>
          <ac:picMkLst>
            <pc:docMk/>
            <pc:sldMk cId="2879373564" sldId="594"/>
            <ac:picMk id="8" creationId="{7B028951-0CB3-8093-D9B6-A3EE67EBF220}"/>
          </ac:picMkLst>
        </pc:picChg>
        <pc:picChg chg="del">
          <ac:chgData name="Lotte Rose" userId="fa32934ac6f77810" providerId="LiveId" clId="{55D2E0B9-B722-4E01-97C8-2799BBFBB6B1}" dt="2023-05-06T09:31:15.605" v="3815" actId="478"/>
          <ac:picMkLst>
            <pc:docMk/>
            <pc:sldMk cId="2879373564" sldId="594"/>
            <ac:picMk id="9" creationId="{D5695B0E-E66D-D671-6FC3-764B782EAA39}"/>
          </ac:picMkLst>
        </pc:picChg>
        <pc:picChg chg="add mod">
          <ac:chgData name="Lotte Rose" userId="fa32934ac6f77810" providerId="LiveId" clId="{55D2E0B9-B722-4E01-97C8-2799BBFBB6B1}" dt="2023-05-06T09:49:42.473" v="3969" actId="1076"/>
          <ac:picMkLst>
            <pc:docMk/>
            <pc:sldMk cId="2879373564" sldId="594"/>
            <ac:picMk id="10" creationId="{4E2C4732-C5B5-8AD5-0896-5EBE9D644C43}"/>
          </ac:picMkLst>
        </pc:picChg>
        <pc:picChg chg="add mod">
          <ac:chgData name="Lotte Rose" userId="fa32934ac6f77810" providerId="LiveId" clId="{55D2E0B9-B722-4E01-97C8-2799BBFBB6B1}" dt="2023-05-06T09:49:46.851" v="3970" actId="1076"/>
          <ac:picMkLst>
            <pc:docMk/>
            <pc:sldMk cId="2879373564" sldId="594"/>
            <ac:picMk id="11" creationId="{A42F7089-F7A7-8FBB-7434-DF7E963B617B}"/>
          </ac:picMkLst>
        </pc:picChg>
      </pc:sldChg>
      <pc:sldChg chg="delSp add mod">
        <pc:chgData name="Lotte Rose" userId="fa32934ac6f77810" providerId="LiveId" clId="{55D2E0B9-B722-4E01-97C8-2799BBFBB6B1}" dt="2023-05-06T09:45:16.378" v="3907" actId="478"/>
        <pc:sldMkLst>
          <pc:docMk/>
          <pc:sldMk cId="282065334" sldId="595"/>
        </pc:sldMkLst>
        <pc:picChg chg="del">
          <ac:chgData name="Lotte Rose" userId="fa32934ac6f77810" providerId="LiveId" clId="{55D2E0B9-B722-4E01-97C8-2799BBFBB6B1}" dt="2023-05-06T09:45:16.378" v="3907" actId="478"/>
          <ac:picMkLst>
            <pc:docMk/>
            <pc:sldMk cId="282065334" sldId="595"/>
            <ac:picMk id="3" creationId="{DE04F43C-7D6D-264E-5FE5-C4D9F29B5D5F}"/>
          </ac:picMkLst>
        </pc:picChg>
      </pc:sldChg>
      <pc:sldChg chg="modSp mod">
        <pc:chgData name="Lotte Rose" userId="fa32934ac6f77810" providerId="LiveId" clId="{55D2E0B9-B722-4E01-97C8-2799BBFBB6B1}" dt="2023-05-06T11:26:00.119" v="5395" actId="313"/>
        <pc:sldMkLst>
          <pc:docMk/>
          <pc:sldMk cId="1134992175" sldId="596"/>
        </pc:sldMkLst>
        <pc:spChg chg="mod">
          <ac:chgData name="Lotte Rose" userId="fa32934ac6f77810" providerId="LiveId" clId="{55D2E0B9-B722-4E01-97C8-2799BBFBB6B1}" dt="2023-05-06T10:32:13.057" v="4566" actId="1076"/>
          <ac:spMkLst>
            <pc:docMk/>
            <pc:sldMk cId="1134992175" sldId="596"/>
            <ac:spMk id="2" creationId="{5CA0BEE2-A1DD-8480-CF4D-803A8D781C67}"/>
          </ac:spMkLst>
        </pc:spChg>
        <pc:spChg chg="mod">
          <ac:chgData name="Lotte Rose" userId="fa32934ac6f77810" providerId="LiveId" clId="{55D2E0B9-B722-4E01-97C8-2799BBFBB6B1}" dt="2023-05-06T11:26:00.119" v="5395" actId="313"/>
          <ac:spMkLst>
            <pc:docMk/>
            <pc:sldMk cId="1134992175" sldId="596"/>
            <ac:spMk id="3" creationId="{7AE856C5-C7E4-B2D0-7A5B-3EB879B28BED}"/>
          </ac:spMkLst>
        </pc:spChg>
      </pc:sldChg>
      <pc:sldChg chg="addSp delSp modSp add mod">
        <pc:chgData name="Lotte Rose" userId="fa32934ac6f77810" providerId="LiveId" clId="{55D2E0B9-B722-4E01-97C8-2799BBFBB6B1}" dt="2023-05-07T11:08:57.751" v="5485" actId="20577"/>
        <pc:sldMkLst>
          <pc:docMk/>
          <pc:sldMk cId="3982259572" sldId="597"/>
        </pc:sldMkLst>
        <pc:spChg chg="mod">
          <ac:chgData name="Lotte Rose" userId="fa32934ac6f77810" providerId="LiveId" clId="{55D2E0B9-B722-4E01-97C8-2799BBFBB6B1}" dt="2023-05-06T11:17:11.165" v="5330" actId="20577"/>
          <ac:spMkLst>
            <pc:docMk/>
            <pc:sldMk cId="3982259572" sldId="597"/>
            <ac:spMk id="2" creationId="{5CA0BEE2-A1DD-8480-CF4D-803A8D781C67}"/>
          </ac:spMkLst>
        </pc:spChg>
        <pc:spChg chg="mod">
          <ac:chgData name="Lotte Rose" userId="fa32934ac6f77810" providerId="LiveId" clId="{55D2E0B9-B722-4E01-97C8-2799BBFBB6B1}" dt="2023-05-06T11:23:16.983" v="5370" actId="20577"/>
          <ac:spMkLst>
            <pc:docMk/>
            <pc:sldMk cId="3982259572" sldId="597"/>
            <ac:spMk id="3" creationId="{7AE856C5-C7E4-B2D0-7A5B-3EB879B28BED}"/>
          </ac:spMkLst>
        </pc:spChg>
        <pc:spChg chg="add mod">
          <ac:chgData name="Lotte Rose" userId="fa32934ac6f77810" providerId="LiveId" clId="{55D2E0B9-B722-4E01-97C8-2799BBFBB6B1}" dt="2023-05-07T11:07:24.399" v="5402" actId="14100"/>
          <ac:spMkLst>
            <pc:docMk/>
            <pc:sldMk cId="3982259572" sldId="597"/>
            <ac:spMk id="5" creationId="{98AD33FC-0FA4-B047-106A-E8EF5EC4717A}"/>
          </ac:spMkLst>
        </pc:spChg>
        <pc:spChg chg="add mod">
          <ac:chgData name="Lotte Rose" userId="fa32934ac6f77810" providerId="LiveId" clId="{55D2E0B9-B722-4E01-97C8-2799BBFBB6B1}" dt="2023-05-07T11:06:59.582" v="5398" actId="1076"/>
          <ac:spMkLst>
            <pc:docMk/>
            <pc:sldMk cId="3982259572" sldId="597"/>
            <ac:spMk id="7" creationId="{35F3982C-0555-FBAC-C961-D677E9DFEC91}"/>
          </ac:spMkLst>
        </pc:spChg>
        <pc:spChg chg="add mod">
          <ac:chgData name="Lotte Rose" userId="fa32934ac6f77810" providerId="LiveId" clId="{55D2E0B9-B722-4E01-97C8-2799BBFBB6B1}" dt="2023-05-07T11:08:57.751" v="5485" actId="20577"/>
          <ac:spMkLst>
            <pc:docMk/>
            <pc:sldMk cId="3982259572" sldId="597"/>
            <ac:spMk id="8" creationId="{ED8572D4-5402-010B-D739-151A4B9DA448}"/>
          </ac:spMkLst>
        </pc:spChg>
        <pc:picChg chg="add del mod">
          <ac:chgData name="Lotte Rose" userId="fa32934ac6f77810" providerId="LiveId" clId="{55D2E0B9-B722-4E01-97C8-2799BBFBB6B1}" dt="2023-05-06T11:22:18.390" v="5337" actId="478"/>
          <ac:picMkLst>
            <pc:docMk/>
            <pc:sldMk cId="3982259572" sldId="597"/>
            <ac:picMk id="5" creationId="{C1ADF0D7-12C7-212A-37DD-23D2E02B0A50}"/>
          </ac:picMkLst>
        </pc:picChg>
        <pc:picChg chg="add mod">
          <ac:chgData name="Lotte Rose" userId="fa32934ac6f77810" providerId="LiveId" clId="{55D2E0B9-B722-4E01-97C8-2799BBFBB6B1}" dt="2023-05-07T11:06:54.213" v="5397" actId="1076"/>
          <ac:picMkLst>
            <pc:docMk/>
            <pc:sldMk cId="3982259572" sldId="597"/>
            <ac:picMk id="6" creationId="{CE47BDA0-65A0-077F-15DF-AF329B01B307}"/>
          </ac:picMkLst>
        </pc:picChg>
      </pc:sldChg>
      <pc:sldChg chg="modSp add mod">
        <pc:chgData name="Lotte Rose" userId="fa32934ac6f77810" providerId="LiveId" clId="{55D2E0B9-B722-4E01-97C8-2799BBFBB6B1}" dt="2023-05-07T11:13:38.215" v="5733" actId="1076"/>
        <pc:sldMkLst>
          <pc:docMk/>
          <pc:sldMk cId="2987308689" sldId="598"/>
        </pc:sldMkLst>
        <pc:spChg chg="mod">
          <ac:chgData name="Lotte Rose" userId="fa32934ac6f77810" providerId="LiveId" clId="{55D2E0B9-B722-4E01-97C8-2799BBFBB6B1}" dt="2023-05-07T11:13:38.215" v="5733" actId="1076"/>
          <ac:spMkLst>
            <pc:docMk/>
            <pc:sldMk cId="2987308689" sldId="598"/>
            <ac:spMk id="2" creationId="{5CA0BEE2-A1DD-8480-CF4D-803A8D781C67}"/>
          </ac:spMkLst>
        </pc:spChg>
        <pc:spChg chg="mod">
          <ac:chgData name="Lotte Rose" userId="fa32934ac6f77810" providerId="LiveId" clId="{55D2E0B9-B722-4E01-97C8-2799BBFBB6B1}" dt="2023-05-07T11:13:30.327" v="5732" actId="1076"/>
          <ac:spMkLst>
            <pc:docMk/>
            <pc:sldMk cId="2987308689" sldId="598"/>
            <ac:spMk id="3" creationId="{7AE856C5-C7E4-B2D0-7A5B-3EB879B28BED}"/>
          </ac:spMkLst>
        </pc:spChg>
      </pc:sldChg>
    </pc:docChg>
  </pc:docChgLst>
  <pc:docChgLst>
    <pc:chgData name="Lotte Rose" userId="fa32934ac6f77810" providerId="LiveId" clId="{BD02E0FD-D72B-4B03-8ECC-0284BE413E7D}"/>
    <pc:docChg chg="undo custSel addSld delSld modSld sldOrd addSection delSection modSection">
      <pc:chgData name="Lotte Rose" userId="fa32934ac6f77810" providerId="LiveId" clId="{BD02E0FD-D72B-4B03-8ECC-0284BE413E7D}" dt="2023-05-08T08:17:43.845" v="4555"/>
      <pc:docMkLst>
        <pc:docMk/>
      </pc:docMkLst>
      <pc:sldChg chg="modSp mod">
        <pc:chgData name="Lotte Rose" userId="fa32934ac6f77810" providerId="LiveId" clId="{BD02E0FD-D72B-4B03-8ECC-0284BE413E7D}" dt="2022-10-31T10:27:04.517" v="1"/>
        <pc:sldMkLst>
          <pc:docMk/>
          <pc:sldMk cId="1548089322" sldId="256"/>
        </pc:sldMkLst>
        <pc:spChg chg="mod">
          <ac:chgData name="Lotte Rose" userId="fa32934ac6f77810" providerId="LiveId" clId="{BD02E0FD-D72B-4B03-8ECC-0284BE413E7D}" dt="2022-10-31T10:27:04.517" v="1"/>
          <ac:spMkLst>
            <pc:docMk/>
            <pc:sldMk cId="1548089322" sldId="256"/>
            <ac:spMk id="9" creationId="{00000000-0000-0000-0000-000000000000}"/>
          </ac:spMkLst>
        </pc:spChg>
      </pc:sldChg>
      <pc:sldChg chg="modAnim">
        <pc:chgData name="Lotte Rose" userId="fa32934ac6f77810" providerId="LiveId" clId="{BD02E0FD-D72B-4B03-8ECC-0284BE413E7D}" dt="2023-05-08T08:17:43.845" v="4555"/>
        <pc:sldMkLst>
          <pc:docMk/>
          <pc:sldMk cId="3235385585" sldId="388"/>
        </pc:sldMkLst>
      </pc:sldChg>
      <pc:sldChg chg="del">
        <pc:chgData name="Lotte Rose" userId="fa32934ac6f77810" providerId="LiveId" clId="{BD02E0FD-D72B-4B03-8ECC-0284BE413E7D}" dt="2022-10-31T10:27:52.550" v="10" actId="47"/>
        <pc:sldMkLst>
          <pc:docMk/>
          <pc:sldMk cId="3674336517" sldId="523"/>
        </pc:sldMkLst>
      </pc:sldChg>
      <pc:sldChg chg="del">
        <pc:chgData name="Lotte Rose" userId="fa32934ac6f77810" providerId="LiveId" clId="{BD02E0FD-D72B-4B03-8ECC-0284BE413E7D}" dt="2022-10-31T15:44:17.606" v="2814" actId="47"/>
        <pc:sldMkLst>
          <pc:docMk/>
          <pc:sldMk cId="3173537446" sldId="526"/>
        </pc:sldMkLst>
      </pc:sldChg>
      <pc:sldChg chg="del">
        <pc:chgData name="Lotte Rose" userId="fa32934ac6f77810" providerId="LiveId" clId="{BD02E0FD-D72B-4B03-8ECC-0284BE413E7D}" dt="2022-10-31T15:44:25.597" v="2819" actId="47"/>
        <pc:sldMkLst>
          <pc:docMk/>
          <pc:sldMk cId="568281988" sldId="527"/>
        </pc:sldMkLst>
      </pc:sldChg>
      <pc:sldChg chg="del">
        <pc:chgData name="Lotte Rose" userId="fa32934ac6f77810" providerId="LiveId" clId="{BD02E0FD-D72B-4B03-8ECC-0284BE413E7D}" dt="2022-10-31T15:44:30.506" v="2822" actId="47"/>
        <pc:sldMkLst>
          <pc:docMk/>
          <pc:sldMk cId="3345768690" sldId="528"/>
        </pc:sldMkLst>
      </pc:sldChg>
      <pc:sldChg chg="del">
        <pc:chgData name="Lotte Rose" userId="fa32934ac6f77810" providerId="LiveId" clId="{BD02E0FD-D72B-4B03-8ECC-0284BE413E7D}" dt="2022-10-31T15:44:26.829" v="2820" actId="47"/>
        <pc:sldMkLst>
          <pc:docMk/>
          <pc:sldMk cId="2610747037" sldId="531"/>
        </pc:sldMkLst>
      </pc:sldChg>
      <pc:sldChg chg="del">
        <pc:chgData name="Lotte Rose" userId="fa32934ac6f77810" providerId="LiveId" clId="{BD02E0FD-D72B-4B03-8ECC-0284BE413E7D}" dt="2022-10-31T15:44:36.149" v="2824" actId="47"/>
        <pc:sldMkLst>
          <pc:docMk/>
          <pc:sldMk cId="1843208416" sldId="534"/>
        </pc:sldMkLst>
      </pc:sldChg>
      <pc:sldChg chg="del">
        <pc:chgData name="Lotte Rose" userId="fa32934ac6f77810" providerId="LiveId" clId="{BD02E0FD-D72B-4B03-8ECC-0284BE413E7D}" dt="2022-10-31T10:27:50.758" v="8" actId="47"/>
        <pc:sldMkLst>
          <pc:docMk/>
          <pc:sldMk cId="1731215383" sldId="536"/>
        </pc:sldMkLst>
      </pc:sldChg>
      <pc:sldChg chg="del">
        <pc:chgData name="Lotte Rose" userId="fa32934ac6f77810" providerId="LiveId" clId="{BD02E0FD-D72B-4B03-8ECC-0284BE413E7D}" dt="2022-10-31T15:44:28.696" v="2821" actId="47"/>
        <pc:sldMkLst>
          <pc:docMk/>
          <pc:sldMk cId="2183592926" sldId="540"/>
        </pc:sldMkLst>
      </pc:sldChg>
      <pc:sldChg chg="del">
        <pc:chgData name="Lotte Rose" userId="fa32934ac6f77810" providerId="LiveId" clId="{BD02E0FD-D72B-4B03-8ECC-0284BE413E7D}" dt="2022-10-31T15:44:23.679" v="2818" actId="47"/>
        <pc:sldMkLst>
          <pc:docMk/>
          <pc:sldMk cId="2607303115" sldId="542"/>
        </pc:sldMkLst>
      </pc:sldChg>
      <pc:sldChg chg="del">
        <pc:chgData name="Lotte Rose" userId="fa32934ac6f77810" providerId="LiveId" clId="{BD02E0FD-D72B-4B03-8ECC-0284BE413E7D}" dt="2022-10-31T10:27:50.024" v="7" actId="47"/>
        <pc:sldMkLst>
          <pc:docMk/>
          <pc:sldMk cId="4140036554" sldId="546"/>
        </pc:sldMkLst>
      </pc:sldChg>
      <pc:sldChg chg="del">
        <pc:chgData name="Lotte Rose" userId="fa32934ac6f77810" providerId="LiveId" clId="{BD02E0FD-D72B-4B03-8ECC-0284BE413E7D}" dt="2022-10-31T10:27:51.544" v="9" actId="47"/>
        <pc:sldMkLst>
          <pc:docMk/>
          <pc:sldMk cId="4213037518" sldId="547"/>
        </pc:sldMkLst>
      </pc:sldChg>
      <pc:sldChg chg="del">
        <pc:chgData name="Lotte Rose" userId="fa32934ac6f77810" providerId="LiveId" clId="{BD02E0FD-D72B-4B03-8ECC-0284BE413E7D}" dt="2022-10-31T15:44:14.693" v="2812" actId="47"/>
        <pc:sldMkLst>
          <pc:docMk/>
          <pc:sldMk cId="575463030" sldId="548"/>
        </pc:sldMkLst>
      </pc:sldChg>
      <pc:sldChg chg="del">
        <pc:chgData name="Lotte Rose" userId="fa32934ac6f77810" providerId="LiveId" clId="{BD02E0FD-D72B-4B03-8ECC-0284BE413E7D}" dt="2022-10-31T15:44:18.900" v="2815" actId="47"/>
        <pc:sldMkLst>
          <pc:docMk/>
          <pc:sldMk cId="63354551" sldId="550"/>
        </pc:sldMkLst>
      </pc:sldChg>
      <pc:sldChg chg="del">
        <pc:chgData name="Lotte Rose" userId="fa32934ac6f77810" providerId="LiveId" clId="{BD02E0FD-D72B-4B03-8ECC-0284BE413E7D}" dt="2022-10-31T15:44:20.449" v="2816" actId="47"/>
        <pc:sldMkLst>
          <pc:docMk/>
          <pc:sldMk cId="901333839" sldId="551"/>
        </pc:sldMkLst>
      </pc:sldChg>
      <pc:sldChg chg="modSp mod modAnim">
        <pc:chgData name="Lotte Rose" userId="fa32934ac6f77810" providerId="LiveId" clId="{BD02E0FD-D72B-4B03-8ECC-0284BE413E7D}" dt="2022-11-07T11:21:34.441" v="4364"/>
        <pc:sldMkLst>
          <pc:docMk/>
          <pc:sldMk cId="3828933963" sldId="554"/>
        </pc:sldMkLst>
        <pc:spChg chg="mod">
          <ac:chgData name="Lotte Rose" userId="fa32934ac6f77810" providerId="LiveId" clId="{BD02E0FD-D72B-4B03-8ECC-0284BE413E7D}" dt="2022-11-07T11:21:28.636" v="4363" actId="6549"/>
          <ac:spMkLst>
            <pc:docMk/>
            <pc:sldMk cId="3828933963" sldId="554"/>
            <ac:spMk id="2" creationId="{19CCD06F-6F95-49E9-9F62-5819BEE96AF1}"/>
          </ac:spMkLst>
        </pc:spChg>
        <pc:spChg chg="mod">
          <ac:chgData name="Lotte Rose" userId="fa32934ac6f77810" providerId="LiveId" clId="{BD02E0FD-D72B-4B03-8ECC-0284BE413E7D}" dt="2022-10-31T11:23:25.192" v="2113" actId="6549"/>
          <ac:spMkLst>
            <pc:docMk/>
            <pc:sldMk cId="3828933963" sldId="554"/>
            <ac:spMk id="3" creationId="{579C042B-8E60-4E13-B9A8-F2ADA88559DB}"/>
          </ac:spMkLst>
        </pc:spChg>
      </pc:sldChg>
      <pc:sldChg chg="del">
        <pc:chgData name="Lotte Rose" userId="fa32934ac6f77810" providerId="LiveId" clId="{BD02E0FD-D72B-4B03-8ECC-0284BE413E7D}" dt="2022-10-31T10:27:43.903" v="5" actId="47"/>
        <pc:sldMkLst>
          <pc:docMk/>
          <pc:sldMk cId="2068120714" sldId="559"/>
        </pc:sldMkLst>
      </pc:sldChg>
      <pc:sldChg chg="del">
        <pc:chgData name="Lotte Rose" userId="fa32934ac6f77810" providerId="LiveId" clId="{BD02E0FD-D72B-4B03-8ECC-0284BE413E7D}" dt="2022-10-31T10:27:47.060" v="6" actId="47"/>
        <pc:sldMkLst>
          <pc:docMk/>
          <pc:sldMk cId="2183209126" sldId="560"/>
        </pc:sldMkLst>
      </pc:sldChg>
      <pc:sldChg chg="delSp modSp del mod">
        <pc:chgData name="Lotte Rose" userId="fa32934ac6f77810" providerId="LiveId" clId="{BD02E0FD-D72B-4B03-8ECC-0284BE413E7D}" dt="2022-10-31T11:10:01.624" v="1539" actId="47"/>
        <pc:sldMkLst>
          <pc:docMk/>
          <pc:sldMk cId="3075167560" sldId="561"/>
        </pc:sldMkLst>
        <pc:spChg chg="mod">
          <ac:chgData name="Lotte Rose" userId="fa32934ac6f77810" providerId="LiveId" clId="{BD02E0FD-D72B-4B03-8ECC-0284BE413E7D}" dt="2022-10-31T11:09:35.969" v="1538" actId="14100"/>
          <ac:spMkLst>
            <pc:docMk/>
            <pc:sldMk cId="3075167560" sldId="561"/>
            <ac:spMk id="2" creationId="{1CF414BB-7326-46B4-B2F7-1DA1EF9FFB1D}"/>
          </ac:spMkLst>
        </pc:spChg>
        <pc:picChg chg="del">
          <ac:chgData name="Lotte Rose" userId="fa32934ac6f77810" providerId="LiveId" clId="{BD02E0FD-D72B-4B03-8ECC-0284BE413E7D}" dt="2022-10-31T11:08:17.854" v="1476" actId="478"/>
          <ac:picMkLst>
            <pc:docMk/>
            <pc:sldMk cId="3075167560" sldId="561"/>
            <ac:picMk id="6" creationId="{0957235D-0FC8-4963-89CE-D16F51ED7769}"/>
          </ac:picMkLst>
        </pc:picChg>
      </pc:sldChg>
      <pc:sldChg chg="modAnim">
        <pc:chgData name="Lotte Rose" userId="fa32934ac6f77810" providerId="LiveId" clId="{BD02E0FD-D72B-4B03-8ECC-0284BE413E7D}" dt="2022-11-07T11:19:04.089" v="4336"/>
        <pc:sldMkLst>
          <pc:docMk/>
          <pc:sldMk cId="3221381257" sldId="562"/>
        </pc:sldMkLst>
      </pc:sldChg>
      <pc:sldChg chg="del">
        <pc:chgData name="Lotte Rose" userId="fa32934ac6f77810" providerId="LiveId" clId="{BD02E0FD-D72B-4B03-8ECC-0284BE413E7D}" dt="2022-10-31T15:44:32.426" v="2823" actId="47"/>
        <pc:sldMkLst>
          <pc:docMk/>
          <pc:sldMk cId="1025616832" sldId="563"/>
        </pc:sldMkLst>
      </pc:sldChg>
      <pc:sldChg chg="del">
        <pc:chgData name="Lotte Rose" userId="fa32934ac6f77810" providerId="LiveId" clId="{BD02E0FD-D72B-4B03-8ECC-0284BE413E7D}" dt="2022-10-31T15:44:21.898" v="2817" actId="47"/>
        <pc:sldMkLst>
          <pc:docMk/>
          <pc:sldMk cId="1129906465" sldId="564"/>
        </pc:sldMkLst>
      </pc:sldChg>
      <pc:sldChg chg="del">
        <pc:chgData name="Lotte Rose" userId="fa32934ac6f77810" providerId="LiveId" clId="{BD02E0FD-D72B-4B03-8ECC-0284BE413E7D}" dt="2022-10-31T15:44:39.915" v="2825" actId="47"/>
        <pc:sldMkLst>
          <pc:docMk/>
          <pc:sldMk cId="3258354396" sldId="565"/>
        </pc:sldMkLst>
      </pc:sldChg>
      <pc:sldChg chg="del">
        <pc:chgData name="Lotte Rose" userId="fa32934ac6f77810" providerId="LiveId" clId="{BD02E0FD-D72B-4B03-8ECC-0284BE413E7D}" dt="2022-10-31T15:44:41.427" v="2826" actId="47"/>
        <pc:sldMkLst>
          <pc:docMk/>
          <pc:sldMk cId="3678449418" sldId="566"/>
        </pc:sldMkLst>
      </pc:sldChg>
      <pc:sldChg chg="del">
        <pc:chgData name="Lotte Rose" userId="fa32934ac6f77810" providerId="LiveId" clId="{BD02E0FD-D72B-4B03-8ECC-0284BE413E7D}" dt="2022-10-31T15:44:16.344" v="2813" actId="47"/>
        <pc:sldMkLst>
          <pc:docMk/>
          <pc:sldMk cId="509192965" sldId="567"/>
        </pc:sldMkLst>
      </pc:sldChg>
      <pc:sldChg chg="delSp modSp new mod">
        <pc:chgData name="Lotte Rose" userId="fa32934ac6f77810" providerId="LiveId" clId="{BD02E0FD-D72B-4B03-8ECC-0284BE413E7D}" dt="2022-11-02T16:27:34.311" v="4063" actId="478"/>
        <pc:sldMkLst>
          <pc:docMk/>
          <pc:sldMk cId="694786912" sldId="568"/>
        </pc:sldMkLst>
        <pc:spChg chg="mod">
          <ac:chgData name="Lotte Rose" userId="fa32934ac6f77810" providerId="LiveId" clId="{BD02E0FD-D72B-4B03-8ECC-0284BE413E7D}" dt="2022-10-31T10:27:34.764" v="4"/>
          <ac:spMkLst>
            <pc:docMk/>
            <pc:sldMk cId="694786912" sldId="568"/>
            <ac:spMk id="3" creationId="{0A85D121-495E-05A2-FA38-B409B569B92E}"/>
          </ac:spMkLst>
        </pc:spChg>
        <pc:spChg chg="del">
          <ac:chgData name="Lotte Rose" userId="fa32934ac6f77810" providerId="LiveId" clId="{BD02E0FD-D72B-4B03-8ECC-0284BE413E7D}" dt="2022-11-02T16:27:31.610" v="4062" actId="478"/>
          <ac:spMkLst>
            <pc:docMk/>
            <pc:sldMk cId="694786912" sldId="568"/>
            <ac:spMk id="5" creationId="{86C8C6E0-D6D3-FC96-E8B9-19202F2610F8}"/>
          </ac:spMkLst>
        </pc:spChg>
        <pc:spChg chg="del">
          <ac:chgData name="Lotte Rose" userId="fa32934ac6f77810" providerId="LiveId" clId="{BD02E0FD-D72B-4B03-8ECC-0284BE413E7D}" dt="2022-11-02T16:27:34.311" v="4063" actId="478"/>
          <ac:spMkLst>
            <pc:docMk/>
            <pc:sldMk cId="694786912" sldId="568"/>
            <ac:spMk id="6" creationId="{492D73BC-50F4-C43D-5DA1-D68703075A55}"/>
          </ac:spMkLst>
        </pc:spChg>
      </pc:sldChg>
      <pc:sldChg chg="addSp delSp modSp new mod delAnim modAnim">
        <pc:chgData name="Lotte Rose" userId="fa32934ac6f77810" providerId="LiveId" clId="{BD02E0FD-D72B-4B03-8ECC-0284BE413E7D}" dt="2023-05-08T08:13:39.775" v="4460" actId="1076"/>
        <pc:sldMkLst>
          <pc:docMk/>
          <pc:sldMk cId="962560226" sldId="569"/>
        </pc:sldMkLst>
        <pc:spChg chg="mod">
          <ac:chgData name="Lotte Rose" userId="fa32934ac6f77810" providerId="LiveId" clId="{BD02E0FD-D72B-4B03-8ECC-0284BE413E7D}" dt="2022-10-31T10:35:16.346" v="283" actId="14100"/>
          <ac:spMkLst>
            <pc:docMk/>
            <pc:sldMk cId="962560226" sldId="569"/>
            <ac:spMk id="2" creationId="{25A99C51-8AB6-F881-FA9F-18F5793AF7A0}"/>
          </ac:spMkLst>
        </pc:spChg>
        <pc:spChg chg="mod">
          <ac:chgData name="Lotte Rose" userId="fa32934ac6f77810" providerId="LiveId" clId="{BD02E0FD-D72B-4B03-8ECC-0284BE413E7D}" dt="2023-05-08T08:13:39.775" v="4460" actId="1076"/>
          <ac:spMkLst>
            <pc:docMk/>
            <pc:sldMk cId="962560226" sldId="569"/>
            <ac:spMk id="3" creationId="{69460257-159E-ACC1-DE71-537F1E2564FE}"/>
          </ac:spMkLst>
        </pc:spChg>
        <pc:spChg chg="del">
          <ac:chgData name="Lotte Rose" userId="fa32934ac6f77810" providerId="LiveId" clId="{BD02E0FD-D72B-4B03-8ECC-0284BE413E7D}" dt="2022-10-31T10:28:13.629" v="12" actId="478"/>
          <ac:spMkLst>
            <pc:docMk/>
            <pc:sldMk cId="962560226" sldId="569"/>
            <ac:spMk id="5" creationId="{89F3625F-7F1C-22AB-1E6A-BD2401AA7BF5}"/>
          </ac:spMkLst>
        </pc:spChg>
        <pc:spChg chg="del">
          <ac:chgData name="Lotte Rose" userId="fa32934ac6f77810" providerId="LiveId" clId="{BD02E0FD-D72B-4B03-8ECC-0284BE413E7D}" dt="2022-10-31T10:28:16.835" v="13" actId="478"/>
          <ac:spMkLst>
            <pc:docMk/>
            <pc:sldMk cId="962560226" sldId="569"/>
            <ac:spMk id="6" creationId="{8253A5D5-4FB9-61FA-E19B-551882E49966}"/>
          </ac:spMkLst>
        </pc:spChg>
        <pc:spChg chg="add del mod">
          <ac:chgData name="Lotte Rose" userId="fa32934ac6f77810" providerId="LiveId" clId="{BD02E0FD-D72B-4B03-8ECC-0284BE413E7D}" dt="2023-05-08T08:13:31.073" v="4458" actId="478"/>
          <ac:spMkLst>
            <pc:docMk/>
            <pc:sldMk cId="962560226" sldId="569"/>
            <ac:spMk id="7" creationId="{89A826E4-2244-094C-BF34-7631B98A4E98}"/>
          </ac:spMkLst>
        </pc:spChg>
      </pc:sldChg>
      <pc:sldChg chg="delSp modSp new mod">
        <pc:chgData name="Lotte Rose" userId="fa32934ac6f77810" providerId="LiveId" clId="{BD02E0FD-D72B-4B03-8ECC-0284BE413E7D}" dt="2022-10-31T10:46:52.347" v="527" actId="1076"/>
        <pc:sldMkLst>
          <pc:docMk/>
          <pc:sldMk cId="2172992656" sldId="570"/>
        </pc:sldMkLst>
        <pc:spChg chg="mod">
          <ac:chgData name="Lotte Rose" userId="fa32934ac6f77810" providerId="LiveId" clId="{BD02E0FD-D72B-4B03-8ECC-0284BE413E7D}" dt="2022-10-31T10:46:10.004" v="424" actId="1076"/>
          <ac:spMkLst>
            <pc:docMk/>
            <pc:sldMk cId="2172992656" sldId="570"/>
            <ac:spMk id="2" creationId="{18C62A35-2773-0C98-2138-C86E7A85B851}"/>
          </ac:spMkLst>
        </pc:spChg>
        <pc:spChg chg="mod">
          <ac:chgData name="Lotte Rose" userId="fa32934ac6f77810" providerId="LiveId" clId="{BD02E0FD-D72B-4B03-8ECC-0284BE413E7D}" dt="2022-10-31T10:46:52.347" v="527" actId="1076"/>
          <ac:spMkLst>
            <pc:docMk/>
            <pc:sldMk cId="2172992656" sldId="570"/>
            <ac:spMk id="3" creationId="{51B17771-FD93-42E2-EE7C-7C83650823AA}"/>
          </ac:spMkLst>
        </pc:spChg>
        <pc:spChg chg="del">
          <ac:chgData name="Lotte Rose" userId="fa32934ac6f77810" providerId="LiveId" clId="{BD02E0FD-D72B-4B03-8ECC-0284BE413E7D}" dt="2022-10-31T10:37:54.556" v="292" actId="478"/>
          <ac:spMkLst>
            <pc:docMk/>
            <pc:sldMk cId="2172992656" sldId="570"/>
            <ac:spMk id="5" creationId="{A069871D-3E5A-31B7-8C0B-011F2C1EDC6A}"/>
          </ac:spMkLst>
        </pc:spChg>
        <pc:spChg chg="del">
          <ac:chgData name="Lotte Rose" userId="fa32934ac6f77810" providerId="LiveId" clId="{BD02E0FD-D72B-4B03-8ECC-0284BE413E7D}" dt="2022-10-31T10:37:57.403" v="293" actId="478"/>
          <ac:spMkLst>
            <pc:docMk/>
            <pc:sldMk cId="2172992656" sldId="570"/>
            <ac:spMk id="6" creationId="{E79FD1CB-27D6-8959-8BBA-D4E90A352E9D}"/>
          </ac:spMkLst>
        </pc:spChg>
      </pc:sldChg>
      <pc:sldChg chg="addSp delSp modSp add mod modClrScheme chgLayout">
        <pc:chgData name="Lotte Rose" userId="fa32934ac6f77810" providerId="LiveId" clId="{BD02E0FD-D72B-4B03-8ECC-0284BE413E7D}" dt="2022-11-07T11:17:55.247" v="4327" actId="478"/>
        <pc:sldMkLst>
          <pc:docMk/>
          <pc:sldMk cId="1010992344" sldId="571"/>
        </pc:sldMkLst>
        <pc:spChg chg="mod ord">
          <ac:chgData name="Lotte Rose" userId="fa32934ac6f77810" providerId="LiveId" clId="{BD02E0FD-D72B-4B03-8ECC-0284BE413E7D}" dt="2022-11-02T16:30:28.764" v="4159" actId="20577"/>
          <ac:spMkLst>
            <pc:docMk/>
            <pc:sldMk cId="1010992344" sldId="571"/>
            <ac:spMk id="2" creationId="{18C62A35-2773-0C98-2138-C86E7A85B851}"/>
          </ac:spMkLst>
        </pc:spChg>
        <pc:spChg chg="del mod ord">
          <ac:chgData name="Lotte Rose" userId="fa32934ac6f77810" providerId="LiveId" clId="{BD02E0FD-D72B-4B03-8ECC-0284BE413E7D}" dt="2022-10-31T10:48:45.088" v="530" actId="700"/>
          <ac:spMkLst>
            <pc:docMk/>
            <pc:sldMk cId="1010992344" sldId="571"/>
            <ac:spMk id="3" creationId="{51B17771-FD93-42E2-EE7C-7C83650823AA}"/>
          </ac:spMkLst>
        </pc:spChg>
        <pc:spChg chg="mod ord">
          <ac:chgData name="Lotte Rose" userId="fa32934ac6f77810" providerId="LiveId" clId="{BD02E0FD-D72B-4B03-8ECC-0284BE413E7D}" dt="2022-10-31T10:48:45.088" v="530" actId="700"/>
          <ac:spMkLst>
            <pc:docMk/>
            <pc:sldMk cId="1010992344" sldId="571"/>
            <ac:spMk id="4" creationId="{72AC3A49-5360-975A-C725-13B6E0EFA538}"/>
          </ac:spMkLst>
        </pc:spChg>
        <pc:spChg chg="add mod ord">
          <ac:chgData name="Lotte Rose" userId="fa32934ac6f77810" providerId="LiveId" clId="{BD02E0FD-D72B-4B03-8ECC-0284BE413E7D}" dt="2022-10-31T11:05:06.832" v="1467" actId="14100"/>
          <ac:spMkLst>
            <pc:docMk/>
            <pc:sldMk cId="1010992344" sldId="571"/>
            <ac:spMk id="5" creationId="{5BCB99C3-6BE9-DFB0-88E6-83108D2FECFA}"/>
          </ac:spMkLst>
        </pc:spChg>
        <pc:spChg chg="add del mod ord">
          <ac:chgData name="Lotte Rose" userId="fa32934ac6f77810" providerId="LiveId" clId="{BD02E0FD-D72B-4B03-8ECC-0284BE413E7D}" dt="2022-11-07T11:17:55.247" v="4327" actId="478"/>
          <ac:spMkLst>
            <pc:docMk/>
            <pc:sldMk cId="1010992344" sldId="571"/>
            <ac:spMk id="6" creationId="{9C85B5DC-32EE-1BD9-0B65-BCA138442C96}"/>
          </ac:spMkLst>
        </pc:spChg>
        <pc:spChg chg="add mod">
          <ac:chgData name="Lotte Rose" userId="fa32934ac6f77810" providerId="LiveId" clId="{BD02E0FD-D72B-4B03-8ECC-0284BE413E7D}" dt="2022-11-07T11:17:55.247" v="4327" actId="478"/>
          <ac:spMkLst>
            <pc:docMk/>
            <pc:sldMk cId="1010992344" sldId="571"/>
            <ac:spMk id="7" creationId="{53377CA6-5BE2-B241-ECAC-E0175B94019E}"/>
          </ac:spMkLst>
        </pc:spChg>
      </pc:sldChg>
      <pc:sldChg chg="add">
        <pc:chgData name="Lotte Rose" userId="fa32934ac6f77810" providerId="LiveId" clId="{BD02E0FD-D72B-4B03-8ECC-0284BE413E7D}" dt="2022-10-31T11:08:14.920" v="1475" actId="2890"/>
        <pc:sldMkLst>
          <pc:docMk/>
          <pc:sldMk cId="4121612870" sldId="572"/>
        </pc:sldMkLst>
      </pc:sldChg>
      <pc:sldChg chg="modSp add mod ord">
        <pc:chgData name="Lotte Rose" userId="fa32934ac6f77810" providerId="LiveId" clId="{BD02E0FD-D72B-4B03-8ECC-0284BE413E7D}" dt="2022-11-02T16:38:03.987" v="4318" actId="6549"/>
        <pc:sldMkLst>
          <pc:docMk/>
          <pc:sldMk cId="1179199446" sldId="573"/>
        </pc:sldMkLst>
        <pc:spChg chg="mod">
          <ac:chgData name="Lotte Rose" userId="fa32934ac6f77810" providerId="LiveId" clId="{BD02E0FD-D72B-4B03-8ECC-0284BE413E7D}" dt="2022-11-02T16:34:57.686" v="4240" actId="1076"/>
          <ac:spMkLst>
            <pc:docMk/>
            <pc:sldMk cId="1179199446" sldId="573"/>
            <ac:spMk id="2" creationId="{18C62A35-2773-0C98-2138-C86E7A85B851}"/>
          </ac:spMkLst>
        </pc:spChg>
        <pc:spChg chg="mod">
          <ac:chgData name="Lotte Rose" userId="fa32934ac6f77810" providerId="LiveId" clId="{BD02E0FD-D72B-4B03-8ECC-0284BE413E7D}" dt="2022-11-02T16:38:03.987" v="4318" actId="6549"/>
          <ac:spMkLst>
            <pc:docMk/>
            <pc:sldMk cId="1179199446" sldId="573"/>
            <ac:spMk id="3" creationId="{51B17771-FD93-42E2-EE7C-7C83650823AA}"/>
          </ac:spMkLst>
        </pc:spChg>
      </pc:sldChg>
      <pc:sldChg chg="new del">
        <pc:chgData name="Lotte Rose" userId="fa32934ac6f77810" providerId="LiveId" clId="{BD02E0FD-D72B-4B03-8ECC-0284BE413E7D}" dt="2022-10-31T11:11:10.126" v="1547" actId="2696"/>
        <pc:sldMkLst>
          <pc:docMk/>
          <pc:sldMk cId="1230141743" sldId="573"/>
        </pc:sldMkLst>
      </pc:sldChg>
      <pc:sldChg chg="new del">
        <pc:chgData name="Lotte Rose" userId="fa32934ac6f77810" providerId="LiveId" clId="{BD02E0FD-D72B-4B03-8ECC-0284BE413E7D}" dt="2022-10-31T11:10:30.884" v="1542" actId="2696"/>
        <pc:sldMkLst>
          <pc:docMk/>
          <pc:sldMk cId="1945845179" sldId="573"/>
        </pc:sldMkLst>
      </pc:sldChg>
      <pc:sldChg chg="add del">
        <pc:chgData name="Lotte Rose" userId="fa32934ac6f77810" providerId="LiveId" clId="{BD02E0FD-D72B-4B03-8ECC-0284BE413E7D}" dt="2022-10-31T11:25:17.812" v="2137" actId="2696"/>
        <pc:sldMkLst>
          <pc:docMk/>
          <pc:sldMk cId="666918659" sldId="574"/>
        </pc:sldMkLst>
      </pc:sldChg>
      <pc:sldChg chg="new del">
        <pc:chgData name="Lotte Rose" userId="fa32934ac6f77810" providerId="LiveId" clId="{BD02E0FD-D72B-4B03-8ECC-0284BE413E7D}" dt="2022-10-31T11:11:05.202" v="1546" actId="680"/>
        <pc:sldMkLst>
          <pc:docMk/>
          <pc:sldMk cId="2025705707" sldId="574"/>
        </pc:sldMkLst>
      </pc:sldChg>
      <pc:sldChg chg="addSp delSp modSp mod">
        <pc:chgData name="Lotte Rose" userId="fa32934ac6f77810" providerId="LiveId" clId="{BD02E0FD-D72B-4B03-8ECC-0284BE413E7D}" dt="2022-10-31T19:58:03.788" v="3914" actId="20577"/>
        <pc:sldMkLst>
          <pc:docMk/>
          <pc:sldMk cId="2046543815" sldId="574"/>
        </pc:sldMkLst>
        <pc:spChg chg="mod">
          <ac:chgData name="Lotte Rose" userId="fa32934ac6f77810" providerId="LiveId" clId="{BD02E0FD-D72B-4B03-8ECC-0284BE413E7D}" dt="2022-10-31T19:58:03.788" v="3914" actId="20577"/>
          <ac:spMkLst>
            <pc:docMk/>
            <pc:sldMk cId="2046543815" sldId="574"/>
            <ac:spMk id="2" creationId="{18C62A35-2773-0C98-2138-C86E7A85B851}"/>
          </ac:spMkLst>
        </pc:spChg>
        <pc:spChg chg="mod">
          <ac:chgData name="Lotte Rose" userId="fa32934ac6f77810" providerId="LiveId" clId="{BD02E0FD-D72B-4B03-8ECC-0284BE413E7D}" dt="2022-10-31T19:42:51.076" v="3420" actId="12"/>
          <ac:spMkLst>
            <pc:docMk/>
            <pc:sldMk cId="2046543815" sldId="574"/>
            <ac:spMk id="3" creationId="{51B17771-FD93-42E2-EE7C-7C83650823AA}"/>
          </ac:spMkLst>
        </pc:spChg>
        <pc:spChg chg="add del">
          <ac:chgData name="Lotte Rose" userId="fa32934ac6f77810" providerId="LiveId" clId="{BD02E0FD-D72B-4B03-8ECC-0284BE413E7D}" dt="2022-10-31T19:43:23.416" v="3422" actId="22"/>
          <ac:spMkLst>
            <pc:docMk/>
            <pc:sldMk cId="2046543815" sldId="574"/>
            <ac:spMk id="6" creationId="{3E6331FB-836F-7875-9658-1F7D17073273}"/>
          </ac:spMkLst>
        </pc:spChg>
      </pc:sldChg>
      <pc:sldChg chg="delSp modSp new mod">
        <pc:chgData name="Lotte Rose" userId="fa32934ac6f77810" providerId="LiveId" clId="{BD02E0FD-D72B-4B03-8ECC-0284BE413E7D}" dt="2022-10-31T19:28:40.699" v="3133" actId="6549"/>
        <pc:sldMkLst>
          <pc:docMk/>
          <pc:sldMk cId="2709654064" sldId="575"/>
        </pc:sldMkLst>
        <pc:spChg chg="mod">
          <ac:chgData name="Lotte Rose" userId="fa32934ac6f77810" providerId="LiveId" clId="{BD02E0FD-D72B-4B03-8ECC-0284BE413E7D}" dt="2022-10-31T19:25:11.900" v="2887" actId="20577"/>
          <ac:spMkLst>
            <pc:docMk/>
            <pc:sldMk cId="2709654064" sldId="575"/>
            <ac:spMk id="2" creationId="{0F3E1ACF-1884-AC35-27DE-5574C128D0BE}"/>
          </ac:spMkLst>
        </pc:spChg>
        <pc:spChg chg="mod">
          <ac:chgData name="Lotte Rose" userId="fa32934ac6f77810" providerId="LiveId" clId="{BD02E0FD-D72B-4B03-8ECC-0284BE413E7D}" dt="2022-10-31T19:28:40.699" v="3133" actId="6549"/>
          <ac:spMkLst>
            <pc:docMk/>
            <pc:sldMk cId="2709654064" sldId="575"/>
            <ac:spMk id="3" creationId="{C38CDBF5-EF43-1312-8578-79D9C0EAEB2D}"/>
          </ac:spMkLst>
        </pc:spChg>
        <pc:spChg chg="del">
          <ac:chgData name="Lotte Rose" userId="fa32934ac6f77810" providerId="LiveId" clId="{BD02E0FD-D72B-4B03-8ECC-0284BE413E7D}" dt="2022-10-31T15:42:01.241" v="2652" actId="478"/>
          <ac:spMkLst>
            <pc:docMk/>
            <pc:sldMk cId="2709654064" sldId="575"/>
            <ac:spMk id="5" creationId="{DD097707-CD45-5BE9-B46A-FC25397CF84E}"/>
          </ac:spMkLst>
        </pc:spChg>
        <pc:spChg chg="del">
          <ac:chgData name="Lotte Rose" userId="fa32934ac6f77810" providerId="LiveId" clId="{BD02E0FD-D72B-4B03-8ECC-0284BE413E7D}" dt="2022-10-31T15:42:04.196" v="2653" actId="478"/>
          <ac:spMkLst>
            <pc:docMk/>
            <pc:sldMk cId="2709654064" sldId="575"/>
            <ac:spMk id="6" creationId="{82D3F351-9CAA-52D5-DC21-3F69234FDDE9}"/>
          </ac:spMkLst>
        </pc:spChg>
      </pc:sldChg>
      <pc:sldChg chg="modSp add mod modAnim">
        <pc:chgData name="Lotte Rose" userId="fa32934ac6f77810" providerId="LiveId" clId="{BD02E0FD-D72B-4B03-8ECC-0284BE413E7D}" dt="2022-11-07T11:24:02.828" v="4412"/>
        <pc:sldMkLst>
          <pc:docMk/>
          <pc:sldMk cId="74711476" sldId="576"/>
        </pc:sldMkLst>
        <pc:spChg chg="mod">
          <ac:chgData name="Lotte Rose" userId="fa32934ac6f77810" providerId="LiveId" clId="{BD02E0FD-D72B-4B03-8ECC-0284BE413E7D}" dt="2022-10-31T19:58:54.331" v="3922" actId="20577"/>
          <ac:spMkLst>
            <pc:docMk/>
            <pc:sldMk cId="74711476" sldId="576"/>
            <ac:spMk id="2" creationId="{18C62A35-2773-0C98-2138-C86E7A85B851}"/>
          </ac:spMkLst>
        </pc:spChg>
        <pc:spChg chg="mod">
          <ac:chgData name="Lotte Rose" userId="fa32934ac6f77810" providerId="LiveId" clId="{BD02E0FD-D72B-4B03-8ECC-0284BE413E7D}" dt="2022-10-31T19:57:13.436" v="3911" actId="1076"/>
          <ac:spMkLst>
            <pc:docMk/>
            <pc:sldMk cId="74711476" sldId="576"/>
            <ac:spMk id="3" creationId="{51B17771-FD93-42E2-EE7C-7C83650823AA}"/>
          </ac:spMkLst>
        </pc:spChg>
      </pc:sldChg>
      <pc:sldChg chg="delSp modSp add mod">
        <pc:chgData name="Lotte Rose" userId="fa32934ac6f77810" providerId="LiveId" clId="{BD02E0FD-D72B-4B03-8ECC-0284BE413E7D}" dt="2022-11-07T11:24:54.917" v="4420" actId="478"/>
        <pc:sldMkLst>
          <pc:docMk/>
          <pc:sldMk cId="2107840619" sldId="577"/>
        </pc:sldMkLst>
        <pc:spChg chg="mod">
          <ac:chgData name="Lotte Rose" userId="fa32934ac6f77810" providerId="LiveId" clId="{BD02E0FD-D72B-4B03-8ECC-0284BE413E7D}" dt="2022-10-31T19:59:03.440" v="3925" actId="6549"/>
          <ac:spMkLst>
            <pc:docMk/>
            <pc:sldMk cId="2107840619" sldId="577"/>
            <ac:spMk id="2" creationId="{18C62A35-2773-0C98-2138-C86E7A85B851}"/>
          </ac:spMkLst>
        </pc:spChg>
        <pc:spChg chg="mod">
          <ac:chgData name="Lotte Rose" userId="fa32934ac6f77810" providerId="LiveId" clId="{BD02E0FD-D72B-4B03-8ECC-0284BE413E7D}" dt="2022-11-07T11:24:43.677" v="4415" actId="6549"/>
          <ac:spMkLst>
            <pc:docMk/>
            <pc:sldMk cId="2107840619" sldId="577"/>
            <ac:spMk id="3" creationId="{51B17771-FD93-42E2-EE7C-7C83650823AA}"/>
          </ac:spMkLst>
        </pc:spChg>
        <pc:picChg chg="del">
          <ac:chgData name="Lotte Rose" userId="fa32934ac6f77810" providerId="LiveId" clId="{BD02E0FD-D72B-4B03-8ECC-0284BE413E7D}" dt="2022-11-07T11:24:49.129" v="4417" actId="478"/>
          <ac:picMkLst>
            <pc:docMk/>
            <pc:sldMk cId="2107840619" sldId="577"/>
            <ac:picMk id="5" creationId="{9A4B85EB-23F1-57A0-42DF-CA949E7AF28D}"/>
          </ac:picMkLst>
        </pc:picChg>
        <pc:picChg chg="del">
          <ac:chgData name="Lotte Rose" userId="fa32934ac6f77810" providerId="LiveId" clId="{BD02E0FD-D72B-4B03-8ECC-0284BE413E7D}" dt="2022-11-07T11:24:50.888" v="4418" actId="478"/>
          <ac:picMkLst>
            <pc:docMk/>
            <pc:sldMk cId="2107840619" sldId="577"/>
            <ac:picMk id="6" creationId="{E9497026-10CD-CD61-3420-21F19CA01BA1}"/>
          </ac:picMkLst>
        </pc:picChg>
        <pc:picChg chg="del">
          <ac:chgData name="Lotte Rose" userId="fa32934ac6f77810" providerId="LiveId" clId="{BD02E0FD-D72B-4B03-8ECC-0284BE413E7D}" dt="2022-11-07T11:24:52.606" v="4419" actId="478"/>
          <ac:picMkLst>
            <pc:docMk/>
            <pc:sldMk cId="2107840619" sldId="577"/>
            <ac:picMk id="7" creationId="{BEB443E3-FFC6-C996-2236-DC53DF382876}"/>
          </ac:picMkLst>
        </pc:picChg>
        <pc:picChg chg="del">
          <ac:chgData name="Lotte Rose" userId="fa32934ac6f77810" providerId="LiveId" clId="{BD02E0FD-D72B-4B03-8ECC-0284BE413E7D}" dt="2022-11-07T11:24:46.968" v="4416" actId="478"/>
          <ac:picMkLst>
            <pc:docMk/>
            <pc:sldMk cId="2107840619" sldId="577"/>
            <ac:picMk id="8" creationId="{1681A8CC-62A1-C372-4900-00572330CB8D}"/>
          </ac:picMkLst>
        </pc:picChg>
        <pc:picChg chg="del">
          <ac:chgData name="Lotte Rose" userId="fa32934ac6f77810" providerId="LiveId" clId="{BD02E0FD-D72B-4B03-8ECC-0284BE413E7D}" dt="2022-11-07T11:24:54.917" v="4420" actId="478"/>
          <ac:picMkLst>
            <pc:docMk/>
            <pc:sldMk cId="2107840619" sldId="577"/>
            <ac:picMk id="9" creationId="{755DF4DB-96DD-6A37-BFEF-F6A7BC64D5B9}"/>
          </ac:picMkLst>
        </pc:picChg>
      </pc:sldChg>
      <pc:sldChg chg="addSp delSp modSp add mod modAnim">
        <pc:chgData name="Lotte Rose" userId="fa32934ac6f77810" providerId="LiveId" clId="{BD02E0FD-D72B-4B03-8ECC-0284BE413E7D}" dt="2023-05-08T08:15:30.191" v="4549" actId="6549"/>
        <pc:sldMkLst>
          <pc:docMk/>
          <pc:sldMk cId="1258659675" sldId="578"/>
        </pc:sldMkLst>
        <pc:spChg chg="mod">
          <ac:chgData name="Lotte Rose" userId="fa32934ac6f77810" providerId="LiveId" clId="{BD02E0FD-D72B-4B03-8ECC-0284BE413E7D}" dt="2023-05-08T08:15:30.191" v="4549" actId="6549"/>
          <ac:spMkLst>
            <pc:docMk/>
            <pc:sldMk cId="1258659675" sldId="578"/>
            <ac:spMk id="2" creationId="{18C62A35-2773-0C98-2138-C86E7A85B851}"/>
          </ac:spMkLst>
        </pc:spChg>
        <pc:spChg chg="mod">
          <ac:chgData name="Lotte Rose" userId="fa32934ac6f77810" providerId="LiveId" clId="{BD02E0FD-D72B-4B03-8ECC-0284BE413E7D}" dt="2022-10-31T20:02:34.153" v="4061" actId="1076"/>
          <ac:spMkLst>
            <pc:docMk/>
            <pc:sldMk cId="1258659675" sldId="578"/>
            <ac:spMk id="3" creationId="{51B17771-FD93-42E2-EE7C-7C83650823AA}"/>
          </ac:spMkLst>
        </pc:spChg>
        <pc:spChg chg="add del">
          <ac:chgData name="Lotte Rose" userId="fa32934ac6f77810" providerId="LiveId" clId="{BD02E0FD-D72B-4B03-8ECC-0284BE413E7D}" dt="2022-10-31T20:01:41.052" v="4056" actId="22"/>
          <ac:spMkLst>
            <pc:docMk/>
            <pc:sldMk cId="1258659675" sldId="578"/>
            <ac:spMk id="6" creationId="{B21CDDA4-5EA7-877D-3BC1-F9C11048301E}"/>
          </ac:spMkLst>
        </pc:spChg>
      </pc:sldChg>
      <pc:sldChg chg="modSp modAnim">
        <pc:chgData name="Lotte Rose" userId="fa32934ac6f77810" providerId="LiveId" clId="{BD02E0FD-D72B-4B03-8ECC-0284BE413E7D}" dt="2023-05-08T08:14:19.124" v="4464" actId="5793"/>
        <pc:sldMkLst>
          <pc:docMk/>
          <pc:sldMk cId="2369389982" sldId="579"/>
        </pc:sldMkLst>
        <pc:spChg chg="mod">
          <ac:chgData name="Lotte Rose" userId="fa32934ac6f77810" providerId="LiveId" clId="{BD02E0FD-D72B-4B03-8ECC-0284BE413E7D}" dt="2023-05-08T08:14:19.124" v="4464" actId="5793"/>
          <ac:spMkLst>
            <pc:docMk/>
            <pc:sldMk cId="2369389982" sldId="579"/>
            <ac:spMk id="3" creationId="{51B17771-FD93-42E2-EE7C-7C83650823AA}"/>
          </ac:spMkLst>
        </pc:spChg>
      </pc:sldChg>
      <pc:sldChg chg="modSp mod modAnim">
        <pc:chgData name="Lotte Rose" userId="fa32934ac6f77810" providerId="LiveId" clId="{BD02E0FD-D72B-4B03-8ECC-0284BE413E7D}" dt="2022-11-07T11:23:25.241" v="4407" actId="20577"/>
        <pc:sldMkLst>
          <pc:docMk/>
          <pc:sldMk cId="2095749242" sldId="581"/>
        </pc:sldMkLst>
        <pc:spChg chg="mod">
          <ac:chgData name="Lotte Rose" userId="fa32934ac6f77810" providerId="LiveId" clId="{BD02E0FD-D72B-4B03-8ECC-0284BE413E7D}" dt="2022-11-07T11:23:25.241" v="4407" actId="20577"/>
          <ac:spMkLst>
            <pc:docMk/>
            <pc:sldMk cId="2095749242" sldId="581"/>
            <ac:spMk id="2" creationId="{18C62A35-2773-0C98-2138-C86E7A85B851}"/>
          </ac:spMkLst>
        </pc:spChg>
        <pc:spChg chg="mod">
          <ac:chgData name="Lotte Rose" userId="fa32934ac6f77810" providerId="LiveId" clId="{BD02E0FD-D72B-4B03-8ECC-0284BE413E7D}" dt="2022-11-07T11:23:03.470" v="4374" actId="14100"/>
          <ac:spMkLst>
            <pc:docMk/>
            <pc:sldMk cId="2095749242" sldId="581"/>
            <ac:spMk id="3" creationId="{51B17771-FD93-42E2-EE7C-7C83650823AA}"/>
          </ac:spMkLst>
        </pc:spChg>
      </pc:sldChg>
      <pc:sldChg chg="modSp modAnim">
        <pc:chgData name="Lotte Rose" userId="fa32934ac6f77810" providerId="LiveId" clId="{BD02E0FD-D72B-4B03-8ECC-0284BE413E7D}" dt="2022-11-07T11:18:33.321" v="4331" actId="15"/>
        <pc:sldMkLst>
          <pc:docMk/>
          <pc:sldMk cId="3675748253" sldId="585"/>
        </pc:sldMkLst>
        <pc:spChg chg="mod">
          <ac:chgData name="Lotte Rose" userId="fa32934ac6f77810" providerId="LiveId" clId="{BD02E0FD-D72B-4B03-8ECC-0284BE413E7D}" dt="2022-11-07T11:18:33.321" v="4331" actId="15"/>
          <ac:spMkLst>
            <pc:docMk/>
            <pc:sldMk cId="3675748253" sldId="585"/>
            <ac:spMk id="3" creationId="{51B17771-FD93-42E2-EE7C-7C83650823AA}"/>
          </ac:spMkLst>
        </pc:spChg>
      </pc:sldChg>
      <pc:sldChg chg="modAnim">
        <pc:chgData name="Lotte Rose" userId="fa32934ac6f77810" providerId="LiveId" clId="{BD02E0FD-D72B-4B03-8ECC-0284BE413E7D}" dt="2022-11-07T11:24:19.426" v="4413"/>
        <pc:sldMkLst>
          <pc:docMk/>
          <pc:sldMk cId="1200509741" sldId="586"/>
        </pc:sldMkLst>
      </pc:sldChg>
      <pc:sldChg chg="modSp mod">
        <pc:chgData name="Lotte Rose" userId="fa32934ac6f77810" providerId="LiveId" clId="{BD02E0FD-D72B-4B03-8ECC-0284BE413E7D}" dt="2022-11-07T11:25:32.787" v="4448" actId="20577"/>
        <pc:sldMkLst>
          <pc:docMk/>
          <pc:sldMk cId="4152739552" sldId="587"/>
        </pc:sldMkLst>
        <pc:spChg chg="mod">
          <ac:chgData name="Lotte Rose" userId="fa32934ac6f77810" providerId="LiveId" clId="{BD02E0FD-D72B-4B03-8ECC-0284BE413E7D}" dt="2022-11-07T11:25:04.528" v="4422" actId="20577"/>
          <ac:spMkLst>
            <pc:docMk/>
            <pc:sldMk cId="4152739552" sldId="587"/>
            <ac:spMk id="2" creationId="{5CA0BEE2-A1DD-8480-CF4D-803A8D781C67}"/>
          </ac:spMkLst>
        </pc:spChg>
        <pc:spChg chg="mod">
          <ac:chgData name="Lotte Rose" userId="fa32934ac6f77810" providerId="LiveId" clId="{BD02E0FD-D72B-4B03-8ECC-0284BE413E7D}" dt="2022-11-07T11:25:32.787" v="4448" actId="20577"/>
          <ac:spMkLst>
            <pc:docMk/>
            <pc:sldMk cId="4152739552" sldId="587"/>
            <ac:spMk id="3" creationId="{7AE856C5-C7E4-B2D0-7A5B-3EB879B28BED}"/>
          </ac:spMkLst>
        </pc:spChg>
      </pc:sldChg>
      <pc:sldChg chg="delSp modSp mod">
        <pc:chgData name="Lotte Rose" userId="fa32934ac6f77810" providerId="LiveId" clId="{BD02E0FD-D72B-4B03-8ECC-0284BE413E7D}" dt="2022-11-07T11:26:18.243" v="4454"/>
        <pc:sldMkLst>
          <pc:docMk/>
          <pc:sldMk cId="3080007764" sldId="588"/>
        </pc:sldMkLst>
        <pc:spChg chg="mod">
          <ac:chgData name="Lotte Rose" userId="fa32934ac6f77810" providerId="LiveId" clId="{BD02E0FD-D72B-4B03-8ECC-0284BE413E7D}" dt="2022-11-07T11:26:07.117" v="4450" actId="6549"/>
          <ac:spMkLst>
            <pc:docMk/>
            <pc:sldMk cId="3080007764" sldId="588"/>
            <ac:spMk id="3" creationId="{7AE856C5-C7E4-B2D0-7A5B-3EB879B28BED}"/>
          </ac:spMkLst>
        </pc:spChg>
        <pc:spChg chg="del mod">
          <ac:chgData name="Lotte Rose" userId="fa32934ac6f77810" providerId="LiveId" clId="{BD02E0FD-D72B-4B03-8ECC-0284BE413E7D}" dt="2022-11-07T11:26:18.243" v="4454"/>
          <ac:spMkLst>
            <pc:docMk/>
            <pc:sldMk cId="3080007764" sldId="588"/>
            <ac:spMk id="6" creationId="{F0F5DEC4-D072-AC1B-1C8F-1254F37176E1}"/>
          </ac:spMkLst>
        </pc:spChg>
        <pc:picChg chg="del">
          <ac:chgData name="Lotte Rose" userId="fa32934ac6f77810" providerId="LiveId" clId="{BD02E0FD-D72B-4B03-8ECC-0284BE413E7D}" dt="2022-11-07T11:26:12.766" v="4451" actId="478"/>
          <ac:picMkLst>
            <pc:docMk/>
            <pc:sldMk cId="3080007764" sldId="588"/>
            <ac:picMk id="5" creationId="{76850F37-69BE-CFD1-F26D-CBE35875A5C2}"/>
          </ac:picMkLst>
        </pc:picChg>
      </pc:sldChg>
      <pc:sldChg chg="modSp mod">
        <pc:chgData name="Lotte Rose" userId="fa32934ac6f77810" providerId="LiveId" clId="{BD02E0FD-D72B-4B03-8ECC-0284BE413E7D}" dt="2022-11-07T11:26:46.688" v="4457" actId="20577"/>
        <pc:sldMkLst>
          <pc:docMk/>
          <pc:sldMk cId="242108309" sldId="589"/>
        </pc:sldMkLst>
        <pc:spChg chg="mod">
          <ac:chgData name="Lotte Rose" userId="fa32934ac6f77810" providerId="LiveId" clId="{BD02E0FD-D72B-4B03-8ECC-0284BE413E7D}" dt="2022-11-07T11:26:46.688" v="4457" actId="20577"/>
          <ac:spMkLst>
            <pc:docMk/>
            <pc:sldMk cId="242108309" sldId="589"/>
            <ac:spMk id="3" creationId="{7F0DD3A6-A4F8-9ADD-E13A-20D65D100068}"/>
          </ac:spMkLst>
        </pc:spChg>
      </pc:sldChg>
      <pc:sldChg chg="add">
        <pc:chgData name="Lotte Rose" userId="fa32934ac6f77810" providerId="LiveId" clId="{BD02E0FD-D72B-4B03-8ECC-0284BE413E7D}" dt="2022-11-07T11:17:51.222" v="4326" actId="2890"/>
        <pc:sldMkLst>
          <pc:docMk/>
          <pc:sldMk cId="2535580215" sldId="590"/>
        </pc:sldMkLst>
      </pc:sldChg>
      <pc:sldChg chg="add">
        <pc:chgData name="Lotte Rose" userId="fa32934ac6f77810" providerId="LiveId" clId="{BD02E0FD-D72B-4B03-8ECC-0284BE413E7D}" dt="2022-11-07T11:22:50.356" v="4370" actId="2890"/>
        <pc:sldMkLst>
          <pc:docMk/>
          <pc:sldMk cId="586828768" sldId="591"/>
        </pc:sldMkLst>
      </pc:sldChg>
      <pc:sldChg chg="add">
        <pc:chgData name="Lotte Rose" userId="fa32934ac6f77810" providerId="LiveId" clId="{BD02E0FD-D72B-4B03-8ECC-0284BE413E7D}" dt="2022-11-07T11:24:38.098" v="4414" actId="2890"/>
        <pc:sldMkLst>
          <pc:docMk/>
          <pc:sldMk cId="3271848895" sldId="592"/>
        </pc:sldMkLst>
      </pc:sldChg>
      <pc:sldChg chg="add modAnim">
        <pc:chgData name="Lotte Rose" userId="fa32934ac6f77810" providerId="LiveId" clId="{BD02E0FD-D72B-4B03-8ECC-0284BE413E7D}" dt="2022-11-07T11:26:26.959" v="4455"/>
        <pc:sldMkLst>
          <pc:docMk/>
          <pc:sldMk cId="3167315301" sldId="593"/>
        </pc:sldMkLst>
      </pc:sldChg>
      <pc:sldChg chg="modAnim">
        <pc:chgData name="Lotte Rose" userId="fa32934ac6f77810" providerId="LiveId" clId="{BD02E0FD-D72B-4B03-8ECC-0284BE413E7D}" dt="2023-05-08T08:16:51.499" v="4554"/>
        <pc:sldMkLst>
          <pc:docMk/>
          <pc:sldMk cId="3982259572" sldId="597"/>
        </pc:sldMkLst>
      </pc:sldChg>
      <pc:sldMasterChg chg="delSldLayout">
        <pc:chgData name="Lotte Rose" userId="fa32934ac6f77810" providerId="LiveId" clId="{BD02E0FD-D72B-4B03-8ECC-0284BE413E7D}" dt="2022-10-31T10:27:52.550" v="10" actId="47"/>
        <pc:sldMasterMkLst>
          <pc:docMk/>
          <pc:sldMasterMk cId="3741962829" sldId="2147483648"/>
        </pc:sldMasterMkLst>
        <pc:sldLayoutChg chg="del">
          <pc:chgData name="Lotte Rose" userId="fa32934ac6f77810" providerId="LiveId" clId="{BD02E0FD-D72B-4B03-8ECC-0284BE413E7D}" dt="2022-10-31T10:27:52.550" v="10" actId="47"/>
          <pc:sldLayoutMkLst>
            <pc:docMk/>
            <pc:sldMasterMk cId="3741962829" sldId="2147483648"/>
            <pc:sldLayoutMk cId="370922951" sldId="214748366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F4BB4-FFB3-467D-A3DF-61EBD3745EB8}" type="datetimeFigureOut">
              <a:rPr lang="de-DE" smtClean="0">
                <a:latin typeface="Arial" pitchFamily="34" charset="0"/>
                <a:cs typeface="Arial" pitchFamily="34" charset="0"/>
              </a:rPr>
              <a:t>29.04.2025</a:t>
            </a:fld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851EA-2F88-4F16-8DCC-11040A3161EF}" type="slidenum">
              <a:rPr lang="de-DE" smtClean="0">
                <a:latin typeface="Arial" pitchFamily="34" charset="0"/>
                <a:cs typeface="Arial" pitchFamily="34" charset="0"/>
              </a:rPr>
              <a:t>‹Nr.›</a:t>
            </a:fld>
            <a:endParaRPr lang="de-D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37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78471588-D8A4-4A88-8784-48DD0BDEE5C4}" type="datetimeFigureOut">
              <a:rPr lang="de-DE" smtClean="0"/>
              <a:pPr/>
              <a:t>29.04.2025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A35AB168-8E05-4229-BDA0-03024AB665B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244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"/>
          <p:cNvSpPr>
            <a:spLocks noChangeArrowheads="1"/>
          </p:cNvSpPr>
          <p:nvPr userDrawn="1"/>
        </p:nvSpPr>
        <p:spPr bwMode="auto">
          <a:xfrm flipH="1">
            <a:off x="0" y="1154112"/>
            <a:ext cx="9162000" cy="5724000"/>
          </a:xfrm>
          <a:prstGeom prst="corner">
            <a:avLst>
              <a:gd name="adj1" fmla="val 4943"/>
              <a:gd name="adj2" fmla="val 5009"/>
            </a:avLst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e-DE" noProof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1316" y="1412776"/>
            <a:ext cx="8163422" cy="643241"/>
          </a:xfrm>
        </p:spPr>
        <p:txBody>
          <a:bodyPr wrap="square">
            <a:noAutofit/>
          </a:bodyPr>
          <a:lstStyle>
            <a:lvl1pPr>
              <a:defRPr sz="3200" b="0">
                <a:solidFill>
                  <a:srgbClr val="2D89CC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529382" y="6648050"/>
            <a:ext cx="504946" cy="138499"/>
          </a:xfrm>
        </p:spPr>
        <p:txBody>
          <a:bodyPr anchor="ctr" anchorCtr="0"/>
          <a:lstStyle>
            <a:lvl1pPr algn="l">
              <a:defRPr sz="90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de-DE" dirty="0"/>
              <a:t>Seite  </a:t>
            </a:r>
            <a:fld id="{3733AE7F-6935-469B-B7EA-A7DFC1F0D07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404048" y="6639746"/>
            <a:ext cx="3600000" cy="155107"/>
          </a:xfrm>
        </p:spPr>
        <p:txBody>
          <a:bodyPr anchor="ctr" anchorCtr="0"/>
          <a:lstStyle>
            <a:lvl1pPr>
              <a:defRPr sz="90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Max Mustermann | Musterbezeichnung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>
          <a:xfrm>
            <a:off x="6444208" y="6639746"/>
            <a:ext cx="2250530" cy="155107"/>
          </a:xfrm>
        </p:spPr>
        <p:txBody>
          <a:bodyPr anchor="ctr" anchorCtr="0"/>
          <a:lstStyle>
            <a:lvl1pPr algn="r">
              <a:defRPr sz="900" b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Datum xx.xx.xxxx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539999" y="2060848"/>
            <a:ext cx="8154739" cy="246221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5"/>
          </p:nvPr>
        </p:nvSpPr>
        <p:spPr>
          <a:xfrm>
            <a:off x="4725988" y="6195148"/>
            <a:ext cx="3968750" cy="186601"/>
          </a:xfrm>
        </p:spPr>
        <p:txBody>
          <a:bodyPr wrap="square" anchor="b" anchorCtr="0">
            <a:spAutoFit/>
          </a:bodyPr>
          <a:lstStyle>
            <a:lvl1pPr algn="r">
              <a:defRPr sz="12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16" hasCustomPrompt="1"/>
          </p:nvPr>
        </p:nvSpPr>
        <p:spPr>
          <a:xfrm>
            <a:off x="536575" y="5517232"/>
            <a:ext cx="3963988" cy="864518"/>
          </a:xfrm>
        </p:spPr>
        <p:txBody>
          <a:bodyPr wrap="none" anchor="b" anchorCtr="0"/>
          <a:lstStyle>
            <a:lvl1pPr>
              <a:defRPr sz="1050"/>
            </a:lvl1pPr>
          </a:lstStyle>
          <a:p>
            <a:r>
              <a:rPr lang="de-DE" dirty="0"/>
              <a:t>Für Zusatzlogo auf das Bild-Symbol klicken</a:t>
            </a:r>
          </a:p>
        </p:txBody>
      </p:sp>
    </p:spTree>
    <p:extLst>
      <p:ext uri="{BB962C8B-B14F-4D97-AF65-F5344CB8AC3E}">
        <p14:creationId xmlns:p14="http://schemas.microsoft.com/office/powerpoint/2010/main" val="4121703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D89CC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rgbClr val="2D89CC"/>
              </a:buClr>
              <a:defRPr>
                <a:latin typeface="Arial" pitchFamily="34" charset="0"/>
                <a:cs typeface="Arial" pitchFamily="34" charset="0"/>
              </a:defRPr>
            </a:lvl2pPr>
            <a:lvl3pPr>
              <a:buClr>
                <a:srgbClr val="2D89CC"/>
              </a:buClr>
              <a:defRPr sz="1800">
                <a:latin typeface="Arial" pitchFamily="34" charset="0"/>
                <a:cs typeface="Arial" pitchFamily="34" charset="0"/>
              </a:defRPr>
            </a:lvl3pPr>
            <a:lvl4pPr marL="809625" indent="-266700">
              <a:buClr>
                <a:srgbClr val="2D89CC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4pPr>
            <a:lvl5pPr marL="1076325" indent="-266700">
              <a:buClr>
                <a:srgbClr val="2D89CC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>
                <a:latin typeface="+mj-lt"/>
                <a:cs typeface="Arial" pitchFamily="34" charset="0"/>
              </a:defRPr>
            </a:lvl1pPr>
          </a:lstStyle>
          <a:p>
            <a:r>
              <a:rPr lang="de-DE" dirty="0"/>
              <a:t>Seite  </a:t>
            </a:r>
            <a:fld id="{3733AE7F-6935-469B-B7EA-A7DFC1F0D07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Max Mustermann | Musterbezeichnung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Datum xx.xx.xxxx</a:t>
            </a:r>
          </a:p>
        </p:txBody>
      </p:sp>
    </p:spTree>
    <p:extLst>
      <p:ext uri="{BB962C8B-B14F-4D97-AF65-F5344CB8AC3E}">
        <p14:creationId xmlns:p14="http://schemas.microsoft.com/office/powerpoint/2010/main" val="324361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529382" y="6659276"/>
            <a:ext cx="504946" cy="138499"/>
          </a:xfrm>
        </p:spPr>
        <p:txBody>
          <a:bodyPr/>
          <a:lstStyle>
            <a:lvl1pPr algn="l">
              <a:defRPr>
                <a:latin typeface="+mj-lt"/>
                <a:cs typeface="Arial" pitchFamily="34" charset="0"/>
              </a:defRPr>
            </a:lvl1pPr>
          </a:lstStyle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404048" y="6642668"/>
            <a:ext cx="3600000" cy="155107"/>
          </a:xfrm>
        </p:spPr>
        <p:txBody>
          <a:bodyPr/>
          <a:lstStyle>
            <a:lvl1pPr>
              <a:defRPr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Max Mustermann | Musterbezeichnung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>
          <a:xfrm>
            <a:off x="5152147" y="6642668"/>
            <a:ext cx="1800000" cy="15510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Datum xx.xx.xxxx</a:t>
            </a:r>
          </a:p>
        </p:txBody>
      </p:sp>
    </p:spTree>
    <p:extLst>
      <p:ext uri="{BB962C8B-B14F-4D97-AF65-F5344CB8AC3E}">
        <p14:creationId xmlns:p14="http://schemas.microsoft.com/office/powerpoint/2010/main" val="191241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31B8C9-76AB-4EB0-B4BF-ACB6272D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"/>
            <a:ext cx="7162800" cy="9906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4EA59-0D6D-424D-92D2-577250F7146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24000" y="1371600"/>
            <a:ext cx="3505200" cy="5029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4CE51A5-0362-41A2-A603-5080C03FE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600" y="1371600"/>
            <a:ext cx="3505200" cy="5029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A4D59C-6FBF-4413-90C0-8B40DCCBB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0" y="6553200"/>
            <a:ext cx="1828800" cy="30480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0038426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 Mehr Pla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cs typeface="Arial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 marL="809625" indent="-266700"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4pPr>
            <a:lvl5pPr marL="1076325" indent="-266700"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>
                <a:latin typeface="+mj-lt"/>
                <a:cs typeface="Arial" pitchFamily="34" charset="0"/>
              </a:defRPr>
            </a:lvl1pPr>
          </a:lstStyle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Max Mustermann | Musterbezeichnung</a:t>
            </a:r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5436096" y="6642668"/>
            <a:ext cx="1800000" cy="15510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lang="de-DE" sz="900" smtClean="0">
                <a:solidFill>
                  <a:srgbClr val="000000"/>
                </a:solidFill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 dirty="0"/>
              <a:t>Datum </a:t>
            </a:r>
            <a:r>
              <a:rPr lang="de-DE" dirty="0" err="1"/>
              <a:t>xx.xx.xxxx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123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Blanko - Mehr Pla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>
                <a:latin typeface="+mj-lt"/>
                <a:cs typeface="Arial" pitchFamily="34" charset="0"/>
              </a:defRPr>
            </a:lvl1pPr>
          </a:lstStyle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Max Mustermann | Musterbezeichnung</a:t>
            </a:r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5436096" y="6642668"/>
            <a:ext cx="1800000" cy="15510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lang="de-DE" sz="900" smtClean="0">
                <a:solidFill>
                  <a:srgbClr val="000000"/>
                </a:solidFill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 dirty="0"/>
              <a:t>Datum </a:t>
            </a:r>
            <a:r>
              <a:rPr lang="de-DE" dirty="0" err="1"/>
              <a:t>xx.xx.xxxx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766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21999" y="1154113"/>
            <a:ext cx="8173033" cy="67149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6574" y="2060848"/>
            <a:ext cx="8158163" cy="43209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4"/>
          </p:nvPr>
        </p:nvSpPr>
        <p:spPr>
          <a:xfrm>
            <a:off x="529382" y="6659276"/>
            <a:ext cx="504946" cy="138499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algn="r">
              <a:defRPr sz="90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algn="l"/>
            <a:r>
              <a:rPr lang="de-DE" dirty="0"/>
              <a:t>Seite  </a:t>
            </a:r>
            <a:fld id="{3733AE7F-6935-469B-B7EA-A7DFC1F0D075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2"/>
          </p:nvPr>
        </p:nvSpPr>
        <p:spPr>
          <a:xfrm>
            <a:off x="1404048" y="6642668"/>
            <a:ext cx="3600000" cy="15510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de-DE" sz="900" smtClean="0">
                <a:solidFill>
                  <a:srgbClr val="000000"/>
                </a:solidFill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Max Mustermann | Musterbezeichnung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5152147" y="6642668"/>
            <a:ext cx="1800000" cy="15510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lang="de-DE" sz="900" smtClean="0">
                <a:solidFill>
                  <a:srgbClr val="000000"/>
                </a:solidFill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 dirty="0"/>
              <a:t>Datum </a:t>
            </a:r>
            <a:r>
              <a:rPr lang="de-DE" dirty="0" err="1"/>
              <a:t>xx.xx.xxxx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372" y="222548"/>
            <a:ext cx="1800000" cy="726563"/>
          </a:xfrm>
          <a:prstGeom prst="rect">
            <a:avLst/>
          </a:prstGeom>
        </p:spPr>
      </p:pic>
      <p:sp>
        <p:nvSpPr>
          <p:cNvPr id="9" name="Rechteck 1"/>
          <p:cNvSpPr>
            <a:spLocks noChangeArrowheads="1"/>
          </p:cNvSpPr>
          <p:nvPr/>
        </p:nvSpPr>
        <p:spPr bwMode="auto">
          <a:xfrm flipH="1">
            <a:off x="7068129" y="4778102"/>
            <a:ext cx="2088000" cy="2088000"/>
          </a:xfrm>
          <a:prstGeom prst="corner">
            <a:avLst>
              <a:gd name="adj1" fmla="val 9651"/>
              <a:gd name="adj2" fmla="val 9141"/>
            </a:avLst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e-DE" noProof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9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63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2D89CC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266700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2925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tabLst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09625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76325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21999" y="981075"/>
            <a:ext cx="8173033" cy="8445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6574" y="2060848"/>
            <a:ext cx="8158163" cy="43209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7" name="Rechteck 1"/>
          <p:cNvSpPr>
            <a:spLocks noChangeArrowheads="1"/>
          </p:cNvSpPr>
          <p:nvPr/>
        </p:nvSpPr>
        <p:spPr bwMode="auto">
          <a:xfrm flipH="1">
            <a:off x="7356474" y="5065711"/>
            <a:ext cx="1799653" cy="1800000"/>
          </a:xfrm>
          <a:prstGeom prst="corner">
            <a:avLst>
              <a:gd name="adj1" fmla="val 11472"/>
              <a:gd name="adj2" fmla="val 10808"/>
            </a:avLst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e-DE" noProof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4"/>
          </p:nvPr>
        </p:nvSpPr>
        <p:spPr>
          <a:xfrm>
            <a:off x="529382" y="6659276"/>
            <a:ext cx="504946" cy="138499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algn="l">
              <a:defRPr sz="90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2"/>
          </p:nvPr>
        </p:nvSpPr>
        <p:spPr>
          <a:xfrm>
            <a:off x="1404048" y="6642668"/>
            <a:ext cx="3600000" cy="15510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de-DE" sz="900" smtClean="0">
                <a:solidFill>
                  <a:srgbClr val="000000"/>
                </a:solidFill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Max Mustermann | Musterbezeichnung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97" y="177616"/>
            <a:ext cx="1440000" cy="581250"/>
          </a:xfrm>
          <a:prstGeom prst="rect">
            <a:avLst/>
          </a:prstGeom>
        </p:spPr>
      </p:pic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5436096" y="6642668"/>
            <a:ext cx="1800000" cy="15510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lang="de-DE" sz="900" smtClean="0">
                <a:solidFill>
                  <a:srgbClr val="000000"/>
                </a:solidFill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 dirty="0"/>
              <a:t>Datum </a:t>
            </a:r>
            <a:r>
              <a:rPr lang="de-DE" dirty="0" err="1"/>
              <a:t>xx.xx.xxxx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46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2D89CC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266700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2925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tabLst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09625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76325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529382" y="3309599"/>
            <a:ext cx="8291090" cy="643241"/>
          </a:xfrm>
        </p:spPr>
        <p:txBody>
          <a:bodyPr/>
          <a:lstStyle/>
          <a:p>
            <a:r>
              <a:rPr lang="de-DE" dirty="0"/>
              <a:t>Tiere als Lebensgefährten von Menschen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Seite  </a:t>
            </a:r>
            <a:fld id="{3733AE7F-6935-469B-B7EA-A7DFC1F0D075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>
          <a:xfrm>
            <a:off x="3600723" y="6648050"/>
            <a:ext cx="2250530" cy="13849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idx="1"/>
          </p:nvPr>
        </p:nvSpPr>
        <p:spPr>
          <a:xfrm>
            <a:off x="529382" y="4983583"/>
            <a:ext cx="8154739" cy="246221"/>
          </a:xfrm>
        </p:spPr>
        <p:txBody>
          <a:bodyPr/>
          <a:lstStyle/>
          <a:p>
            <a:r>
              <a:rPr lang="de-DE" b="0" dirty="0"/>
              <a:t>Lotte Rose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1882503" y="6167246"/>
            <a:ext cx="3968750" cy="186601"/>
          </a:xfrm>
        </p:spPr>
        <p:txBody>
          <a:bodyPr/>
          <a:lstStyle/>
          <a:p>
            <a:r>
              <a:rPr lang="de-DE" b="1" dirty="0"/>
              <a:t>Fachbereich 4</a:t>
            </a:r>
            <a:r>
              <a:rPr lang="de-DE" dirty="0"/>
              <a:t>  Soziale Arbeit und Gesundheit  </a:t>
            </a:r>
          </a:p>
        </p:txBody>
      </p:sp>
    </p:spTree>
    <p:extLst>
      <p:ext uri="{BB962C8B-B14F-4D97-AF65-F5344CB8AC3E}">
        <p14:creationId xmlns:p14="http://schemas.microsoft.com/office/powerpoint/2010/main" val="1548089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81D159-6119-42BB-93F9-5E932FB5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50" y="757108"/>
            <a:ext cx="7575558" cy="990600"/>
          </a:xfrm>
        </p:spPr>
        <p:txBody>
          <a:bodyPr/>
          <a:lstStyle/>
          <a:p>
            <a:r>
              <a:rPr lang="de-DE" dirty="0"/>
              <a:t>Was dürfen Heimtiere nicht? Beispiele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028951-0CB3-8093-D9B6-A3EE67EBF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50" y="1988840"/>
            <a:ext cx="2268302" cy="226830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0232C14-C83C-7673-E21E-697436F48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50" y="4610985"/>
            <a:ext cx="2601584" cy="1734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E2C4732-C5B5-8AD5-0896-5EBE9D644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664" y="4083012"/>
            <a:ext cx="4826371" cy="2262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42F7089-F7A7-8FBB-7434-DF7E963B6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664" y="2023693"/>
            <a:ext cx="4826371" cy="18098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9373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62A35-2773-0C98-2138-C86E7A85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23" y="1412776"/>
            <a:ext cx="8173033" cy="988900"/>
          </a:xfrm>
        </p:spPr>
        <p:txBody>
          <a:bodyPr/>
          <a:lstStyle/>
          <a:p>
            <a:r>
              <a:rPr lang="de-DE" dirty="0"/>
              <a:t>Vermenschlichungsanforderungen an Heimtiere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B17771-FD93-42E2-EE7C-7C8365082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11" y="2727272"/>
            <a:ext cx="7904745" cy="3438032"/>
          </a:xfrm>
        </p:spPr>
        <p:txBody>
          <a:bodyPr/>
          <a:lstStyle/>
          <a:p>
            <a:pPr marL="342900" indent="-342900"/>
            <a:r>
              <a:rPr lang="de-DE" sz="2000" dirty="0"/>
              <a:t>Sie müssen beherrschen…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Reinlichkeitsstandards (körperliche Gepflegtheit, Vermeidung von Gerüchen, Kontrolle der Körperausscheidungen)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akustische Zurückhaltung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soziale Distanzregeln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Besitzverhältnisse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sichere Routinen in </a:t>
            </a:r>
            <a:r>
              <a:rPr lang="de-DE" sz="2000" dirty="0" err="1"/>
              <a:t>Reizflut</a:t>
            </a:r>
            <a:r>
              <a:rPr lang="de-DE" sz="2000" dirty="0"/>
              <a:t> der urbanen Welt (Technologien, Mobilität, Akustik, soziale Dichte, Fremdes …)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Tag- und Nachtrhythmus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Aggressions- und Affektkontrolle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885825" lvl="2" indent="-342900"/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 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AC3A49-5360-975A-C725-13B6E0EFA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A2E5EF9-45D2-01D2-6546-95DDC7579862}"/>
              </a:ext>
            </a:extLst>
          </p:cNvPr>
          <p:cNvSpPr/>
          <p:nvPr/>
        </p:nvSpPr>
        <p:spPr bwMode="auto">
          <a:xfrm>
            <a:off x="678644" y="5805264"/>
            <a:ext cx="4032448" cy="504056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ln w="28575"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3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CD06F-6F95-49E9-9F62-5819BEE96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76872"/>
            <a:ext cx="8173033" cy="919479"/>
          </a:xfrm>
        </p:spPr>
        <p:txBody>
          <a:bodyPr/>
          <a:lstStyle/>
          <a:p>
            <a:r>
              <a:rPr lang="de-DE" dirty="0"/>
              <a:t>exponiert: Kontrolle von aggressiven Impulsen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4517B2-DAA5-4067-A3AF-F0CBEDD8B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79C042B-8E60-4E13-B9A8-F2ADA88559DB}"/>
              </a:ext>
            </a:extLst>
          </p:cNvPr>
          <p:cNvSpPr/>
          <p:nvPr/>
        </p:nvSpPr>
        <p:spPr>
          <a:xfrm>
            <a:off x="504205" y="3429000"/>
            <a:ext cx="799288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zentrale Grundlage menschlichen Zusammenlebens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d.h. Tiere, die am menschlichen teilhaben,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müssen diese Kontrollanforderung beherrschen 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dürfen Menschen (und anderen Tieren) nicht gefährlich werden durch aggressive Affekte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893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2C449-8BA0-5A97-3E0C-26FB19A4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2" y="2027901"/>
            <a:ext cx="8173033" cy="671499"/>
          </a:xfrm>
        </p:spPr>
        <p:txBody>
          <a:bodyPr/>
          <a:lstStyle/>
          <a:p>
            <a:r>
              <a:rPr lang="de-DE" dirty="0"/>
              <a:t>Kontrolle von aggressiven Impulsen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B83678-F4D2-4805-AA0D-9824B7182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04F43C-7D6D-264E-5FE5-C4D9F29B5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82" y="3145523"/>
            <a:ext cx="51332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08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2C449-8BA0-5A97-3E0C-26FB19A4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2" y="1633440"/>
            <a:ext cx="8173033" cy="671499"/>
          </a:xfrm>
        </p:spPr>
        <p:txBody>
          <a:bodyPr/>
          <a:lstStyle/>
          <a:p>
            <a:r>
              <a:rPr lang="de-DE" dirty="0"/>
              <a:t>Kontrolle von aggressiven Impulsen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F2777293-A56C-237D-DBE5-C805D4506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382" y="2836862"/>
            <a:ext cx="7648575" cy="2867025"/>
          </a:xfrm>
          <a:ln>
            <a:solidFill>
              <a:schemeClr val="tx1"/>
            </a:solidFill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B83678-F4D2-4805-AA0D-9824B7182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489EEF0-6CDF-4690-8CAD-6A72EADD1D41}"/>
              </a:ext>
            </a:extLst>
          </p:cNvPr>
          <p:cNvSpPr txBox="1"/>
          <p:nvPr/>
        </p:nvSpPr>
        <p:spPr>
          <a:xfrm>
            <a:off x="467544" y="5805264"/>
            <a:ext cx="764857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dirty="0"/>
              <a:t>https://www.spiegel.de/panorama/justiz/hamburg-hund-rocky-nach-attacke-auf-kleines-maedchen-eingeschlaefert-a-9877bf2d-8039-48d6-898a-1a494d9840e2</a:t>
            </a:r>
          </a:p>
        </p:txBody>
      </p:sp>
    </p:spTree>
    <p:extLst>
      <p:ext uri="{BB962C8B-B14F-4D97-AF65-F5344CB8AC3E}">
        <p14:creationId xmlns:p14="http://schemas.microsoft.com/office/powerpoint/2010/main" val="282065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62A35-2773-0C98-2138-C86E7A85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83" y="1412776"/>
            <a:ext cx="8173033" cy="988900"/>
          </a:xfrm>
        </p:spPr>
        <p:txBody>
          <a:bodyPr/>
          <a:lstStyle/>
          <a:p>
            <a:r>
              <a:rPr lang="de-DE" dirty="0"/>
              <a:t>Gesellschaftsfähigkeit von Heimtieren: Erziehungsnotwendigkeiten  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B17771-FD93-42E2-EE7C-7C8365082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83" y="3068960"/>
            <a:ext cx="8173033" cy="3456384"/>
          </a:xfrm>
        </p:spPr>
        <p:txBody>
          <a:bodyPr/>
          <a:lstStyle/>
          <a:p>
            <a:r>
              <a:rPr lang="de-DE" sz="2000" dirty="0"/>
              <a:t>Um geforderte Verhaltensstandards zu erlernen, sind Erziehungs-prozesse erforderlich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Tierbesitzende haben Erziehungsverantwortung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Wenn Lernprozess nicht gelingt, Ausschluss des Tieres aus menschlicher Gesellschaft – und Stigmatisierung, Sanktionierung des Tierbesitzenden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r>
              <a:rPr lang="de-DE" sz="2000" dirty="0"/>
              <a:t>Heimtierbesitzende müssen (Tier-)Erziehungskompetenzen haben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AC3A49-5360-975A-C725-13B6E0EFA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EBEC4D30-4433-7196-3D1D-D2E47D5B373D}"/>
              </a:ext>
            </a:extLst>
          </p:cNvPr>
          <p:cNvSpPr/>
          <p:nvPr/>
        </p:nvSpPr>
        <p:spPr bwMode="auto">
          <a:xfrm>
            <a:off x="1547664" y="5121188"/>
            <a:ext cx="216024" cy="648072"/>
          </a:xfrm>
          <a:prstGeom prst="downArrow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65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ED663-8651-7383-8811-91DFDB01A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2" y="1438150"/>
            <a:ext cx="8173033" cy="671499"/>
          </a:xfrm>
        </p:spPr>
        <p:txBody>
          <a:bodyPr/>
          <a:lstStyle/>
          <a:p>
            <a:r>
              <a:rPr lang="de-DE" dirty="0"/>
              <a:t>Heimtierbesitzende müssen </a:t>
            </a:r>
            <a:br>
              <a:rPr lang="de-DE" dirty="0"/>
            </a:br>
            <a:r>
              <a:rPr lang="de-DE" dirty="0"/>
              <a:t>(Tier-)Erziehungskompetenzen haben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46C19C-F1C3-4647-D37E-89EDFE33F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102" y="2276872"/>
            <a:ext cx="8355906" cy="4320902"/>
          </a:xfrm>
        </p:spPr>
        <p:txBody>
          <a:bodyPr/>
          <a:lstStyle/>
          <a:p>
            <a:r>
              <a:rPr lang="de-DE" dirty="0"/>
              <a:t>steigender Bedarf an tierbezogenen Erziehungsqualifikationen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soziale Klassifizierung der Tierbesitzenden: wer erfüllt Aufgabe gut, wer nicht?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D3510-7998-5BB9-206D-E24A7AE79A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F89DA73-46BC-3BEA-41F2-8255ECEDA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639617"/>
            <a:ext cx="5781184" cy="27541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72A1A24-A39C-CFEE-B5DF-2F0CB6084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99" y="2626771"/>
            <a:ext cx="1745745" cy="27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97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62A35-2773-0C98-2138-C86E7A85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72" y="1529772"/>
            <a:ext cx="8173033" cy="988900"/>
          </a:xfrm>
        </p:spPr>
        <p:txBody>
          <a:bodyPr/>
          <a:lstStyle/>
          <a:p>
            <a:r>
              <a:rPr lang="de-DE" dirty="0"/>
              <a:t>Parallelen zwischen menschlichen und Tier-menschlichen ‚Nähebeziehungen‘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B17771-FD93-42E2-EE7C-7C8365082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2" y="2892927"/>
            <a:ext cx="7904745" cy="3456384"/>
          </a:xfrm>
        </p:spPr>
        <p:txBody>
          <a:bodyPr/>
          <a:lstStyle/>
          <a:p>
            <a:r>
              <a:rPr lang="de-DE" sz="2000" dirty="0"/>
              <a:t>Heimtiere …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erfüllen für Menschen dieselben psychosoziale Funktionen, die auch Menschen erfüllen (können)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dürfen den Menschen körperlich nah sein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werden anthropomorphisiert: Namensgebung, Geburtstagsfeier, Stammbaum, Spielzeug und andere spezielle Beschäftigungsrequisiten, Mobilitätsrequisiten, Schlafplatz, medizinische Sorge, Beerdigung…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Aktivierung starker Liebesgefühle gegenüber dem Tier </a:t>
            </a:r>
            <a:r>
              <a:rPr lang="de-DE" sz="2000" dirty="0">
                <a:sym typeface="Wingdings" panose="05000000000000000000" pitchFamily="2" charset="2"/>
              </a:rPr>
              <a:t> starke Trauer bei Tod 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 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AC3A49-5360-975A-C725-13B6E0EFA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71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B039C6-BA16-BF6F-A3CF-9533DFEB8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2" y="1484784"/>
            <a:ext cx="8173033" cy="671499"/>
          </a:xfrm>
        </p:spPr>
        <p:txBody>
          <a:bodyPr/>
          <a:lstStyle/>
          <a:p>
            <a:r>
              <a:rPr lang="de-DE" dirty="0"/>
              <a:t>Tierbestattung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E33D500-C7D3-C51C-3107-BF6F2B6B3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383" y="2512340"/>
            <a:ext cx="6922938" cy="389069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C1FF8B-31FC-B091-98AE-9F71980770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2270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62A35-2773-0C98-2138-C86E7A85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7" y="1988840"/>
            <a:ext cx="8173033" cy="988900"/>
          </a:xfrm>
        </p:spPr>
        <p:txBody>
          <a:bodyPr/>
          <a:lstStyle/>
          <a:p>
            <a:r>
              <a:rPr lang="de-DE" dirty="0"/>
              <a:t>Parallelen zwischen zivilisatorischen Entwicklungen von Menschen und Heimtieren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B17771-FD93-42E2-EE7C-7C8365082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047" y="3573016"/>
            <a:ext cx="7904745" cy="34563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zivilisatorische Erkrankungen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Gewichtszunahme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Verhaltensstörungen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längere Lebenserwartung </a:t>
            </a: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/>
              <a:t>Erscheinungen von </a:t>
            </a:r>
            <a:r>
              <a:rPr lang="de-DE" sz="2000" dirty="0" err="1"/>
              <a:t>Altersgebrechlichkeiten</a:t>
            </a:r>
            <a:r>
              <a:rPr lang="de-DE" sz="2000" dirty="0"/>
              <a:t> </a:t>
            </a:r>
          </a:p>
          <a:p>
            <a:endParaRPr lang="de-DE" sz="2000" dirty="0"/>
          </a:p>
          <a:p>
            <a:r>
              <a:rPr lang="de-DE" sz="2000" dirty="0"/>
              <a:t> 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AC3A49-5360-975A-C725-13B6E0EFA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050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99C51-8AB6-F881-FA9F-18F5793A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28" y="1700808"/>
            <a:ext cx="8173033" cy="943508"/>
          </a:xfrm>
        </p:spPr>
        <p:txBody>
          <a:bodyPr/>
          <a:lstStyle/>
          <a:p>
            <a:r>
              <a:rPr lang="de-DE"/>
              <a:t>Typologie von Tieren in der menschlichen Lebenswelt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460257-159E-ACC1-DE71-537F1E256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398" y="2924944"/>
            <a:ext cx="8158163" cy="43209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‚wilde Tiere‘ in Naturräumen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Nutztiere </a:t>
            </a:r>
          </a:p>
          <a:p>
            <a:pPr marL="885825" lvl="2" indent="-342900"/>
            <a:r>
              <a:rPr lang="de-DE" sz="2000" dirty="0"/>
              <a:t>Nahrungstiere </a:t>
            </a:r>
          </a:p>
          <a:p>
            <a:pPr marL="885825" lvl="2" indent="-342900"/>
            <a:r>
              <a:rPr lang="de-DE" sz="2000" dirty="0"/>
              <a:t>Arbeitstiere (Mobilität, Bodenbearbeitung abnehmend, Rettungswesen, Polizei, Wache, Assistenz)</a:t>
            </a:r>
          </a:p>
          <a:p>
            <a:pPr marL="885825" lvl="2" indent="-342900"/>
            <a:r>
              <a:rPr lang="de-DE" sz="2000" dirty="0"/>
              <a:t>Versuchstiere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Vergnügungstiere (Sport, Zoo, Zirkus, Streicheltiere, Sex)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Heimtiere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Ungeziefer/Schädlinge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13FA35-5320-7562-6B01-9ACEEF5EFB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433AC95-3B07-9318-42B8-B60E4686D9EC}"/>
              </a:ext>
            </a:extLst>
          </p:cNvPr>
          <p:cNvSpPr txBox="1"/>
          <p:nvPr/>
        </p:nvSpPr>
        <p:spPr>
          <a:xfrm>
            <a:off x="6084168" y="2617532"/>
            <a:ext cx="288032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sz="1200" b="0" dirty="0">
                <a:latin typeface="Arial" pitchFamily="34" charset="0"/>
                <a:cs typeface="Arial" pitchFamily="34" charset="0"/>
              </a:rPr>
              <a:t>Maren Möhring: Das Haustier: Vom Nutztier zum Familientier. In: Eibach, J./Schmidt-Voges, I. (</a:t>
            </a:r>
            <a:r>
              <a:rPr lang="de-DE" sz="1200" b="0" dirty="0" err="1">
                <a:latin typeface="Arial" pitchFamily="34" charset="0"/>
                <a:cs typeface="Arial" pitchFamily="34" charset="0"/>
              </a:rPr>
              <a:t>Hg</a:t>
            </a:r>
            <a:r>
              <a:rPr lang="de-DE" sz="1200" b="0" dirty="0">
                <a:latin typeface="Arial" pitchFamily="34" charset="0"/>
                <a:cs typeface="Arial" pitchFamily="34" charset="0"/>
              </a:rPr>
              <a:t>.): Das Haus in der Geschichte Europas. Berlin 2015 </a:t>
            </a:r>
          </a:p>
        </p:txBody>
      </p:sp>
    </p:spTree>
    <p:extLst>
      <p:ext uri="{BB962C8B-B14F-4D97-AF65-F5344CB8AC3E}">
        <p14:creationId xmlns:p14="http://schemas.microsoft.com/office/powerpoint/2010/main" val="96256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414BB-7326-46B4-B2F7-1DA1EF9FF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89" y="1268760"/>
            <a:ext cx="7162800" cy="990600"/>
          </a:xfrm>
        </p:spPr>
        <p:txBody>
          <a:bodyPr/>
          <a:lstStyle/>
          <a:p>
            <a:r>
              <a:rPr lang="de-DE" dirty="0"/>
              <a:t>Gewichtszunahme als Problem von Menschen </a:t>
            </a:r>
            <a:r>
              <a:rPr lang="de-DE" i="1" dirty="0"/>
              <a:t>und</a:t>
            </a:r>
            <a:r>
              <a:rPr lang="de-DE" dirty="0"/>
              <a:t> Heimtieren 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957235D-0FC8-4963-89CE-D16F51ED7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758" y="2309005"/>
            <a:ext cx="3337084" cy="40005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CF95627-ED60-60BF-9924-AF3EBFD7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7" y="2309005"/>
            <a:ext cx="28003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1287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9E0F3-E0D2-0C3A-9DD0-CB54B422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568" y="1917472"/>
            <a:ext cx="4271848" cy="990600"/>
          </a:xfrm>
        </p:spPr>
        <p:txBody>
          <a:bodyPr/>
          <a:lstStyle/>
          <a:p>
            <a:r>
              <a:rPr lang="de-DE" dirty="0"/>
              <a:t>Neue Erkrankungen im Alter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4BAD73-ECC4-7213-2475-B55A76CE0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A997028-699F-9E33-9B76-B53040132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891680"/>
            <a:ext cx="3008085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5362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62A35-2773-0C98-2138-C86E7A85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80" y="1340768"/>
            <a:ext cx="8173033" cy="1564964"/>
          </a:xfrm>
        </p:spPr>
        <p:txBody>
          <a:bodyPr/>
          <a:lstStyle/>
          <a:p>
            <a:r>
              <a:rPr lang="de-DE" dirty="0"/>
              <a:t>Maren Möhring: Das Haustier: Vom Nutztier zum Familientier. In: Eibach, J./Schmidt-Voges, I. (</a:t>
            </a:r>
            <a:r>
              <a:rPr lang="de-DE" dirty="0" err="1"/>
              <a:t>Hg</a:t>
            </a:r>
            <a:r>
              <a:rPr lang="de-DE" dirty="0"/>
              <a:t>.): Das Haus in der Geschichte Europas. Berlin 2015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B17771-FD93-42E2-EE7C-7C8365082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40" y="3086633"/>
            <a:ext cx="8216838" cy="3456384"/>
          </a:xfrm>
        </p:spPr>
        <p:txBody>
          <a:bodyPr/>
          <a:lstStyle/>
          <a:p>
            <a:endParaRPr lang="de-DE" sz="2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AC3A49-5360-975A-C725-13B6E0EFA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7840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62A35-2773-0C98-2138-C86E7A85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80" y="1340768"/>
            <a:ext cx="8173033" cy="1564964"/>
          </a:xfrm>
        </p:spPr>
        <p:txBody>
          <a:bodyPr/>
          <a:lstStyle/>
          <a:p>
            <a:r>
              <a:rPr lang="de-DE" dirty="0"/>
              <a:t>Maren Möhring: Das Haustier: Vom Nutztier zum Familientier. In: Eibach, J./Schmidt-Voges, I. (</a:t>
            </a:r>
            <a:r>
              <a:rPr lang="de-DE" dirty="0" err="1"/>
              <a:t>Hg</a:t>
            </a:r>
            <a:r>
              <a:rPr lang="de-DE" dirty="0"/>
              <a:t>.): Das Haus in der Geschichte Europas. Berlin 2015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B17771-FD93-42E2-EE7C-7C8365082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40" y="3086633"/>
            <a:ext cx="8216838" cy="3456384"/>
          </a:xfrm>
        </p:spPr>
        <p:txBody>
          <a:bodyPr/>
          <a:lstStyle/>
          <a:p>
            <a:r>
              <a:rPr lang="de-DE" sz="2000" dirty="0"/>
              <a:t>zur Autorin: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Germanistin und Historikerin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Professorin für Kultur- und Gesellschaftsgeschichte im modernen Europa an der Universität Leipzig </a:t>
            </a:r>
          </a:p>
          <a:p>
            <a:endParaRPr lang="de-DE" sz="2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AC3A49-5360-975A-C725-13B6E0EFA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4B85EB-23F1-57A0-42DF-CA949E7AF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342" y="4700517"/>
            <a:ext cx="1328185" cy="188355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9497026-10CD-CD61-3420-21F19CA01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550" y="4697384"/>
            <a:ext cx="1197942" cy="18835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EB443E3-FFC6-C996-2236-DC53DF382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595" y="4692442"/>
            <a:ext cx="1171572" cy="188355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681A8CC-62A1-C372-4900-00572330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40" y="4697386"/>
            <a:ext cx="1267779" cy="188355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55DF4DB-96DD-6A37-BFEF-F6A7BC64D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270" y="4692442"/>
            <a:ext cx="1342342" cy="18995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1848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0BEE2-A1DD-8480-CF4D-803A8D78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24" y="1791335"/>
            <a:ext cx="8173033" cy="671499"/>
          </a:xfrm>
        </p:spPr>
        <p:txBody>
          <a:bodyPr/>
          <a:lstStyle/>
          <a:p>
            <a:r>
              <a:rPr lang="de-DE" dirty="0"/>
              <a:t>zentrale These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E856C5-C7E4-B2D0-7A5B-3EB879B28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18" y="2708920"/>
            <a:ext cx="8158163" cy="432090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2000" dirty="0"/>
              <a:t>Umgang mit dem Heimtier ist ein Element der Herstellung und Inszenierung der (sozial überlegenen) bürgerlichen Familie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Herstellung eines spezifischen Gefühlshaushalts in Familie über Tier </a:t>
            </a:r>
            <a:r>
              <a:rPr lang="de-DE" sz="2000" dirty="0">
                <a:sym typeface="Wingdings" panose="05000000000000000000" pitchFamily="2" charset="2"/>
              </a:rPr>
              <a:t> K</a:t>
            </a:r>
            <a:r>
              <a:rPr lang="de-DE" sz="2000" dirty="0"/>
              <a:t>ultivierung einer besonderen emotionalen Verbundenheit in der Familie, die Tier einschließt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soziale Distinktion des Bürgertums nach innen und nach außen über Tier </a:t>
            </a:r>
            <a:r>
              <a:rPr lang="de-DE" sz="2000" dirty="0">
                <a:sym typeface="Wingdings" panose="05000000000000000000" pitchFamily="2" charset="2"/>
              </a:rPr>
              <a:t> ‚</a:t>
            </a:r>
            <a:r>
              <a:rPr lang="de-DE" sz="2000" dirty="0"/>
              <a:t>wir‘ gehen mit unserem Heimtier in besonderer Weise um, die besser ist als die anderer sozialer Gruppen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9B5776-6D92-B38F-DB15-6741CEB824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273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0BEE2-A1DD-8480-CF4D-803A8D78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946" y="1124744"/>
            <a:ext cx="8173033" cy="671499"/>
          </a:xfrm>
        </p:spPr>
        <p:txBody>
          <a:bodyPr/>
          <a:lstStyle/>
          <a:p>
            <a:r>
              <a:rPr lang="de-DE" dirty="0"/>
              <a:t>historischer Hintergrund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E856C5-C7E4-B2D0-7A5B-3EB879B28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816" y="2204864"/>
            <a:ext cx="8158163" cy="4320902"/>
          </a:xfrm>
        </p:spPr>
        <p:txBody>
          <a:bodyPr/>
          <a:lstStyle/>
          <a:p>
            <a:r>
              <a:rPr lang="de-DE" sz="2000" dirty="0"/>
              <a:t>Seit dem 18. Jahrhundert Herausbildung des Bürgertums als einer neuen Schicht, die ‚nach oben‘ strebt, politisch mehr Macht will.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9B5776-6D92-B38F-DB15-6741CEB824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47BDA0-65A0-077F-15DF-AF329B01B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16" y="3068911"/>
            <a:ext cx="5076056" cy="3351474"/>
          </a:xfrm>
          <a:prstGeom prst="rect">
            <a:avLst/>
          </a:prstGeom>
        </p:spPr>
      </p:pic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35F3982C-0555-FBAC-C961-D677E9DFEC91}"/>
              </a:ext>
            </a:extLst>
          </p:cNvPr>
          <p:cNvSpPr/>
          <p:nvPr/>
        </p:nvSpPr>
        <p:spPr bwMode="auto">
          <a:xfrm flipH="1">
            <a:off x="4649543" y="4456827"/>
            <a:ext cx="1512168" cy="287821"/>
          </a:xfrm>
          <a:prstGeom prst="rightArrow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feil: nach oben und unten 4">
            <a:extLst>
              <a:ext uri="{FF2B5EF4-FFF2-40B4-BE49-F238E27FC236}">
                <a16:creationId xmlns:a16="http://schemas.microsoft.com/office/drawing/2014/main" id="{98AD33FC-0FA4-B047-106A-E8EF5EC4717A}"/>
              </a:ext>
            </a:extLst>
          </p:cNvPr>
          <p:cNvSpPr/>
          <p:nvPr/>
        </p:nvSpPr>
        <p:spPr bwMode="auto">
          <a:xfrm>
            <a:off x="6516216" y="3992661"/>
            <a:ext cx="270478" cy="1216152"/>
          </a:xfrm>
          <a:prstGeom prst="upDownArrow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D8572D4-5402-010B-D739-151A4B9DA448}"/>
              </a:ext>
            </a:extLst>
          </p:cNvPr>
          <p:cNvSpPr txBox="1"/>
          <p:nvPr/>
        </p:nvSpPr>
        <p:spPr>
          <a:xfrm>
            <a:off x="6940187" y="4277571"/>
            <a:ext cx="2029212" cy="10772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sz="1400" b="0" dirty="0">
                <a:latin typeface="Arial" pitchFamily="34" charset="0"/>
                <a:cs typeface="Arial" pitchFamily="34" charset="0"/>
              </a:rPr>
              <a:t>Distinktion nach ‚oben‘ und nach ‚unten‘: wir sind anders und besser </a:t>
            </a:r>
          </a:p>
          <a:p>
            <a:r>
              <a:rPr lang="de-DE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Umgang mit Heimtier als Beleg</a:t>
            </a:r>
            <a:r>
              <a:rPr lang="de-DE" sz="1400" b="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225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0BEE2-A1DD-8480-CF4D-803A8D78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96" y="1124744"/>
            <a:ext cx="8173033" cy="671499"/>
          </a:xfrm>
        </p:spPr>
        <p:txBody>
          <a:bodyPr/>
          <a:lstStyle/>
          <a:p>
            <a:r>
              <a:rPr lang="de-DE" dirty="0"/>
              <a:t>„intermediäre Position des Haustieres“ (S. 390)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E856C5-C7E4-B2D0-7A5B-3EB879B28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30" y="2250991"/>
            <a:ext cx="8158163" cy="4320902"/>
          </a:xfrm>
        </p:spPr>
        <p:txBody>
          <a:bodyPr/>
          <a:lstStyle/>
          <a:p>
            <a:endParaRPr lang="de-DE" sz="2000" dirty="0"/>
          </a:p>
          <a:p>
            <a:r>
              <a:rPr lang="de-DE" sz="2000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9B5776-6D92-B38F-DB15-6741CEB824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0007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0BEE2-A1DD-8480-CF4D-803A8D78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96" y="1124744"/>
            <a:ext cx="8173033" cy="671499"/>
          </a:xfrm>
        </p:spPr>
        <p:txBody>
          <a:bodyPr/>
          <a:lstStyle/>
          <a:p>
            <a:r>
              <a:rPr lang="de-DE" dirty="0"/>
              <a:t>„intermediäre Position des Haustieres“ (S. 390)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E856C5-C7E4-B2D0-7A5B-3EB879B28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30" y="2250991"/>
            <a:ext cx="8158163" cy="4320902"/>
          </a:xfrm>
        </p:spPr>
        <p:txBody>
          <a:bodyPr/>
          <a:lstStyle/>
          <a:p>
            <a:r>
              <a:rPr lang="de-DE" sz="2000" dirty="0"/>
              <a:t>Familie wird hergestellt über das, was Menschen in der Familie miteinander und was sie mit Dingen tun. </a:t>
            </a:r>
          </a:p>
          <a:p>
            <a:endParaRPr lang="de-DE" sz="2000" dirty="0"/>
          </a:p>
          <a:p>
            <a:r>
              <a:rPr lang="de-DE" sz="2000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9B5776-6D92-B38F-DB15-6741CEB824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850F37-69BE-CFD1-F26D-CBE35875A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96" y="3095076"/>
            <a:ext cx="5160032" cy="338943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0F5DEC4-D072-AC1B-1C8F-1254F37176E1}"/>
              </a:ext>
            </a:extLst>
          </p:cNvPr>
          <p:cNvSpPr txBox="1"/>
          <p:nvPr/>
        </p:nvSpPr>
        <p:spPr>
          <a:xfrm>
            <a:off x="5948634" y="4388417"/>
            <a:ext cx="2556552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sz="1200" b="0" dirty="0">
                <a:latin typeface="Arial" pitchFamily="34" charset="0"/>
                <a:cs typeface="Arial" pitchFamily="34" charset="0"/>
              </a:rPr>
              <a:t>Tier ist dazwischen: weder Mensch, noch Ding </a:t>
            </a:r>
          </a:p>
        </p:txBody>
      </p:sp>
    </p:spTree>
    <p:extLst>
      <p:ext uri="{BB962C8B-B14F-4D97-AF65-F5344CB8AC3E}">
        <p14:creationId xmlns:p14="http://schemas.microsoft.com/office/powerpoint/2010/main" val="316731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0BEE2-A1DD-8480-CF4D-803A8D78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96" y="1700808"/>
            <a:ext cx="8173033" cy="671499"/>
          </a:xfrm>
        </p:spPr>
        <p:txBody>
          <a:bodyPr/>
          <a:lstStyle/>
          <a:p>
            <a:r>
              <a:rPr lang="de-DE" dirty="0"/>
              <a:t>Exzerpierung  Kapitel 2 und 3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E856C5-C7E4-B2D0-7A5B-3EB879B28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366" y="2996741"/>
            <a:ext cx="8158163" cy="4320902"/>
          </a:xfrm>
        </p:spPr>
        <p:txBody>
          <a:bodyPr/>
          <a:lstStyle/>
          <a:p>
            <a:r>
              <a:rPr lang="de-DE" sz="2000" dirty="0"/>
              <a:t>Fassen Sie bitte zentrale Aussagen, notieren Sie offene Fragen und Diskussionsbedarfe </a:t>
            </a:r>
          </a:p>
          <a:p>
            <a:r>
              <a:rPr lang="de-DE" sz="2000" dirty="0"/>
              <a:t>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ab. 395 (Überschrift 2) bis S. 397 (unten: „Eltern und Kind erlernt werden.“)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ab S. 397 (unten: „Eltern und Kind erlernt werden.“) bis  S. 402 (oben: „prägende Art und Weise.“)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ab S. 402 (oben: „prägende Art und Weise.“) bis Schluss </a:t>
            </a:r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9B5776-6D92-B38F-DB15-6741CEB824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4992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0BEE2-A1DD-8480-CF4D-803A8D78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66" y="1844824"/>
            <a:ext cx="8173033" cy="959531"/>
          </a:xfrm>
        </p:spPr>
        <p:txBody>
          <a:bodyPr/>
          <a:lstStyle/>
          <a:p>
            <a:r>
              <a:rPr lang="de-DE" dirty="0"/>
              <a:t>Aktualität der historischen Analyse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E856C5-C7E4-B2D0-7A5B-3EB879B28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366" y="3068960"/>
            <a:ext cx="8158163" cy="4320902"/>
          </a:xfrm>
        </p:spPr>
        <p:txBody>
          <a:bodyPr/>
          <a:lstStyle/>
          <a:p>
            <a:r>
              <a:rPr lang="de-DE" sz="2000" dirty="0"/>
              <a:t>Gilt das, was Möhring herausarbeitet zur Heimtierhaltung als bürgerliche Inszenierungspraxis, auch heute noch in dieser klassenbezogenen Weise?</a:t>
            </a:r>
          </a:p>
          <a:p>
            <a:r>
              <a:rPr lang="de-DE" sz="2000" dirty="0"/>
              <a:t> </a:t>
            </a:r>
          </a:p>
          <a:p>
            <a:r>
              <a:rPr lang="de-DE" sz="2000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9B5776-6D92-B38F-DB15-6741CEB824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7308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CDFDA-3CBD-6BF5-16C3-54A95F7E0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C81A3-9BAB-E67C-4CF6-4F2E346DD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62" y="558503"/>
            <a:ext cx="8173033" cy="943508"/>
          </a:xfrm>
        </p:spPr>
        <p:txBody>
          <a:bodyPr/>
          <a:lstStyle/>
          <a:p>
            <a:r>
              <a:rPr lang="de-DE" dirty="0"/>
              <a:t>Nähe und Distanz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BF7ABB-7FE2-8D5B-618B-A07C10076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020" y="1905243"/>
            <a:ext cx="8158163" cy="4886460"/>
          </a:xfrm>
        </p:spPr>
        <p:txBody>
          <a:bodyPr/>
          <a:lstStyle/>
          <a:p>
            <a:r>
              <a:rPr lang="de-DE" sz="2000" dirty="0"/>
              <a:t>Zu welchen Tieren suchen und wollen wir Nähe – unter welchen Bedingungen und warum?</a:t>
            </a:r>
          </a:p>
          <a:p>
            <a:r>
              <a:rPr lang="de-DE" sz="2000" dirty="0"/>
              <a:t>Zu welchen Tieren wollen wir Abstand – warum? 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‚wilde Tiere‘ in Naturräumen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Nutztiere </a:t>
            </a:r>
          </a:p>
          <a:p>
            <a:pPr marL="885825" lvl="2" indent="-342900"/>
            <a:r>
              <a:rPr lang="de-DE" sz="2000" dirty="0"/>
              <a:t>Nahrungstiere </a:t>
            </a:r>
          </a:p>
          <a:p>
            <a:pPr marL="885825" lvl="2" indent="-342900"/>
            <a:r>
              <a:rPr lang="de-DE" sz="2000" dirty="0"/>
              <a:t>Arbeitstiere </a:t>
            </a:r>
          </a:p>
          <a:p>
            <a:pPr marL="885825" lvl="2" indent="-342900"/>
            <a:r>
              <a:rPr lang="de-DE" sz="2000" dirty="0"/>
              <a:t>Versuchstiere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Vergnügungstiere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Heimtiere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Ungeziefer/Schädlinge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DAC3AB-119D-2EE7-4417-63205D9B74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7803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132FCE3F-147B-9D19-58F6-4E086EB9C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825612"/>
            <a:ext cx="6147478" cy="3878275"/>
          </a:xfrm>
          <a:ln>
            <a:solidFill>
              <a:schemeClr val="tx1"/>
            </a:solidFill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72C50F6-B9A8-D915-9532-54310B682BEF}"/>
              </a:ext>
            </a:extLst>
          </p:cNvPr>
          <p:cNvSpPr txBox="1"/>
          <p:nvPr/>
        </p:nvSpPr>
        <p:spPr>
          <a:xfrm>
            <a:off x="521999" y="5948637"/>
            <a:ext cx="770485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dirty="0"/>
              <a:t>https://www.youtube.com/watch?v=TAw6H7YYA7E</a:t>
            </a:r>
          </a:p>
        </p:txBody>
      </p:sp>
    </p:spTree>
    <p:extLst>
      <p:ext uri="{BB962C8B-B14F-4D97-AF65-F5344CB8AC3E}">
        <p14:creationId xmlns:p14="http://schemas.microsoft.com/office/powerpoint/2010/main" val="4251611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C8E519-89D2-8D26-BEBB-2A0FC4CD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9" y="1778765"/>
            <a:ext cx="8173033" cy="671499"/>
          </a:xfrm>
        </p:spPr>
        <p:txBody>
          <a:bodyPr/>
          <a:lstStyle/>
          <a:p>
            <a:r>
              <a:rPr lang="de-DE" dirty="0"/>
              <a:t>Begriff Heimtier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C2B452-41F6-CF70-034F-6C9F0A9ED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739" y="2636912"/>
            <a:ext cx="8158163" cy="2643151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gebräuchlicher: Haustier </a:t>
            </a:r>
            <a:r>
              <a:rPr lang="de-DE" dirty="0">
                <a:sym typeface="Wingdings" panose="05000000000000000000" pitchFamily="2" charset="2"/>
              </a:rPr>
              <a:t> Problem der Ungenauigkeit: Haustiere sind auch landwirtschaftliche Nutztiere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Sprachgebrauch in englischer Literatur: </a:t>
            </a:r>
          </a:p>
          <a:p>
            <a:pPr marL="552450" lvl="1" indent="-285750">
              <a:spcBef>
                <a:spcPts val="600"/>
              </a:spcBef>
              <a:spcAft>
                <a:spcPts val="600"/>
              </a:spcAft>
            </a:pPr>
            <a:r>
              <a:rPr lang="de-DE" dirty="0" err="1">
                <a:sym typeface="Wingdings" panose="05000000000000000000" pitchFamily="2" charset="2"/>
              </a:rPr>
              <a:t>compainon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animals</a:t>
            </a:r>
            <a:r>
              <a:rPr lang="de-DE" dirty="0">
                <a:sym typeface="Wingdings" panose="05000000000000000000" pitchFamily="2" charset="2"/>
              </a:rPr>
              <a:t>  </a:t>
            </a:r>
            <a:r>
              <a:rPr lang="de-DE" dirty="0" err="1">
                <a:sym typeface="Wingdings" panose="05000000000000000000" pitchFamily="2" charset="2"/>
              </a:rPr>
              <a:t>Kumpantiere</a:t>
            </a:r>
            <a:r>
              <a:rPr lang="de-DE" dirty="0">
                <a:sym typeface="Wingdings" panose="05000000000000000000" pitchFamily="2" charset="2"/>
              </a:rPr>
              <a:t>  Betonung der sozialen Funktion des Tieres  </a:t>
            </a:r>
          </a:p>
          <a:p>
            <a:pPr marL="552450" lvl="1" indent="-285750">
              <a:spcBef>
                <a:spcPts val="600"/>
              </a:spcBef>
              <a:spcAft>
                <a:spcPts val="600"/>
              </a:spcAft>
            </a:pPr>
            <a:r>
              <a:rPr lang="de-DE" dirty="0" err="1">
                <a:sym typeface="Wingdings" panose="05000000000000000000" pitchFamily="2" charset="2"/>
              </a:rPr>
              <a:t>Domestic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animals</a:t>
            </a:r>
            <a:endParaRPr lang="de-DE" dirty="0">
              <a:sym typeface="Wingdings" panose="05000000000000000000" pitchFamily="2" charset="2"/>
            </a:endParaRPr>
          </a:p>
          <a:p>
            <a:pPr marL="828675" lvl="2" indent="-285750">
              <a:spcBef>
                <a:spcPts val="600"/>
              </a:spcBef>
              <a:spcAft>
                <a:spcPts val="600"/>
              </a:spcAft>
            </a:pPr>
            <a:r>
              <a:rPr lang="de-DE" dirty="0" err="1"/>
              <a:t>Pets</a:t>
            </a:r>
            <a:r>
              <a:rPr lang="de-DE" dirty="0"/>
              <a:t>/</a:t>
            </a:r>
            <a:r>
              <a:rPr lang="de-DE" dirty="0" err="1"/>
              <a:t>Pet</a:t>
            </a:r>
            <a:r>
              <a:rPr lang="de-DE" dirty="0"/>
              <a:t> Animals </a:t>
            </a:r>
          </a:p>
          <a:p>
            <a:pPr marL="828675" lvl="2" indent="-285750"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Livestock </a:t>
            </a:r>
          </a:p>
          <a:p>
            <a:pPr marL="828675" lvl="2" indent="-285750"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Beasts of </a:t>
            </a:r>
            <a:r>
              <a:rPr lang="de-DE" dirty="0" err="1"/>
              <a:t>burden</a:t>
            </a:r>
            <a:r>
              <a:rPr lang="de-DE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C33104-2EA3-84E2-59CD-8E6238B465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30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62A35-2773-0C98-2138-C86E7A85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2" y="2348880"/>
            <a:ext cx="8173033" cy="988900"/>
          </a:xfrm>
        </p:spPr>
        <p:txBody>
          <a:bodyPr/>
          <a:lstStyle/>
          <a:p>
            <a:r>
              <a:rPr lang="de-DE" dirty="0"/>
              <a:t>Heimtiere: im Käfig und nicht im Käfig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B17771-FD93-42E2-EE7C-7C8365082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060" y="4077072"/>
            <a:ext cx="8158163" cy="2016224"/>
          </a:xfrm>
        </p:spPr>
        <p:txBody>
          <a:bodyPr/>
          <a:lstStyle/>
          <a:p>
            <a:r>
              <a:rPr lang="de-DE" sz="2000" dirty="0"/>
              <a:t>Warum wird das eine Heimtier eingesperrt und das andere nicht?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AC3A49-5360-975A-C725-13B6E0EFA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2992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62A35-2773-0C98-2138-C86E7A85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80728"/>
            <a:ext cx="7162800" cy="990600"/>
          </a:xfrm>
        </p:spPr>
        <p:txBody>
          <a:bodyPr/>
          <a:lstStyle/>
          <a:p>
            <a:r>
              <a:rPr lang="de-DE" dirty="0"/>
              <a:t>Käfigheimtiere und ‚freie‘ Heimtiere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CB99C3-6BE9-DFB0-88E6-83108D2FECF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3568" y="2276872"/>
            <a:ext cx="3649216" cy="3888432"/>
          </a:xfrm>
          <a:ln>
            <a:solidFill>
              <a:schemeClr val="accent1"/>
            </a:solidFill>
          </a:ln>
        </p:spPr>
        <p:txBody>
          <a:bodyPr lIns="108000" tIns="108000" rIns="108000" bIns="108000"/>
          <a:lstStyle/>
          <a:p>
            <a:r>
              <a:rPr lang="de-DE" dirty="0"/>
              <a:t>Warum werden (welche) Tiere im Käfig gehalten?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‚Fluchtgefahr‘ des Tieres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nur begrenzte ‚erzieherische Formbarkeit‘ des Tieres im Hinblick auf menschliche Interessen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eingeschränkte menschliche Kontrolle über Tier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Gefahr der Störung des menschlichen Lebensraums durch Tier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AC3A49-5360-975A-C725-13B6E0EFA5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59563"/>
            <a:ext cx="506413" cy="138112"/>
          </a:xfrm>
        </p:spPr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F93DF22-C38F-B4CC-F9BA-BCB6F7F7AB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58021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90E9E-E8E1-91F7-902C-B6552F866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BB8E4-B08F-8907-A442-628FCF54A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80728"/>
            <a:ext cx="7162800" cy="990600"/>
          </a:xfrm>
        </p:spPr>
        <p:txBody>
          <a:bodyPr/>
          <a:lstStyle/>
          <a:p>
            <a:r>
              <a:rPr lang="de-DE" dirty="0"/>
              <a:t>Käfigheimtiere und ‚freie‘ Heimtiere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B1DBB5A-8F63-2EBC-FC75-0760986F79D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3568" y="2276872"/>
            <a:ext cx="3649216" cy="3888432"/>
          </a:xfrm>
          <a:ln>
            <a:solidFill>
              <a:schemeClr val="accent1"/>
            </a:solidFill>
          </a:ln>
        </p:spPr>
        <p:txBody>
          <a:bodyPr lIns="108000" tIns="108000" rIns="108000" bIns="108000"/>
          <a:lstStyle/>
          <a:p>
            <a:r>
              <a:rPr lang="de-DE" dirty="0"/>
              <a:t>Warum werden (welche) Tiere im Käfig gehalten?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‚Fluchtgefahr‘ des Tieres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nur begrenzte ‚erzieherische Formbarkeit‘ des Tieres im Hinblick auf menschliche Interessen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eingeschränkte menschliche Kontrolle über Tier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Gefahr der Störung des menschlichen Lebensraums durch Tier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C8C890-7860-F5A0-EEB8-214443DB5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099" y="2276872"/>
            <a:ext cx="3649216" cy="3888432"/>
          </a:xfrm>
          <a:ln>
            <a:solidFill>
              <a:schemeClr val="accent1"/>
            </a:solidFill>
          </a:ln>
        </p:spPr>
        <p:txBody>
          <a:bodyPr lIns="108000" tIns="108000" rIns="108000" bIns="108000"/>
          <a:lstStyle/>
          <a:p>
            <a:r>
              <a:rPr lang="de-DE" dirty="0"/>
              <a:t>Warum werden (welche) Tiere nicht im Käfig gehalten?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starke ‚soziale Bindung‘ des Tieres an Menschen verhindert ‚Fluchtgefahr‘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starke ‚erzieherische Formbar-</a:t>
            </a:r>
            <a:r>
              <a:rPr lang="de-DE" dirty="0" err="1"/>
              <a:t>keit</a:t>
            </a:r>
            <a:r>
              <a:rPr lang="de-DE" dirty="0"/>
              <a:t>‘ des Tieres im Hinblick auf menschliche Interessen macht Tier anpassungsfähig an menschliche Interessen 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34F01A-A440-221F-C3F2-22A1A1F245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59563"/>
            <a:ext cx="506413" cy="138112"/>
          </a:xfrm>
        </p:spPr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9489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62A35-2773-0C98-2138-C86E7A85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46" y="1844824"/>
            <a:ext cx="8173033" cy="988900"/>
          </a:xfrm>
        </p:spPr>
        <p:txBody>
          <a:bodyPr/>
          <a:lstStyle/>
          <a:p>
            <a:r>
              <a:rPr lang="de-DE" dirty="0"/>
              <a:t>Unter welcher Voraussetzung können Tiere Gefährten von Menschen werden?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B17771-FD93-42E2-EE7C-7C8365082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62" y="3429000"/>
            <a:ext cx="7904745" cy="4034170"/>
          </a:xfrm>
        </p:spPr>
        <p:txBody>
          <a:bodyPr/>
          <a:lstStyle/>
          <a:p>
            <a:r>
              <a:rPr lang="de-DE" sz="2000" dirty="0"/>
              <a:t>Gesellschaftsfähigkeit, d. h. ...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ym typeface="Wingdings" panose="05000000000000000000" pitchFamily="2" charset="2"/>
              </a:rPr>
              <a:t>Tiere müssen </a:t>
            </a:r>
            <a:r>
              <a:rPr lang="de-DE" sz="2000" dirty="0"/>
              <a:t>in der Lage sein, Verhaltensnormen der </a:t>
            </a:r>
            <a:r>
              <a:rPr lang="de-DE" sz="2000" i="1" dirty="0" err="1"/>
              <a:t>menschIichen</a:t>
            </a:r>
            <a:r>
              <a:rPr lang="de-DE" sz="2000" dirty="0"/>
              <a:t> Gesellschaft zu erfüllen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Tiere müssen </a:t>
            </a:r>
          </a:p>
          <a:p>
            <a:pPr marL="885825" lvl="2" indent="-342900"/>
            <a:r>
              <a:rPr lang="de-DE" sz="2000" dirty="0"/>
              <a:t>‚vermenschlichen‘</a:t>
            </a:r>
          </a:p>
          <a:p>
            <a:pPr marL="885825" lvl="2" indent="-342900"/>
            <a:r>
              <a:rPr lang="de-DE" sz="2000" dirty="0"/>
              <a:t>Tierliches ablegen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885825" lvl="2" indent="-342900"/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 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AC3A49-5360-975A-C725-13B6E0EFA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 </a:t>
            </a:r>
            <a:fld id="{3733AE7F-6935-469B-B7EA-A7DFC1F0D075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Sprechblase: oval 4">
            <a:extLst>
              <a:ext uri="{FF2B5EF4-FFF2-40B4-BE49-F238E27FC236}">
                <a16:creationId xmlns:a16="http://schemas.microsoft.com/office/drawing/2014/main" id="{991AD014-EC81-7F6C-A6FC-D7D649D61550}"/>
              </a:ext>
            </a:extLst>
          </p:cNvPr>
          <p:cNvSpPr/>
          <p:nvPr/>
        </p:nvSpPr>
        <p:spPr bwMode="auto">
          <a:xfrm>
            <a:off x="6084168" y="4365104"/>
            <a:ext cx="2016224" cy="1044696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1200" dirty="0">
                <a:latin typeface="Arial" pitchFamily="34" charset="0"/>
                <a:cs typeface="Arial" pitchFamily="34" charset="0"/>
              </a:rPr>
              <a:t>Wenn sie dies nicht erfüllen, dann Käfighaltung </a:t>
            </a:r>
          </a:p>
        </p:txBody>
      </p:sp>
    </p:spTree>
    <p:extLst>
      <p:ext uri="{BB962C8B-B14F-4D97-AF65-F5344CB8AC3E}">
        <p14:creationId xmlns:p14="http://schemas.microsoft.com/office/powerpoint/2010/main" val="367574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81D159-6119-42BB-93F9-5E932FB5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54" y="1124744"/>
            <a:ext cx="7162800" cy="990600"/>
          </a:xfrm>
        </p:spPr>
        <p:txBody>
          <a:bodyPr/>
          <a:lstStyle/>
          <a:p>
            <a:r>
              <a:rPr lang="de-DE" dirty="0"/>
              <a:t>Was müssen Heimtiere können? Beispiele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7F215B-D8E6-7BD8-1FA4-C41FB7E60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4478423"/>
            <a:ext cx="2658726" cy="199496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09284BF-399D-FA8D-F39D-1C7199656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171" y="4509120"/>
            <a:ext cx="2987115" cy="199496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F4DC3B-5D7B-797D-0E19-81AA07D42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2492896"/>
            <a:ext cx="2658726" cy="177248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5695B0E-E66D-D671-6FC3-764B782EA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55" y="4509120"/>
            <a:ext cx="1978032" cy="197803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9288D28-7DBD-0D6F-618A-F7898A273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54" y="2492896"/>
            <a:ext cx="2658726" cy="177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81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5|22|1.6|0.5"/>
</p:tagLst>
</file>

<file path=ppt/theme/theme1.xml><?xml version="1.0" encoding="utf-8"?>
<a:theme xmlns:a="http://schemas.openxmlformats.org/drawingml/2006/main" name="FH_blau">
  <a:themeElements>
    <a:clrScheme name="FH_FB4_20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1F2F"/>
      </a:accent1>
      <a:accent2>
        <a:srgbClr val="F8EAE2"/>
      </a:accent2>
      <a:accent3>
        <a:srgbClr val="FFFFFF"/>
      </a:accent3>
      <a:accent4>
        <a:srgbClr val="EDB1B6"/>
      </a:accent4>
      <a:accent5>
        <a:srgbClr val="ECA092"/>
      </a:accent5>
      <a:accent6>
        <a:srgbClr val="F1BBAE"/>
      </a:accent6>
      <a:hlink>
        <a:srgbClr val="808080"/>
      </a:hlink>
      <a:folHlink>
        <a:srgbClr val="C8C8C8"/>
      </a:folHlink>
    </a:clrScheme>
    <a:fontScheme name="FH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solidFill>
            <a:schemeClr val="accent1"/>
          </a:solidFill>
          <a:round/>
          <a:headEnd/>
          <a:tailEnd/>
        </a:ln>
      </a:spPr>
      <a:bodyPr/>
      <a:lstStyle>
        <a:defPPr>
          <a:defRPr>
            <a:latin typeface="Arial" pitchFamily="34" charset="0"/>
            <a:cs typeface="Arial" pitchFamily="34" charset="0"/>
          </a:defRPr>
        </a:defPPr>
      </a:lstStyle>
    </a:spDef>
    <a:txDef>
      <a:spPr>
        <a:noFill/>
        <a:ln>
          <a:noFill/>
        </a:ln>
      </a:spPr>
      <a:bodyPr wrap="square" lIns="0" tIns="0" rIns="0" bIns="0" rtlCol="0">
        <a:spAutoFit/>
      </a:bodyPr>
      <a:lstStyle>
        <a:defPPr>
          <a:defRPr b="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FH_blau - mehr Platz">
  <a:themeElements>
    <a:clrScheme name="FH_FB4_20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1F2F"/>
      </a:accent1>
      <a:accent2>
        <a:srgbClr val="F8EAE2"/>
      </a:accent2>
      <a:accent3>
        <a:srgbClr val="FFFFFF"/>
      </a:accent3>
      <a:accent4>
        <a:srgbClr val="EDB1B6"/>
      </a:accent4>
      <a:accent5>
        <a:srgbClr val="ECA092"/>
      </a:accent5>
      <a:accent6>
        <a:srgbClr val="F1BBAE"/>
      </a:accent6>
      <a:hlink>
        <a:srgbClr val="808080"/>
      </a:hlink>
      <a:folHlink>
        <a:srgbClr val="C8C8C8"/>
      </a:folHlink>
    </a:clrScheme>
    <a:fontScheme name="FH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solidFill>
            <a:schemeClr val="accent1"/>
          </a:solidFill>
          <a:round/>
          <a:headEnd/>
          <a:tailEnd/>
        </a:ln>
      </a:spPr>
      <a:bodyPr/>
      <a:lstStyle>
        <a:defPPr>
          <a:defRPr>
            <a:latin typeface="Arial" pitchFamily="34" charset="0"/>
            <a:cs typeface="Arial" pitchFamily="34" charset="0"/>
          </a:defRPr>
        </a:defPPr>
      </a:lstStyle>
    </a:spDef>
    <a:txDef>
      <a:spPr>
        <a:noFill/>
        <a:ln>
          <a:noFill/>
        </a:ln>
      </a:spPr>
      <a:bodyPr wrap="square" lIns="0" tIns="0" rIns="0" bIns="0" rtlCol="0">
        <a:spAutoFit/>
      </a:bodyPr>
      <a:lstStyle>
        <a:defPPr>
          <a:defRPr b="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">
  <a:themeElements>
    <a:clrScheme name="FH blau 15%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81C1"/>
      </a:accent1>
      <a:accent2>
        <a:srgbClr val="D9EAF7"/>
      </a:accent2>
      <a:accent3>
        <a:srgbClr val="FFFFFF"/>
      </a:accent3>
      <a:accent4>
        <a:srgbClr val="000000"/>
      </a:accent4>
      <a:accent5>
        <a:srgbClr val="AAC1DD"/>
      </a:accent5>
      <a:accent6>
        <a:srgbClr val="CDE4F5"/>
      </a:accent6>
      <a:hlink>
        <a:srgbClr val="4DC4FF"/>
      </a:hlink>
      <a:folHlink>
        <a:srgbClr val="C8C8C8"/>
      </a:folHlink>
    </a:clrScheme>
    <a:fontScheme name="F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FH blau 15%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81C1"/>
      </a:accent1>
      <a:accent2>
        <a:srgbClr val="D9EAF7"/>
      </a:accent2>
      <a:accent3>
        <a:srgbClr val="FFFFFF"/>
      </a:accent3>
      <a:accent4>
        <a:srgbClr val="000000"/>
      </a:accent4>
      <a:accent5>
        <a:srgbClr val="AAC1DD"/>
      </a:accent5>
      <a:accent6>
        <a:srgbClr val="CDE4F5"/>
      </a:accent6>
      <a:hlink>
        <a:srgbClr val="4DC4FF"/>
      </a:hlink>
      <a:folHlink>
        <a:srgbClr val="C8C8C8"/>
      </a:folHlink>
    </a:clrScheme>
    <a:fontScheme name="F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1096</Words>
  <Application>Microsoft Office PowerPoint</Application>
  <PresentationFormat>Bildschirmpräsentation (4:3)</PresentationFormat>
  <Paragraphs>193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35" baseType="lpstr">
      <vt:lpstr>Arial</vt:lpstr>
      <vt:lpstr>Calibri</vt:lpstr>
      <vt:lpstr>Wingdings</vt:lpstr>
      <vt:lpstr>FH_blau</vt:lpstr>
      <vt:lpstr>FH_blau - mehr Platz</vt:lpstr>
      <vt:lpstr>Tiere als Lebensgefährten von Menschen </vt:lpstr>
      <vt:lpstr>Typologie von Tieren in der menschlichen Lebenswelt</vt:lpstr>
      <vt:lpstr>Nähe und Distanz </vt:lpstr>
      <vt:lpstr>Begriff Heimtier</vt:lpstr>
      <vt:lpstr>Heimtiere: im Käfig und nicht im Käfig </vt:lpstr>
      <vt:lpstr>Käfigheimtiere und ‚freie‘ Heimtiere</vt:lpstr>
      <vt:lpstr>Käfigheimtiere und ‚freie‘ Heimtiere</vt:lpstr>
      <vt:lpstr>Unter welcher Voraussetzung können Tiere Gefährten von Menschen werden? </vt:lpstr>
      <vt:lpstr>Was müssen Heimtiere können? Beispiele </vt:lpstr>
      <vt:lpstr>Was dürfen Heimtiere nicht? Beispiele </vt:lpstr>
      <vt:lpstr>Vermenschlichungsanforderungen an Heimtiere</vt:lpstr>
      <vt:lpstr>exponiert: Kontrolle von aggressiven Impulsen </vt:lpstr>
      <vt:lpstr>Kontrolle von aggressiven Impulsen</vt:lpstr>
      <vt:lpstr>Kontrolle von aggressiven Impulsen</vt:lpstr>
      <vt:lpstr>Gesellschaftsfähigkeit von Heimtieren: Erziehungsnotwendigkeiten   </vt:lpstr>
      <vt:lpstr>Heimtierbesitzende müssen  (Tier-)Erziehungskompetenzen haben</vt:lpstr>
      <vt:lpstr>Parallelen zwischen menschlichen und Tier-menschlichen ‚Nähebeziehungen‘ </vt:lpstr>
      <vt:lpstr>Tierbestattung</vt:lpstr>
      <vt:lpstr>Parallelen zwischen zivilisatorischen Entwicklungen von Menschen und Heimtieren</vt:lpstr>
      <vt:lpstr>Gewichtszunahme als Problem von Menschen und Heimtieren  </vt:lpstr>
      <vt:lpstr>Neue Erkrankungen im Alter</vt:lpstr>
      <vt:lpstr>Maren Möhring: Das Haustier: Vom Nutztier zum Familientier. In: Eibach, J./Schmidt-Voges, I. (Hg.): Das Haus in der Geschichte Europas. Berlin 2015 </vt:lpstr>
      <vt:lpstr>Maren Möhring: Das Haustier: Vom Nutztier zum Familientier. In: Eibach, J./Schmidt-Voges, I. (Hg.): Das Haus in der Geschichte Europas. Berlin 2015 </vt:lpstr>
      <vt:lpstr>zentrale These</vt:lpstr>
      <vt:lpstr>historischer Hintergrund </vt:lpstr>
      <vt:lpstr>„intermediäre Position des Haustieres“ (S. 390)</vt:lpstr>
      <vt:lpstr>„intermediäre Position des Haustieres“ (S. 390)</vt:lpstr>
      <vt:lpstr>Exzerpierung  Kapitel 2 und 3 </vt:lpstr>
      <vt:lpstr>Aktualität der historischen Analyse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Büro</dc:creator>
  <cp:lastModifiedBy>Rose, Lotte</cp:lastModifiedBy>
  <cp:revision>670</cp:revision>
  <dcterms:created xsi:type="dcterms:W3CDTF">2013-05-28T07:58:57Z</dcterms:created>
  <dcterms:modified xsi:type="dcterms:W3CDTF">2025-04-29T13:48:51Z</dcterms:modified>
</cp:coreProperties>
</file>