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6" r:id="rId4"/>
    <p:sldId id="280" r:id="rId5"/>
    <p:sldId id="277" r:id="rId6"/>
    <p:sldId id="279" r:id="rId7"/>
    <p:sldId id="278" r:id="rId8"/>
    <p:sldId id="293" r:id="rId9"/>
    <p:sldId id="282" r:id="rId10"/>
    <p:sldId id="283" r:id="rId11"/>
    <p:sldId id="292" r:id="rId12"/>
    <p:sldId id="284" r:id="rId13"/>
    <p:sldId id="290" r:id="rId14"/>
    <p:sldId id="294" r:id="rId15"/>
    <p:sldId id="285" r:id="rId16"/>
    <p:sldId id="286" r:id="rId17"/>
    <p:sldId id="287" r:id="rId18"/>
    <p:sldId id="288" r:id="rId19"/>
    <p:sldId id="297" r:id="rId20"/>
    <p:sldId id="289" r:id="rId21"/>
    <p:sldId id="262" r:id="rId22"/>
    <p:sldId id="274" r:id="rId23"/>
    <p:sldId id="316" r:id="rId24"/>
    <p:sldId id="317" r:id="rId25"/>
  </p:sldIdLst>
  <p:sldSz cx="12192000" cy="6858000"/>
  <p:notesSz cx="6797675" cy="9929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033" autoAdjust="0"/>
  </p:normalViewPr>
  <p:slideViewPr>
    <p:cSldViewPr snapToGrid="0">
      <p:cViewPr varScale="1">
        <p:scale>
          <a:sx n="78" d="100"/>
          <a:sy n="78" d="100"/>
        </p:scale>
        <p:origin x="8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5A44AA-8D84-8046-86EE-1E0BA6D04D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0B55DDA-8A15-627B-9BF8-86E1B31909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8508F61-D4C3-E59B-4B0B-11D2DC938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9B60D-3AE4-44C2-9E50-DF3A22025E35}" type="datetimeFigureOut">
              <a:rPr lang="de-DE" smtClean="0"/>
              <a:t>24.06.2026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A73B00E-8F50-C01E-DB08-C4FCD9145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524B48-5196-D6C4-7DC6-B8DAD116A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0AF01-9D8B-47FF-AE7F-BE2EB86580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7685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37519F-A924-1EBB-50A4-E03CE4479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D79AB19-D0D2-777D-9912-97B6F1A1AD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3BFB32A-5335-9ACC-B73C-614FB3CAC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9B60D-3AE4-44C2-9E50-DF3A22025E35}" type="datetimeFigureOut">
              <a:rPr lang="de-DE" smtClean="0"/>
              <a:t>24.06.2026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9BD3070-2533-CC6F-3DDE-DCF02A1DD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87934D0-DEA4-2022-333F-F87793428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0AF01-9D8B-47FF-AE7F-BE2EB86580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8196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5812888-186E-3033-3BC2-7A98C248DF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116760A-EA31-3A56-0F35-018065620F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CEF11D6-2611-6F8C-D60F-21D7E40A5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9B60D-3AE4-44C2-9E50-DF3A22025E35}" type="datetimeFigureOut">
              <a:rPr lang="de-DE" smtClean="0"/>
              <a:t>24.06.2026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880BB81-D335-915A-5C23-E6F13A0AC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719D71C-A09B-C334-2F67-FE2B5AC12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0AF01-9D8B-47FF-AE7F-BE2EB86580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5634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637ED0-D237-63A4-4EB8-BA028EC7B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01A214-C980-E266-4FF1-3C11E8C635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DE5A774-3371-9AD6-4781-5E4DF80DC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9B60D-3AE4-44C2-9E50-DF3A22025E35}" type="datetimeFigureOut">
              <a:rPr lang="de-DE" smtClean="0"/>
              <a:t>24.06.2026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5FD9280-DB5D-3E10-55DA-29A28FA3E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CA2454-24B2-D326-6E30-343012913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0AF01-9D8B-47FF-AE7F-BE2EB86580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5518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F57068-2C4B-F99F-E6B7-F0A30376F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F5AE7E-2F75-AA3C-CF09-E61722FB06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2B9825A-79C0-8A9A-2633-87FAC9543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9B60D-3AE4-44C2-9E50-DF3A22025E35}" type="datetimeFigureOut">
              <a:rPr lang="de-DE" smtClean="0"/>
              <a:t>24.06.2026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C826997-6A9D-EA6B-E6BF-E70F7D0A4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8E86C6-6501-4CF4-B8F5-9AAD77E70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0AF01-9D8B-47FF-AE7F-BE2EB86580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3846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64C365-0BBF-F08A-0A2E-79A44A016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8451D5A-2303-4C30-3284-F18BA4C33F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D36D45C-81CB-6D53-0436-F4C3F03FF1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8D60527-F9C0-F725-81D0-B98400601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9B60D-3AE4-44C2-9E50-DF3A22025E35}" type="datetimeFigureOut">
              <a:rPr lang="de-DE" smtClean="0"/>
              <a:t>24.06.2026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4C6A475-475F-1D63-45B3-03240C458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78FA35A-47E1-D7A3-B158-BEAAC948D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0AF01-9D8B-47FF-AE7F-BE2EB86580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7403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C8F119-B9BA-3818-E793-2938EEC66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D9CFD80-1852-B13C-F80E-E18EAE9037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F3C3961-4DD2-5C16-120E-C0A02E663A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4C0B416-763B-72A5-1C01-3750D6CA91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A307134-371E-A501-E0C6-6E39F43AE7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9D5DE2A-785B-7959-BE04-D4F4C7A89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9B60D-3AE4-44C2-9E50-DF3A22025E35}" type="datetimeFigureOut">
              <a:rPr lang="de-DE" smtClean="0"/>
              <a:t>24.06.2026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CE94BA9-C315-687E-8AB1-12FA9DDB2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D72EE3D-9217-4927-D504-913D348CD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0AF01-9D8B-47FF-AE7F-BE2EB86580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4499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746055-EE84-20C8-22F0-6B6563CD4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F13215D-7C5B-7AEB-EDE2-4B4BFF10A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9B60D-3AE4-44C2-9E50-DF3A22025E35}" type="datetimeFigureOut">
              <a:rPr lang="de-DE" smtClean="0"/>
              <a:t>24.06.2026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23AA7BD-5DBD-3EC6-DF07-F99E69B8D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1A3695E-75BB-AF7D-6EE7-258B3938D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0AF01-9D8B-47FF-AE7F-BE2EB86580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1888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5F5FDCC-E22D-4F89-C55E-35AC1551C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9B60D-3AE4-44C2-9E50-DF3A22025E35}" type="datetimeFigureOut">
              <a:rPr lang="de-DE" smtClean="0"/>
              <a:t>24.06.2026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7F70693-F5DD-2762-564A-77E383EE8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67C52F8-EF16-A960-9EEE-7AE112A5A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0AF01-9D8B-47FF-AE7F-BE2EB86580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7613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ED1814-9959-149F-9007-6C0F338D2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5744676-6EEB-D7B8-DF12-C5DFF5AC5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24036E7-4AA8-B24D-5124-88B80948A6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BB92D96-431F-2E75-87A0-CCF1DDF22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9B60D-3AE4-44C2-9E50-DF3A22025E35}" type="datetimeFigureOut">
              <a:rPr lang="de-DE" smtClean="0"/>
              <a:t>24.06.2026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B3C8B3D-064A-E998-60C7-3EF5D9015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058E938-B02E-A966-0D26-2573F163D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0AF01-9D8B-47FF-AE7F-BE2EB86580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2421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A72074-669E-90C0-CA72-46214CA6D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7F6E724-04A1-9AD4-A98A-7B92E1B216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B3B62C7-5F10-E73B-733F-79DBEE00D2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7AF3739-AB40-511C-EEDE-A5983F8C0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9B60D-3AE4-44C2-9E50-DF3A22025E35}" type="datetimeFigureOut">
              <a:rPr lang="de-DE" smtClean="0"/>
              <a:t>24.06.2026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AAF41AD-7191-5B7D-1B73-9AEC80842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A4A0338-E3C9-F655-2650-2696D468E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0AF01-9D8B-47FF-AE7F-BE2EB86580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8309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CAB3554-3CCA-CA14-AA50-EBEB3CED7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2CD3E4D-5975-8C11-4B24-0F5AD9B62E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BE05ACD-BF03-481C-1ED3-5E6C4114E0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A9B60D-3AE4-44C2-9E50-DF3A22025E35}" type="datetimeFigureOut">
              <a:rPr lang="de-DE" smtClean="0"/>
              <a:t>24.06.2026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3BA08DE-D09B-F8F8-AED9-79A026423D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9416D8A-1106-91BF-0278-AD3977B1BC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20AF01-9D8B-47FF-AE7F-BE2EB86580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4768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37">
            <a:extLst>
              <a:ext uri="{FF2B5EF4-FFF2-40B4-BE49-F238E27FC236}">
                <a16:creationId xmlns:a16="http://schemas.microsoft.com/office/drawing/2014/main" id="{73A25D70-4A55-4F72-B9C5-A69CDBF4D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39">
            <a:extLst>
              <a:ext uri="{FF2B5EF4-FFF2-40B4-BE49-F238E27FC236}">
                <a16:creationId xmlns:a16="http://schemas.microsoft.com/office/drawing/2014/main" id="{54957100-6D8B-4161-9F2F-C0A949EC84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64" name="Freeform: Shape 41">
            <a:extLst>
              <a:ext uri="{FF2B5EF4-FFF2-40B4-BE49-F238E27FC236}">
                <a16:creationId xmlns:a16="http://schemas.microsoft.com/office/drawing/2014/main" id="{CBCB02B1-1B82-403C-B7D2-E2CED1882F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96934" y="3984"/>
            <a:ext cx="9376632" cy="6858000"/>
          </a:xfrm>
          <a:custGeom>
            <a:avLst/>
            <a:gdLst>
              <a:gd name="connsiteX0" fmla="*/ 1691615 w 9376632"/>
              <a:gd name="connsiteY0" fmla="*/ 0 h 6858000"/>
              <a:gd name="connsiteX1" fmla="*/ 7685017 w 9376632"/>
              <a:gd name="connsiteY1" fmla="*/ 0 h 6858000"/>
              <a:gd name="connsiteX2" fmla="*/ 7840634 w 9376632"/>
              <a:gd name="connsiteY2" fmla="*/ 134799 h 6858000"/>
              <a:gd name="connsiteX3" fmla="*/ 9376632 w 9376632"/>
              <a:gd name="connsiteY3" fmla="*/ 3605175 h 6858000"/>
              <a:gd name="connsiteX4" fmla="*/ 8158692 w 9376632"/>
              <a:gd name="connsiteY4" fmla="*/ 6757493 h 6858000"/>
              <a:gd name="connsiteX5" fmla="*/ 8062868 w 9376632"/>
              <a:gd name="connsiteY5" fmla="*/ 6858000 h 6858000"/>
              <a:gd name="connsiteX6" fmla="*/ 1313765 w 9376632"/>
              <a:gd name="connsiteY6" fmla="*/ 6858000 h 6858000"/>
              <a:gd name="connsiteX7" fmla="*/ 1217940 w 9376632"/>
              <a:gd name="connsiteY7" fmla="*/ 6757493 h 6858000"/>
              <a:gd name="connsiteX8" fmla="*/ 0 w 9376632"/>
              <a:gd name="connsiteY8" fmla="*/ 3605175 h 6858000"/>
              <a:gd name="connsiteX9" fmla="*/ 1535999 w 9376632"/>
              <a:gd name="connsiteY9" fmla="*/ 1347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76632" h="685800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43">
            <a:extLst>
              <a:ext uri="{FF2B5EF4-FFF2-40B4-BE49-F238E27FC236}">
                <a16:creationId xmlns:a16="http://schemas.microsoft.com/office/drawing/2014/main" id="{CCDE13A7-6382-4A67-BEBE-4FF1F37C7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  <a:solidFill>
            <a:schemeClr val="bg1">
              <a:alpha val="30000"/>
            </a:schemeClr>
          </a:solidFill>
        </p:grpSpPr>
        <p:sp>
          <p:nvSpPr>
            <p:cNvPr id="66" name="Freeform: Shape 44">
              <a:extLst>
                <a:ext uri="{FF2B5EF4-FFF2-40B4-BE49-F238E27FC236}">
                  <a16:creationId xmlns:a16="http://schemas.microsoft.com/office/drawing/2014/main" id="{E9978FC9-2E40-4257-8D97-FAB20CA4BF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7" name="Freeform: Shape 45">
              <a:extLst>
                <a:ext uri="{FF2B5EF4-FFF2-40B4-BE49-F238E27FC236}">
                  <a16:creationId xmlns:a16="http://schemas.microsoft.com/office/drawing/2014/main" id="{740ABB98-77BA-4C40-8121-34D196E58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8" name="Freeform: Shape 46">
              <a:extLst>
                <a:ext uri="{FF2B5EF4-FFF2-40B4-BE49-F238E27FC236}">
                  <a16:creationId xmlns:a16="http://schemas.microsoft.com/office/drawing/2014/main" id="{41AA752E-66C1-4835-8A3C-556475159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9" name="Freeform: Shape 47">
              <a:extLst>
                <a:ext uri="{FF2B5EF4-FFF2-40B4-BE49-F238E27FC236}">
                  <a16:creationId xmlns:a16="http://schemas.microsoft.com/office/drawing/2014/main" id="{EE9555AB-2295-4939-AEC9-B2CBFCB4CC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0" name="Freeform: Shape 48">
              <a:extLst>
                <a:ext uri="{FF2B5EF4-FFF2-40B4-BE49-F238E27FC236}">
                  <a16:creationId xmlns:a16="http://schemas.microsoft.com/office/drawing/2014/main" id="{97499201-5A2C-48B3-9B02-5519B88294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D3FC2AE7-C60C-4C48-BCAE-410BB6C3DF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0EA1593-6BC9-441E-8F3C-46DD50F810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68884D21-14D7-8BDD-32DF-62C1537C42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0921" y="796413"/>
            <a:ext cx="9120528" cy="2632587"/>
          </a:xfrm>
        </p:spPr>
        <p:txBody>
          <a:bodyPr anchor="b">
            <a:normAutofit/>
          </a:bodyPr>
          <a:lstStyle/>
          <a:p>
            <a:r>
              <a:rPr lang="de-DE" sz="5300" b="1" dirty="0">
                <a:solidFill>
                  <a:schemeClr val="tx2"/>
                </a:solidFill>
              </a:rPr>
              <a:t>Szenisches Verstehen</a:t>
            </a:r>
            <a:br>
              <a:rPr lang="de-DE" sz="5200" b="1" dirty="0">
                <a:solidFill>
                  <a:schemeClr val="tx2"/>
                </a:solidFill>
              </a:rPr>
            </a:br>
            <a:br>
              <a:rPr lang="de-DE" sz="5200" b="1" dirty="0">
                <a:solidFill>
                  <a:schemeClr val="tx2"/>
                </a:solidFill>
              </a:rPr>
            </a:br>
            <a:r>
              <a:rPr lang="de-DE" sz="4000" b="1" dirty="0">
                <a:solidFill>
                  <a:schemeClr val="tx2"/>
                </a:solidFill>
              </a:rPr>
              <a:t>Wahrnehmen und Handeln </a:t>
            </a:r>
            <a:br>
              <a:rPr lang="de-DE" sz="4000" b="1" dirty="0">
                <a:solidFill>
                  <a:schemeClr val="tx2"/>
                </a:solidFill>
              </a:rPr>
            </a:br>
            <a:r>
              <a:rPr lang="de-DE" sz="4000" b="1" dirty="0">
                <a:solidFill>
                  <a:schemeClr val="tx2"/>
                </a:solidFill>
              </a:rPr>
              <a:t>in pädagogischen Situationen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9493EB4-6774-5723-B6D8-9E69459FAD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5833" y="4347811"/>
            <a:ext cx="9856967" cy="902615"/>
          </a:xfrm>
        </p:spPr>
        <p:txBody>
          <a:bodyPr>
            <a:noAutofit/>
          </a:bodyPr>
          <a:lstStyle/>
          <a:p>
            <a:pPr algn="l"/>
            <a:r>
              <a:rPr lang="de-DE" sz="2800" dirty="0">
                <a:solidFill>
                  <a:schemeClr val="tx2"/>
                </a:solidFill>
              </a:rPr>
              <a:t>Dr. </a:t>
            </a:r>
            <a:r>
              <a:rPr lang="de-DE" sz="2800" b="1" dirty="0">
                <a:solidFill>
                  <a:schemeClr val="tx2"/>
                </a:solidFill>
              </a:rPr>
              <a:t>Michael Behnisch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17147D5D-F01F-4164-BD81-D10DC6F23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142" y="2854"/>
            <a:ext cx="2783421" cy="2406445"/>
            <a:chOff x="-305" y="-4155"/>
            <a:chExt cx="2514948" cy="2174333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24C7412-3E2D-4708-8DC3-425A457A1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71483A6A-CB0B-4469-B09D-C9451F9B07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A935E9D-EB55-46F3-BCCB-9CB918E870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8EDC5655-C7D7-4936-91EA-E188A96DC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6D0E248E-80AB-4B35-BA8D-F940FCB443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417253" y="4456669"/>
            <a:ext cx="2783421" cy="2406445"/>
            <a:chOff x="-305" y="-4155"/>
            <a:chExt cx="2514948" cy="2174333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F9E91B0A-66E8-4298-BAC6-004DBE4919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A629C66-36BD-487E-B1CD-ED026D7789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6BC2D2C-3D7D-4224-81BC-22C094C9FB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3BDF903-22C5-4312-8776-C2ABC3EDC0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20432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9E7C8D-BD6D-BCC3-5542-D3637F509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736A6DD-1693-E51E-0E5E-68348BC87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086D586-08CC-9187-BCB0-FC816EA3C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751" y="609602"/>
            <a:ext cx="8924392" cy="868038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de-DE" sz="40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5</a:t>
            </a:r>
            <a:r>
              <a:rPr lang="de-DE" sz="3600" dirty="0">
                <a:solidFill>
                  <a:schemeClr val="bg2">
                    <a:lumMod val="90000"/>
                  </a:schemeClr>
                </a:solidFill>
              </a:rPr>
              <a:t>	„Verkleidung“:  wie die Szene aussieht  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1C5D01A-B10F-CE6D-0940-04BEDF391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3813" y="2337807"/>
            <a:ext cx="9604374" cy="3585866"/>
          </a:xfrm>
          <a:custGeom>
            <a:avLst/>
            <a:gdLst>
              <a:gd name="connsiteX0" fmla="*/ 0 w 9604374"/>
              <a:gd name="connsiteY0" fmla="*/ 0 h 3585866"/>
              <a:gd name="connsiteX1" fmla="*/ 9604374 w 9604374"/>
              <a:gd name="connsiteY1" fmla="*/ 0 h 3585866"/>
              <a:gd name="connsiteX2" fmla="*/ 9604374 w 9604374"/>
              <a:gd name="connsiteY2" fmla="*/ 3095088 h 3585866"/>
              <a:gd name="connsiteX3" fmla="*/ 9591455 w 9604374"/>
              <a:gd name="connsiteY3" fmla="*/ 3097044 h 3585866"/>
              <a:gd name="connsiteX4" fmla="*/ 9285147 w 9604374"/>
              <a:gd name="connsiteY4" fmla="*/ 3164182 h 3585866"/>
              <a:gd name="connsiteX5" fmla="*/ 9114078 w 9604374"/>
              <a:gd name="connsiteY5" fmla="*/ 3164299 h 3585866"/>
              <a:gd name="connsiteX6" fmla="*/ 8999665 w 9604374"/>
              <a:gd name="connsiteY6" fmla="*/ 3157864 h 3585866"/>
              <a:gd name="connsiteX7" fmla="*/ 8925240 w 9604374"/>
              <a:gd name="connsiteY7" fmla="*/ 3152135 h 3585866"/>
              <a:gd name="connsiteX8" fmla="*/ 8868257 w 9604374"/>
              <a:gd name="connsiteY8" fmla="*/ 3146819 h 3585866"/>
              <a:gd name="connsiteX9" fmla="*/ 8792363 w 9604374"/>
              <a:gd name="connsiteY9" fmla="*/ 3146856 h 3585866"/>
              <a:gd name="connsiteX10" fmla="*/ 8668399 w 9604374"/>
              <a:gd name="connsiteY10" fmla="*/ 3196893 h 3585866"/>
              <a:gd name="connsiteX11" fmla="*/ 8474043 w 9604374"/>
              <a:gd name="connsiteY11" fmla="*/ 3240734 h 3585866"/>
              <a:gd name="connsiteX12" fmla="*/ 8317555 w 9604374"/>
              <a:gd name="connsiteY12" fmla="*/ 3247156 h 3585866"/>
              <a:gd name="connsiteX13" fmla="*/ 8280111 w 9604374"/>
              <a:gd name="connsiteY13" fmla="*/ 3255812 h 3585866"/>
              <a:gd name="connsiteX14" fmla="*/ 8096088 w 9604374"/>
              <a:gd name="connsiteY14" fmla="*/ 3253903 h 3585866"/>
              <a:gd name="connsiteX15" fmla="*/ 7825642 w 9604374"/>
              <a:gd name="connsiteY15" fmla="*/ 3271628 h 3585866"/>
              <a:gd name="connsiteX16" fmla="*/ 7531820 w 9604374"/>
              <a:gd name="connsiteY16" fmla="*/ 3252671 h 3585866"/>
              <a:gd name="connsiteX17" fmla="*/ 7193751 w 9604374"/>
              <a:gd name="connsiteY17" fmla="*/ 3245192 h 3585866"/>
              <a:gd name="connsiteX18" fmla="*/ 6976768 w 9604374"/>
              <a:gd name="connsiteY18" fmla="*/ 3238559 h 3585866"/>
              <a:gd name="connsiteX19" fmla="*/ 6756462 w 9604374"/>
              <a:gd name="connsiteY19" fmla="*/ 3273268 h 3585866"/>
              <a:gd name="connsiteX20" fmla="*/ 6512214 w 9604374"/>
              <a:gd name="connsiteY20" fmla="*/ 3298845 h 3585866"/>
              <a:gd name="connsiteX21" fmla="*/ 6289569 w 9604374"/>
              <a:gd name="connsiteY21" fmla="*/ 3301118 h 3585866"/>
              <a:gd name="connsiteX22" fmla="*/ 6157816 w 9604374"/>
              <a:gd name="connsiteY22" fmla="*/ 3308643 h 3585866"/>
              <a:gd name="connsiteX23" fmla="*/ 6110062 w 9604374"/>
              <a:gd name="connsiteY23" fmla="*/ 3321185 h 3585866"/>
              <a:gd name="connsiteX24" fmla="*/ 6041832 w 9604374"/>
              <a:gd name="connsiteY24" fmla="*/ 3332190 h 3585866"/>
              <a:gd name="connsiteX25" fmla="*/ 5923195 w 9604374"/>
              <a:gd name="connsiteY25" fmla="*/ 3359104 h 3585866"/>
              <a:gd name="connsiteX26" fmla="*/ 5770972 w 9604374"/>
              <a:gd name="connsiteY26" fmla="*/ 3369893 h 3585866"/>
              <a:gd name="connsiteX27" fmla="*/ 5632583 w 9604374"/>
              <a:gd name="connsiteY27" fmla="*/ 3357730 h 3585866"/>
              <a:gd name="connsiteX28" fmla="*/ 5539996 w 9604374"/>
              <a:gd name="connsiteY28" fmla="*/ 3352890 h 3585866"/>
              <a:gd name="connsiteX29" fmla="*/ 5315460 w 9604374"/>
              <a:gd name="connsiteY29" fmla="*/ 3350411 h 3585866"/>
              <a:gd name="connsiteX30" fmla="*/ 5072455 w 9604374"/>
              <a:gd name="connsiteY30" fmla="*/ 3338147 h 3585866"/>
              <a:gd name="connsiteX31" fmla="*/ 5016364 w 9604374"/>
              <a:gd name="connsiteY31" fmla="*/ 3348937 h 3585866"/>
              <a:gd name="connsiteX32" fmla="*/ 4922276 w 9604374"/>
              <a:gd name="connsiteY32" fmla="*/ 3366515 h 3585866"/>
              <a:gd name="connsiteX33" fmla="*/ 4856444 w 9604374"/>
              <a:gd name="connsiteY33" fmla="*/ 3399463 h 3585866"/>
              <a:gd name="connsiteX34" fmla="*/ 4775993 w 9604374"/>
              <a:gd name="connsiteY34" fmla="*/ 3406312 h 3585866"/>
              <a:gd name="connsiteX35" fmla="*/ 4667320 w 9604374"/>
              <a:gd name="connsiteY35" fmla="*/ 3397926 h 3585866"/>
              <a:gd name="connsiteX36" fmla="*/ 4540268 w 9604374"/>
              <a:gd name="connsiteY36" fmla="*/ 3424464 h 3585866"/>
              <a:gd name="connsiteX37" fmla="*/ 4465491 w 9604374"/>
              <a:gd name="connsiteY37" fmla="*/ 3433154 h 3585866"/>
              <a:gd name="connsiteX38" fmla="*/ 4262864 w 9604374"/>
              <a:gd name="connsiteY38" fmla="*/ 3464075 h 3585866"/>
              <a:gd name="connsiteX39" fmla="*/ 4175005 w 9604374"/>
              <a:gd name="connsiteY39" fmla="*/ 3493545 h 3585866"/>
              <a:gd name="connsiteX40" fmla="*/ 4030100 w 9604374"/>
              <a:gd name="connsiteY40" fmla="*/ 3514212 h 3585866"/>
              <a:gd name="connsiteX41" fmla="*/ 3926631 w 9604374"/>
              <a:gd name="connsiteY41" fmla="*/ 3525304 h 3585866"/>
              <a:gd name="connsiteX42" fmla="*/ 3897306 w 9604374"/>
              <a:gd name="connsiteY42" fmla="*/ 3547095 h 3585866"/>
              <a:gd name="connsiteX43" fmla="*/ 3896886 w 9604374"/>
              <a:gd name="connsiteY43" fmla="*/ 3547500 h 3585866"/>
              <a:gd name="connsiteX44" fmla="*/ 3834004 w 9604374"/>
              <a:gd name="connsiteY44" fmla="*/ 3550510 h 3585866"/>
              <a:gd name="connsiteX45" fmla="*/ 3696227 w 9604374"/>
              <a:gd name="connsiteY45" fmla="*/ 3574175 h 3585866"/>
              <a:gd name="connsiteX46" fmla="*/ 3652821 w 9604374"/>
              <a:gd name="connsiteY46" fmla="*/ 3580368 h 3585866"/>
              <a:gd name="connsiteX47" fmla="*/ 3629691 w 9604374"/>
              <a:gd name="connsiteY47" fmla="*/ 3585866 h 3585866"/>
              <a:gd name="connsiteX48" fmla="*/ 3595018 w 9604374"/>
              <a:gd name="connsiteY48" fmla="*/ 3571623 h 3585866"/>
              <a:gd name="connsiteX49" fmla="*/ 3551656 w 9604374"/>
              <a:gd name="connsiteY49" fmla="*/ 3577800 h 3585866"/>
              <a:gd name="connsiteX50" fmla="*/ 3541558 w 9604374"/>
              <a:gd name="connsiteY50" fmla="*/ 3579797 h 3585866"/>
              <a:gd name="connsiteX51" fmla="*/ 3465708 w 9604374"/>
              <a:gd name="connsiteY51" fmla="*/ 3565931 h 3585866"/>
              <a:gd name="connsiteX52" fmla="*/ 3458313 w 9604374"/>
              <a:gd name="connsiteY52" fmla="*/ 3560366 h 3585866"/>
              <a:gd name="connsiteX53" fmla="*/ 3420278 w 9604374"/>
              <a:gd name="connsiteY53" fmla="*/ 3557947 h 3585866"/>
              <a:gd name="connsiteX54" fmla="*/ 3415952 w 9604374"/>
              <a:gd name="connsiteY54" fmla="*/ 3559424 h 3585866"/>
              <a:gd name="connsiteX55" fmla="*/ 3384432 w 9604374"/>
              <a:gd name="connsiteY55" fmla="*/ 3550905 h 3585866"/>
              <a:gd name="connsiteX56" fmla="*/ 3258039 w 9604374"/>
              <a:gd name="connsiteY56" fmla="*/ 3535884 h 3585866"/>
              <a:gd name="connsiteX57" fmla="*/ 3015008 w 9604374"/>
              <a:gd name="connsiteY57" fmla="*/ 3528000 h 3585866"/>
              <a:gd name="connsiteX58" fmla="*/ 2761910 w 9604374"/>
              <a:gd name="connsiteY58" fmla="*/ 3505496 h 3585866"/>
              <a:gd name="connsiteX59" fmla="*/ 2521923 w 9604374"/>
              <a:gd name="connsiteY59" fmla="*/ 3514208 h 3585866"/>
              <a:gd name="connsiteX60" fmla="*/ 2085894 w 9604374"/>
              <a:gd name="connsiteY60" fmla="*/ 3490122 h 3585866"/>
              <a:gd name="connsiteX61" fmla="*/ 1936305 w 9604374"/>
              <a:gd name="connsiteY61" fmla="*/ 3487966 h 3585866"/>
              <a:gd name="connsiteX62" fmla="*/ 1836080 w 9604374"/>
              <a:gd name="connsiteY62" fmla="*/ 3487150 h 3585866"/>
              <a:gd name="connsiteX63" fmla="*/ 1829133 w 9604374"/>
              <a:gd name="connsiteY63" fmla="*/ 3489437 h 3585866"/>
              <a:gd name="connsiteX64" fmla="*/ 1801140 w 9604374"/>
              <a:gd name="connsiteY64" fmla="*/ 3490787 h 3585866"/>
              <a:gd name="connsiteX65" fmla="*/ 1793476 w 9604374"/>
              <a:gd name="connsiteY65" fmla="*/ 3500921 h 3585866"/>
              <a:gd name="connsiteX66" fmla="*/ 1699923 w 9604374"/>
              <a:gd name="connsiteY66" fmla="*/ 3509706 h 3585866"/>
              <a:gd name="connsiteX67" fmla="*/ 1474760 w 9604374"/>
              <a:gd name="connsiteY67" fmla="*/ 3513685 h 3585866"/>
              <a:gd name="connsiteX68" fmla="*/ 1308130 w 9604374"/>
              <a:gd name="connsiteY68" fmla="*/ 3496703 h 3585866"/>
              <a:gd name="connsiteX69" fmla="*/ 1252381 w 9604374"/>
              <a:gd name="connsiteY69" fmla="*/ 3506093 h 3585866"/>
              <a:gd name="connsiteX70" fmla="*/ 1174550 w 9604374"/>
              <a:gd name="connsiteY70" fmla="*/ 3512642 h 3585866"/>
              <a:gd name="connsiteX71" fmla="*/ 924455 w 9604374"/>
              <a:gd name="connsiteY71" fmla="*/ 3507283 h 3585866"/>
              <a:gd name="connsiteX72" fmla="*/ 718373 w 9604374"/>
              <a:gd name="connsiteY72" fmla="*/ 3511753 h 3585866"/>
              <a:gd name="connsiteX73" fmla="*/ 600444 w 9604374"/>
              <a:gd name="connsiteY73" fmla="*/ 3520899 h 3585866"/>
              <a:gd name="connsiteX74" fmla="*/ 351173 w 9604374"/>
              <a:gd name="connsiteY74" fmla="*/ 3495843 h 3585866"/>
              <a:gd name="connsiteX75" fmla="*/ 108372 w 9604374"/>
              <a:gd name="connsiteY75" fmla="*/ 3484386 h 3585866"/>
              <a:gd name="connsiteX76" fmla="*/ 6467 w 9604374"/>
              <a:gd name="connsiteY76" fmla="*/ 3476532 h 3585866"/>
              <a:gd name="connsiteX77" fmla="*/ 0 w 9604374"/>
              <a:gd name="connsiteY77" fmla="*/ 3475412 h 3585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604374" h="3585866">
                <a:moveTo>
                  <a:pt x="0" y="0"/>
                </a:moveTo>
                <a:lnTo>
                  <a:pt x="9604374" y="0"/>
                </a:lnTo>
                <a:lnTo>
                  <a:pt x="9604374" y="3095088"/>
                </a:lnTo>
                <a:lnTo>
                  <a:pt x="9591455" y="3097044"/>
                </a:lnTo>
                <a:cubicBezTo>
                  <a:pt x="9496183" y="3133516"/>
                  <a:pt x="9411472" y="3121301"/>
                  <a:pt x="9285147" y="3164182"/>
                </a:cubicBezTo>
                <a:cubicBezTo>
                  <a:pt x="9222914" y="3162781"/>
                  <a:pt x="9174371" y="3173454"/>
                  <a:pt x="9114078" y="3164299"/>
                </a:cubicBezTo>
                <a:cubicBezTo>
                  <a:pt x="9087411" y="3155904"/>
                  <a:pt x="9030947" y="3180906"/>
                  <a:pt x="8999665" y="3157864"/>
                </a:cubicBezTo>
                <a:cubicBezTo>
                  <a:pt x="8997339" y="3174606"/>
                  <a:pt x="8938300" y="3159909"/>
                  <a:pt x="8925240" y="3152135"/>
                </a:cubicBezTo>
                <a:cubicBezTo>
                  <a:pt x="8910091" y="3159441"/>
                  <a:pt x="8884639" y="3146109"/>
                  <a:pt x="8868257" y="3146819"/>
                </a:cubicBezTo>
                <a:cubicBezTo>
                  <a:pt x="8835852" y="3110204"/>
                  <a:pt x="8832251" y="3167659"/>
                  <a:pt x="8792363" y="3146856"/>
                </a:cubicBezTo>
                <a:cubicBezTo>
                  <a:pt x="8774838" y="3159285"/>
                  <a:pt x="8715420" y="3185652"/>
                  <a:pt x="8668399" y="3196893"/>
                </a:cubicBezTo>
                <a:cubicBezTo>
                  <a:pt x="8575902" y="3221445"/>
                  <a:pt x="8569506" y="3250654"/>
                  <a:pt x="8474043" y="3240734"/>
                </a:cubicBezTo>
                <a:cubicBezTo>
                  <a:pt x="8460613" y="3264436"/>
                  <a:pt x="8297088" y="3204738"/>
                  <a:pt x="8317555" y="3247156"/>
                </a:cubicBezTo>
                <a:cubicBezTo>
                  <a:pt x="8285696" y="3245083"/>
                  <a:pt x="8262352" y="3228203"/>
                  <a:pt x="8280111" y="3255812"/>
                </a:cubicBezTo>
                <a:lnTo>
                  <a:pt x="8096088" y="3253903"/>
                </a:lnTo>
                <a:cubicBezTo>
                  <a:pt x="7994084" y="3261603"/>
                  <a:pt x="7930388" y="3281921"/>
                  <a:pt x="7825642" y="3271628"/>
                </a:cubicBezTo>
                <a:cubicBezTo>
                  <a:pt x="7723046" y="3270395"/>
                  <a:pt x="7671282" y="3252297"/>
                  <a:pt x="7531820" y="3252671"/>
                </a:cubicBezTo>
                <a:cubicBezTo>
                  <a:pt x="7433606" y="3250277"/>
                  <a:pt x="7293100" y="3236234"/>
                  <a:pt x="7193751" y="3245192"/>
                </a:cubicBezTo>
                <a:cubicBezTo>
                  <a:pt x="7074822" y="3223769"/>
                  <a:pt x="7104250" y="3250265"/>
                  <a:pt x="6976768" y="3238559"/>
                </a:cubicBezTo>
                <a:cubicBezTo>
                  <a:pt x="6921032" y="3284865"/>
                  <a:pt x="6823818" y="3261794"/>
                  <a:pt x="6756462" y="3273268"/>
                </a:cubicBezTo>
                <a:cubicBezTo>
                  <a:pt x="6679037" y="3283316"/>
                  <a:pt x="6590030" y="3294204"/>
                  <a:pt x="6512214" y="3298845"/>
                </a:cubicBezTo>
                <a:cubicBezTo>
                  <a:pt x="6450581" y="3277980"/>
                  <a:pt x="6366042" y="3329199"/>
                  <a:pt x="6289569" y="3301118"/>
                </a:cubicBezTo>
                <a:cubicBezTo>
                  <a:pt x="6261432" y="3294355"/>
                  <a:pt x="6174310" y="3295209"/>
                  <a:pt x="6157816" y="3308643"/>
                </a:cubicBezTo>
                <a:cubicBezTo>
                  <a:pt x="6139648" y="3311557"/>
                  <a:pt x="6118459" y="3306799"/>
                  <a:pt x="6110062" y="3321185"/>
                </a:cubicBezTo>
                <a:cubicBezTo>
                  <a:pt x="6096189" y="3338498"/>
                  <a:pt x="6032810" y="3311765"/>
                  <a:pt x="6041832" y="3332190"/>
                </a:cubicBezTo>
                <a:cubicBezTo>
                  <a:pt x="5996830" y="3313871"/>
                  <a:pt x="5961033" y="3350141"/>
                  <a:pt x="5923195" y="3359104"/>
                </a:cubicBezTo>
                <a:cubicBezTo>
                  <a:pt x="5887750" y="3340930"/>
                  <a:pt x="5853570" y="3365323"/>
                  <a:pt x="5770972" y="3369893"/>
                </a:cubicBezTo>
                <a:cubicBezTo>
                  <a:pt x="5731993" y="3348876"/>
                  <a:pt x="5705091" y="3385599"/>
                  <a:pt x="5632583" y="3357730"/>
                </a:cubicBezTo>
                <a:cubicBezTo>
                  <a:pt x="5594087" y="3357562"/>
                  <a:pt x="5606154" y="3357443"/>
                  <a:pt x="5539996" y="3352890"/>
                </a:cubicBezTo>
                <a:cubicBezTo>
                  <a:pt x="5439049" y="3348000"/>
                  <a:pt x="5408459" y="3356166"/>
                  <a:pt x="5315460" y="3350411"/>
                </a:cubicBezTo>
                <a:cubicBezTo>
                  <a:pt x="5211119" y="3348356"/>
                  <a:pt x="5208881" y="3372469"/>
                  <a:pt x="5072455" y="3338147"/>
                </a:cubicBezTo>
                <a:cubicBezTo>
                  <a:pt x="5061717" y="3354508"/>
                  <a:pt x="5045493" y="3355753"/>
                  <a:pt x="5016364" y="3348937"/>
                </a:cubicBezTo>
                <a:cubicBezTo>
                  <a:pt x="4965900" y="3349130"/>
                  <a:pt x="4977835" y="3389131"/>
                  <a:pt x="4922276" y="3366515"/>
                </a:cubicBezTo>
                <a:cubicBezTo>
                  <a:pt x="4935702" y="3387794"/>
                  <a:pt x="4828733" y="3377760"/>
                  <a:pt x="4856444" y="3399463"/>
                </a:cubicBezTo>
                <a:cubicBezTo>
                  <a:pt x="4827698" y="3420094"/>
                  <a:pt x="4805019" y="3388256"/>
                  <a:pt x="4775993" y="3406312"/>
                </a:cubicBezTo>
                <a:cubicBezTo>
                  <a:pt x="4744470" y="3406056"/>
                  <a:pt x="4706605" y="3394901"/>
                  <a:pt x="4667320" y="3397926"/>
                </a:cubicBezTo>
                <a:cubicBezTo>
                  <a:pt x="4613435" y="3387476"/>
                  <a:pt x="4608100" y="3410487"/>
                  <a:pt x="4540268" y="3424464"/>
                </a:cubicBezTo>
                <a:cubicBezTo>
                  <a:pt x="4508279" y="3412969"/>
                  <a:pt x="4485989" y="3420063"/>
                  <a:pt x="4465491" y="3433154"/>
                </a:cubicBezTo>
                <a:cubicBezTo>
                  <a:pt x="4396498" y="3432601"/>
                  <a:pt x="4338078" y="3453569"/>
                  <a:pt x="4262864" y="3464075"/>
                </a:cubicBezTo>
                <a:cubicBezTo>
                  <a:pt x="4180249" y="3483394"/>
                  <a:pt x="4225769" y="3479019"/>
                  <a:pt x="4175005" y="3493545"/>
                </a:cubicBezTo>
                <a:lnTo>
                  <a:pt x="4030100" y="3514212"/>
                </a:lnTo>
                <a:lnTo>
                  <a:pt x="3926631" y="3525304"/>
                </a:lnTo>
                <a:lnTo>
                  <a:pt x="3897306" y="3547095"/>
                </a:lnTo>
                <a:lnTo>
                  <a:pt x="3896886" y="3547500"/>
                </a:lnTo>
                <a:lnTo>
                  <a:pt x="3834004" y="3550510"/>
                </a:lnTo>
                <a:cubicBezTo>
                  <a:pt x="3800562" y="3554957"/>
                  <a:pt x="3734185" y="3568533"/>
                  <a:pt x="3696227" y="3574175"/>
                </a:cubicBezTo>
                <a:cubicBezTo>
                  <a:pt x="3661780" y="3570074"/>
                  <a:pt x="3640587" y="3551815"/>
                  <a:pt x="3652821" y="3580368"/>
                </a:cubicBezTo>
                <a:cubicBezTo>
                  <a:pt x="3641506" y="3579831"/>
                  <a:pt x="3634593" y="3582151"/>
                  <a:pt x="3629691" y="3585866"/>
                </a:cubicBezTo>
                <a:lnTo>
                  <a:pt x="3595018" y="3571623"/>
                </a:lnTo>
                <a:lnTo>
                  <a:pt x="3551656" y="3577800"/>
                </a:lnTo>
                <a:lnTo>
                  <a:pt x="3541558" y="3579797"/>
                </a:lnTo>
                <a:lnTo>
                  <a:pt x="3465708" y="3565931"/>
                </a:lnTo>
                <a:lnTo>
                  <a:pt x="3458313" y="3560366"/>
                </a:lnTo>
                <a:cubicBezTo>
                  <a:pt x="3450380" y="3556940"/>
                  <a:pt x="3439090" y="3555355"/>
                  <a:pt x="3420278" y="3557947"/>
                </a:cubicBezTo>
                <a:lnTo>
                  <a:pt x="3415952" y="3559424"/>
                </a:lnTo>
                <a:lnTo>
                  <a:pt x="3384432" y="3550905"/>
                </a:lnTo>
                <a:cubicBezTo>
                  <a:pt x="3374259" y="3547029"/>
                  <a:pt x="3265415" y="3542149"/>
                  <a:pt x="3258039" y="3535884"/>
                </a:cubicBezTo>
                <a:cubicBezTo>
                  <a:pt x="3138852" y="3551394"/>
                  <a:pt x="3130647" y="3523871"/>
                  <a:pt x="3015008" y="3528000"/>
                </a:cubicBezTo>
                <a:cubicBezTo>
                  <a:pt x="2914857" y="3486061"/>
                  <a:pt x="2851687" y="3511605"/>
                  <a:pt x="2761910" y="3505496"/>
                </a:cubicBezTo>
                <a:cubicBezTo>
                  <a:pt x="2676401" y="3501198"/>
                  <a:pt x="2636809" y="3514769"/>
                  <a:pt x="2521923" y="3514208"/>
                </a:cubicBezTo>
                <a:cubicBezTo>
                  <a:pt x="2400197" y="3505062"/>
                  <a:pt x="2222818" y="3509922"/>
                  <a:pt x="2085894" y="3490122"/>
                </a:cubicBezTo>
                <a:cubicBezTo>
                  <a:pt x="1978312" y="3483748"/>
                  <a:pt x="1977940" y="3488460"/>
                  <a:pt x="1936305" y="3487966"/>
                </a:cubicBezTo>
                <a:cubicBezTo>
                  <a:pt x="1922459" y="3490683"/>
                  <a:pt x="1849334" y="3482739"/>
                  <a:pt x="1836080" y="3487150"/>
                </a:cubicBezTo>
                <a:lnTo>
                  <a:pt x="1829133" y="3489437"/>
                </a:lnTo>
                <a:lnTo>
                  <a:pt x="1801140" y="3490787"/>
                </a:lnTo>
                <a:lnTo>
                  <a:pt x="1793476" y="3500921"/>
                </a:lnTo>
                <a:lnTo>
                  <a:pt x="1699923" y="3509706"/>
                </a:lnTo>
                <a:cubicBezTo>
                  <a:pt x="1637728" y="3485036"/>
                  <a:pt x="1584624" y="3514467"/>
                  <a:pt x="1474760" y="3513685"/>
                </a:cubicBezTo>
                <a:cubicBezTo>
                  <a:pt x="1445646" y="3505164"/>
                  <a:pt x="1329781" y="3484421"/>
                  <a:pt x="1308130" y="3496703"/>
                </a:cubicBezTo>
                <a:cubicBezTo>
                  <a:pt x="1287409" y="3498430"/>
                  <a:pt x="1265391" y="3492347"/>
                  <a:pt x="1252381" y="3506093"/>
                </a:cubicBezTo>
                <a:cubicBezTo>
                  <a:pt x="1232588" y="3522393"/>
                  <a:pt x="1170020" y="3491785"/>
                  <a:pt x="1174550" y="3512642"/>
                </a:cubicBezTo>
                <a:cubicBezTo>
                  <a:pt x="1119896" y="3512841"/>
                  <a:pt x="1000484" y="3507431"/>
                  <a:pt x="924455" y="3507283"/>
                </a:cubicBezTo>
                <a:cubicBezTo>
                  <a:pt x="887180" y="3483915"/>
                  <a:pt x="777361" y="3516071"/>
                  <a:pt x="718373" y="3511753"/>
                </a:cubicBezTo>
                <a:cubicBezTo>
                  <a:pt x="666588" y="3513355"/>
                  <a:pt x="661645" y="3525551"/>
                  <a:pt x="600444" y="3520899"/>
                </a:cubicBezTo>
                <a:cubicBezTo>
                  <a:pt x="491334" y="3516943"/>
                  <a:pt x="451794" y="3507522"/>
                  <a:pt x="351173" y="3495843"/>
                </a:cubicBezTo>
                <a:cubicBezTo>
                  <a:pt x="237121" y="3487112"/>
                  <a:pt x="235857" y="3499212"/>
                  <a:pt x="108372" y="3484386"/>
                </a:cubicBezTo>
                <a:cubicBezTo>
                  <a:pt x="86318" y="3481054"/>
                  <a:pt x="40657" y="3480329"/>
                  <a:pt x="6467" y="3476532"/>
                </a:cubicBezTo>
                <a:lnTo>
                  <a:pt x="0" y="3475412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F0F60E56-9319-57ED-EA9F-557CA95C8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1727" y="2190741"/>
            <a:ext cx="1348547" cy="40780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CAB834D-DB43-91C5-C716-8778E1DB8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947" y="3146880"/>
            <a:ext cx="4462196" cy="2776793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2DACA2E-82A7-1ED2-2F02-8847242B2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084" y="1789472"/>
            <a:ext cx="10432025" cy="491612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de-DE" sz="3100" b="1" dirty="0">
                <a:solidFill>
                  <a:schemeClr val="accent6">
                    <a:lumMod val="75000"/>
                  </a:schemeClr>
                </a:solidFill>
              </a:rPr>
              <a:t>Gründe:</a:t>
            </a:r>
          </a:p>
          <a:p>
            <a:pPr>
              <a:spcBef>
                <a:spcPts val="1800"/>
              </a:spcBef>
            </a:pPr>
            <a:r>
              <a:rPr lang="de-DE" sz="3600" dirty="0"/>
              <a:t>„wenn nicht sein kann, was nicht sein darf: Ängste,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de-DE" sz="3600" dirty="0"/>
              <a:t>Verdrängung und Abwehr der Erinnerung </a:t>
            </a:r>
          </a:p>
          <a:p>
            <a:pPr>
              <a:spcBef>
                <a:spcPts val="1800"/>
              </a:spcBef>
            </a:pPr>
            <a:r>
              <a:rPr lang="de-DE" sz="3600" dirty="0"/>
              <a:t>Vorsprachliche Ebene</a:t>
            </a:r>
          </a:p>
          <a:p>
            <a:pPr>
              <a:spcBef>
                <a:spcPts val="1800"/>
              </a:spcBef>
            </a:pPr>
            <a:r>
              <a:rPr lang="de-DE" sz="3600" dirty="0"/>
              <a:t>„Erinnerungsspuren“: kognitiv unverstanden, nicht bewusst reflektierbar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7EB310B3-92A2-2A8A-FD43-A7B91B382857}"/>
              </a:ext>
            </a:extLst>
          </p:cNvPr>
          <p:cNvSpPr/>
          <p:nvPr/>
        </p:nvSpPr>
        <p:spPr>
          <a:xfrm>
            <a:off x="1574456" y="2025975"/>
            <a:ext cx="8979687" cy="151363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e-DE" sz="2400" dirty="0"/>
              <a:t>„Selten oder nie eine widerspruchsfreie Einheit“ </a:t>
            </a:r>
            <a:r>
              <a:rPr lang="de-DE" dirty="0"/>
              <a:t>(</a:t>
            </a:r>
            <a:r>
              <a:rPr lang="de-DE" dirty="0" err="1"/>
              <a:t>Laimböck</a:t>
            </a:r>
            <a:r>
              <a:rPr lang="de-DE" dirty="0"/>
              <a:t> 2015: 36)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e-DE" sz="2400" dirty="0"/>
              <a:t>Sinnlücken und Verzerrungen im Vergleich zur ‚Originalszene‘ (Traumapädagogik: Dissoziative Wahrnehmung) </a:t>
            </a:r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367807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39FA69-8839-1B30-092C-BC2EB138A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8529AA6-8BB5-542E-1C0F-C73047BF1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94B29A0-C3D4-A7F4-E83E-AB1CA9E8D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9862" y="579632"/>
            <a:ext cx="8924392" cy="816531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de-DE" sz="40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5</a:t>
            </a:r>
            <a:r>
              <a:rPr lang="de-DE" sz="3600" dirty="0">
                <a:solidFill>
                  <a:schemeClr val="bg2">
                    <a:lumMod val="90000"/>
                  </a:schemeClr>
                </a:solidFill>
              </a:rPr>
              <a:t>	„Verkleidung“:  wie die Szene aussieht  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17263AE-C8B5-FDA1-35B1-1AC31B6B34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3813" y="2337807"/>
            <a:ext cx="9604374" cy="3585866"/>
          </a:xfrm>
          <a:custGeom>
            <a:avLst/>
            <a:gdLst>
              <a:gd name="connsiteX0" fmla="*/ 0 w 9604374"/>
              <a:gd name="connsiteY0" fmla="*/ 0 h 3585866"/>
              <a:gd name="connsiteX1" fmla="*/ 9604374 w 9604374"/>
              <a:gd name="connsiteY1" fmla="*/ 0 h 3585866"/>
              <a:gd name="connsiteX2" fmla="*/ 9604374 w 9604374"/>
              <a:gd name="connsiteY2" fmla="*/ 3095088 h 3585866"/>
              <a:gd name="connsiteX3" fmla="*/ 9591455 w 9604374"/>
              <a:gd name="connsiteY3" fmla="*/ 3097044 h 3585866"/>
              <a:gd name="connsiteX4" fmla="*/ 9285147 w 9604374"/>
              <a:gd name="connsiteY4" fmla="*/ 3164182 h 3585866"/>
              <a:gd name="connsiteX5" fmla="*/ 9114078 w 9604374"/>
              <a:gd name="connsiteY5" fmla="*/ 3164299 h 3585866"/>
              <a:gd name="connsiteX6" fmla="*/ 8999665 w 9604374"/>
              <a:gd name="connsiteY6" fmla="*/ 3157864 h 3585866"/>
              <a:gd name="connsiteX7" fmla="*/ 8925240 w 9604374"/>
              <a:gd name="connsiteY7" fmla="*/ 3152135 h 3585866"/>
              <a:gd name="connsiteX8" fmla="*/ 8868257 w 9604374"/>
              <a:gd name="connsiteY8" fmla="*/ 3146819 h 3585866"/>
              <a:gd name="connsiteX9" fmla="*/ 8792363 w 9604374"/>
              <a:gd name="connsiteY9" fmla="*/ 3146856 h 3585866"/>
              <a:gd name="connsiteX10" fmla="*/ 8668399 w 9604374"/>
              <a:gd name="connsiteY10" fmla="*/ 3196893 h 3585866"/>
              <a:gd name="connsiteX11" fmla="*/ 8474043 w 9604374"/>
              <a:gd name="connsiteY11" fmla="*/ 3240734 h 3585866"/>
              <a:gd name="connsiteX12" fmla="*/ 8317555 w 9604374"/>
              <a:gd name="connsiteY12" fmla="*/ 3247156 h 3585866"/>
              <a:gd name="connsiteX13" fmla="*/ 8280111 w 9604374"/>
              <a:gd name="connsiteY13" fmla="*/ 3255812 h 3585866"/>
              <a:gd name="connsiteX14" fmla="*/ 8096088 w 9604374"/>
              <a:gd name="connsiteY14" fmla="*/ 3253903 h 3585866"/>
              <a:gd name="connsiteX15" fmla="*/ 7825642 w 9604374"/>
              <a:gd name="connsiteY15" fmla="*/ 3271628 h 3585866"/>
              <a:gd name="connsiteX16" fmla="*/ 7531820 w 9604374"/>
              <a:gd name="connsiteY16" fmla="*/ 3252671 h 3585866"/>
              <a:gd name="connsiteX17" fmla="*/ 7193751 w 9604374"/>
              <a:gd name="connsiteY17" fmla="*/ 3245192 h 3585866"/>
              <a:gd name="connsiteX18" fmla="*/ 6976768 w 9604374"/>
              <a:gd name="connsiteY18" fmla="*/ 3238559 h 3585866"/>
              <a:gd name="connsiteX19" fmla="*/ 6756462 w 9604374"/>
              <a:gd name="connsiteY19" fmla="*/ 3273268 h 3585866"/>
              <a:gd name="connsiteX20" fmla="*/ 6512214 w 9604374"/>
              <a:gd name="connsiteY20" fmla="*/ 3298845 h 3585866"/>
              <a:gd name="connsiteX21" fmla="*/ 6289569 w 9604374"/>
              <a:gd name="connsiteY21" fmla="*/ 3301118 h 3585866"/>
              <a:gd name="connsiteX22" fmla="*/ 6157816 w 9604374"/>
              <a:gd name="connsiteY22" fmla="*/ 3308643 h 3585866"/>
              <a:gd name="connsiteX23" fmla="*/ 6110062 w 9604374"/>
              <a:gd name="connsiteY23" fmla="*/ 3321185 h 3585866"/>
              <a:gd name="connsiteX24" fmla="*/ 6041832 w 9604374"/>
              <a:gd name="connsiteY24" fmla="*/ 3332190 h 3585866"/>
              <a:gd name="connsiteX25" fmla="*/ 5923195 w 9604374"/>
              <a:gd name="connsiteY25" fmla="*/ 3359104 h 3585866"/>
              <a:gd name="connsiteX26" fmla="*/ 5770972 w 9604374"/>
              <a:gd name="connsiteY26" fmla="*/ 3369893 h 3585866"/>
              <a:gd name="connsiteX27" fmla="*/ 5632583 w 9604374"/>
              <a:gd name="connsiteY27" fmla="*/ 3357730 h 3585866"/>
              <a:gd name="connsiteX28" fmla="*/ 5539996 w 9604374"/>
              <a:gd name="connsiteY28" fmla="*/ 3352890 h 3585866"/>
              <a:gd name="connsiteX29" fmla="*/ 5315460 w 9604374"/>
              <a:gd name="connsiteY29" fmla="*/ 3350411 h 3585866"/>
              <a:gd name="connsiteX30" fmla="*/ 5072455 w 9604374"/>
              <a:gd name="connsiteY30" fmla="*/ 3338147 h 3585866"/>
              <a:gd name="connsiteX31" fmla="*/ 5016364 w 9604374"/>
              <a:gd name="connsiteY31" fmla="*/ 3348937 h 3585866"/>
              <a:gd name="connsiteX32" fmla="*/ 4922276 w 9604374"/>
              <a:gd name="connsiteY32" fmla="*/ 3366515 h 3585866"/>
              <a:gd name="connsiteX33" fmla="*/ 4856444 w 9604374"/>
              <a:gd name="connsiteY33" fmla="*/ 3399463 h 3585866"/>
              <a:gd name="connsiteX34" fmla="*/ 4775993 w 9604374"/>
              <a:gd name="connsiteY34" fmla="*/ 3406312 h 3585866"/>
              <a:gd name="connsiteX35" fmla="*/ 4667320 w 9604374"/>
              <a:gd name="connsiteY35" fmla="*/ 3397926 h 3585866"/>
              <a:gd name="connsiteX36" fmla="*/ 4540268 w 9604374"/>
              <a:gd name="connsiteY36" fmla="*/ 3424464 h 3585866"/>
              <a:gd name="connsiteX37" fmla="*/ 4465491 w 9604374"/>
              <a:gd name="connsiteY37" fmla="*/ 3433154 h 3585866"/>
              <a:gd name="connsiteX38" fmla="*/ 4262864 w 9604374"/>
              <a:gd name="connsiteY38" fmla="*/ 3464075 h 3585866"/>
              <a:gd name="connsiteX39" fmla="*/ 4175005 w 9604374"/>
              <a:gd name="connsiteY39" fmla="*/ 3493545 h 3585866"/>
              <a:gd name="connsiteX40" fmla="*/ 4030100 w 9604374"/>
              <a:gd name="connsiteY40" fmla="*/ 3514212 h 3585866"/>
              <a:gd name="connsiteX41" fmla="*/ 3926631 w 9604374"/>
              <a:gd name="connsiteY41" fmla="*/ 3525304 h 3585866"/>
              <a:gd name="connsiteX42" fmla="*/ 3897306 w 9604374"/>
              <a:gd name="connsiteY42" fmla="*/ 3547095 h 3585866"/>
              <a:gd name="connsiteX43" fmla="*/ 3896886 w 9604374"/>
              <a:gd name="connsiteY43" fmla="*/ 3547500 h 3585866"/>
              <a:gd name="connsiteX44" fmla="*/ 3834004 w 9604374"/>
              <a:gd name="connsiteY44" fmla="*/ 3550510 h 3585866"/>
              <a:gd name="connsiteX45" fmla="*/ 3696227 w 9604374"/>
              <a:gd name="connsiteY45" fmla="*/ 3574175 h 3585866"/>
              <a:gd name="connsiteX46" fmla="*/ 3652821 w 9604374"/>
              <a:gd name="connsiteY46" fmla="*/ 3580368 h 3585866"/>
              <a:gd name="connsiteX47" fmla="*/ 3629691 w 9604374"/>
              <a:gd name="connsiteY47" fmla="*/ 3585866 h 3585866"/>
              <a:gd name="connsiteX48" fmla="*/ 3595018 w 9604374"/>
              <a:gd name="connsiteY48" fmla="*/ 3571623 h 3585866"/>
              <a:gd name="connsiteX49" fmla="*/ 3551656 w 9604374"/>
              <a:gd name="connsiteY49" fmla="*/ 3577800 h 3585866"/>
              <a:gd name="connsiteX50" fmla="*/ 3541558 w 9604374"/>
              <a:gd name="connsiteY50" fmla="*/ 3579797 h 3585866"/>
              <a:gd name="connsiteX51" fmla="*/ 3465708 w 9604374"/>
              <a:gd name="connsiteY51" fmla="*/ 3565931 h 3585866"/>
              <a:gd name="connsiteX52" fmla="*/ 3458313 w 9604374"/>
              <a:gd name="connsiteY52" fmla="*/ 3560366 h 3585866"/>
              <a:gd name="connsiteX53" fmla="*/ 3420278 w 9604374"/>
              <a:gd name="connsiteY53" fmla="*/ 3557947 h 3585866"/>
              <a:gd name="connsiteX54" fmla="*/ 3415952 w 9604374"/>
              <a:gd name="connsiteY54" fmla="*/ 3559424 h 3585866"/>
              <a:gd name="connsiteX55" fmla="*/ 3384432 w 9604374"/>
              <a:gd name="connsiteY55" fmla="*/ 3550905 h 3585866"/>
              <a:gd name="connsiteX56" fmla="*/ 3258039 w 9604374"/>
              <a:gd name="connsiteY56" fmla="*/ 3535884 h 3585866"/>
              <a:gd name="connsiteX57" fmla="*/ 3015008 w 9604374"/>
              <a:gd name="connsiteY57" fmla="*/ 3528000 h 3585866"/>
              <a:gd name="connsiteX58" fmla="*/ 2761910 w 9604374"/>
              <a:gd name="connsiteY58" fmla="*/ 3505496 h 3585866"/>
              <a:gd name="connsiteX59" fmla="*/ 2521923 w 9604374"/>
              <a:gd name="connsiteY59" fmla="*/ 3514208 h 3585866"/>
              <a:gd name="connsiteX60" fmla="*/ 2085894 w 9604374"/>
              <a:gd name="connsiteY60" fmla="*/ 3490122 h 3585866"/>
              <a:gd name="connsiteX61" fmla="*/ 1936305 w 9604374"/>
              <a:gd name="connsiteY61" fmla="*/ 3487966 h 3585866"/>
              <a:gd name="connsiteX62" fmla="*/ 1836080 w 9604374"/>
              <a:gd name="connsiteY62" fmla="*/ 3487150 h 3585866"/>
              <a:gd name="connsiteX63" fmla="*/ 1829133 w 9604374"/>
              <a:gd name="connsiteY63" fmla="*/ 3489437 h 3585866"/>
              <a:gd name="connsiteX64" fmla="*/ 1801140 w 9604374"/>
              <a:gd name="connsiteY64" fmla="*/ 3490787 h 3585866"/>
              <a:gd name="connsiteX65" fmla="*/ 1793476 w 9604374"/>
              <a:gd name="connsiteY65" fmla="*/ 3500921 h 3585866"/>
              <a:gd name="connsiteX66" fmla="*/ 1699923 w 9604374"/>
              <a:gd name="connsiteY66" fmla="*/ 3509706 h 3585866"/>
              <a:gd name="connsiteX67" fmla="*/ 1474760 w 9604374"/>
              <a:gd name="connsiteY67" fmla="*/ 3513685 h 3585866"/>
              <a:gd name="connsiteX68" fmla="*/ 1308130 w 9604374"/>
              <a:gd name="connsiteY68" fmla="*/ 3496703 h 3585866"/>
              <a:gd name="connsiteX69" fmla="*/ 1252381 w 9604374"/>
              <a:gd name="connsiteY69" fmla="*/ 3506093 h 3585866"/>
              <a:gd name="connsiteX70" fmla="*/ 1174550 w 9604374"/>
              <a:gd name="connsiteY70" fmla="*/ 3512642 h 3585866"/>
              <a:gd name="connsiteX71" fmla="*/ 924455 w 9604374"/>
              <a:gd name="connsiteY71" fmla="*/ 3507283 h 3585866"/>
              <a:gd name="connsiteX72" fmla="*/ 718373 w 9604374"/>
              <a:gd name="connsiteY72" fmla="*/ 3511753 h 3585866"/>
              <a:gd name="connsiteX73" fmla="*/ 600444 w 9604374"/>
              <a:gd name="connsiteY73" fmla="*/ 3520899 h 3585866"/>
              <a:gd name="connsiteX74" fmla="*/ 351173 w 9604374"/>
              <a:gd name="connsiteY74" fmla="*/ 3495843 h 3585866"/>
              <a:gd name="connsiteX75" fmla="*/ 108372 w 9604374"/>
              <a:gd name="connsiteY75" fmla="*/ 3484386 h 3585866"/>
              <a:gd name="connsiteX76" fmla="*/ 6467 w 9604374"/>
              <a:gd name="connsiteY76" fmla="*/ 3476532 h 3585866"/>
              <a:gd name="connsiteX77" fmla="*/ 0 w 9604374"/>
              <a:gd name="connsiteY77" fmla="*/ 3475412 h 3585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604374" h="3585866">
                <a:moveTo>
                  <a:pt x="0" y="0"/>
                </a:moveTo>
                <a:lnTo>
                  <a:pt x="9604374" y="0"/>
                </a:lnTo>
                <a:lnTo>
                  <a:pt x="9604374" y="3095088"/>
                </a:lnTo>
                <a:lnTo>
                  <a:pt x="9591455" y="3097044"/>
                </a:lnTo>
                <a:cubicBezTo>
                  <a:pt x="9496183" y="3133516"/>
                  <a:pt x="9411472" y="3121301"/>
                  <a:pt x="9285147" y="3164182"/>
                </a:cubicBezTo>
                <a:cubicBezTo>
                  <a:pt x="9222914" y="3162781"/>
                  <a:pt x="9174371" y="3173454"/>
                  <a:pt x="9114078" y="3164299"/>
                </a:cubicBezTo>
                <a:cubicBezTo>
                  <a:pt x="9087411" y="3155904"/>
                  <a:pt x="9030947" y="3180906"/>
                  <a:pt x="8999665" y="3157864"/>
                </a:cubicBezTo>
                <a:cubicBezTo>
                  <a:pt x="8997339" y="3174606"/>
                  <a:pt x="8938300" y="3159909"/>
                  <a:pt x="8925240" y="3152135"/>
                </a:cubicBezTo>
                <a:cubicBezTo>
                  <a:pt x="8910091" y="3159441"/>
                  <a:pt x="8884639" y="3146109"/>
                  <a:pt x="8868257" y="3146819"/>
                </a:cubicBezTo>
                <a:cubicBezTo>
                  <a:pt x="8835852" y="3110204"/>
                  <a:pt x="8832251" y="3167659"/>
                  <a:pt x="8792363" y="3146856"/>
                </a:cubicBezTo>
                <a:cubicBezTo>
                  <a:pt x="8774838" y="3159285"/>
                  <a:pt x="8715420" y="3185652"/>
                  <a:pt x="8668399" y="3196893"/>
                </a:cubicBezTo>
                <a:cubicBezTo>
                  <a:pt x="8575902" y="3221445"/>
                  <a:pt x="8569506" y="3250654"/>
                  <a:pt x="8474043" y="3240734"/>
                </a:cubicBezTo>
                <a:cubicBezTo>
                  <a:pt x="8460613" y="3264436"/>
                  <a:pt x="8297088" y="3204738"/>
                  <a:pt x="8317555" y="3247156"/>
                </a:cubicBezTo>
                <a:cubicBezTo>
                  <a:pt x="8285696" y="3245083"/>
                  <a:pt x="8262352" y="3228203"/>
                  <a:pt x="8280111" y="3255812"/>
                </a:cubicBezTo>
                <a:lnTo>
                  <a:pt x="8096088" y="3253903"/>
                </a:lnTo>
                <a:cubicBezTo>
                  <a:pt x="7994084" y="3261603"/>
                  <a:pt x="7930388" y="3281921"/>
                  <a:pt x="7825642" y="3271628"/>
                </a:cubicBezTo>
                <a:cubicBezTo>
                  <a:pt x="7723046" y="3270395"/>
                  <a:pt x="7671282" y="3252297"/>
                  <a:pt x="7531820" y="3252671"/>
                </a:cubicBezTo>
                <a:cubicBezTo>
                  <a:pt x="7433606" y="3250277"/>
                  <a:pt x="7293100" y="3236234"/>
                  <a:pt x="7193751" y="3245192"/>
                </a:cubicBezTo>
                <a:cubicBezTo>
                  <a:pt x="7074822" y="3223769"/>
                  <a:pt x="7104250" y="3250265"/>
                  <a:pt x="6976768" y="3238559"/>
                </a:cubicBezTo>
                <a:cubicBezTo>
                  <a:pt x="6921032" y="3284865"/>
                  <a:pt x="6823818" y="3261794"/>
                  <a:pt x="6756462" y="3273268"/>
                </a:cubicBezTo>
                <a:cubicBezTo>
                  <a:pt x="6679037" y="3283316"/>
                  <a:pt x="6590030" y="3294204"/>
                  <a:pt x="6512214" y="3298845"/>
                </a:cubicBezTo>
                <a:cubicBezTo>
                  <a:pt x="6450581" y="3277980"/>
                  <a:pt x="6366042" y="3329199"/>
                  <a:pt x="6289569" y="3301118"/>
                </a:cubicBezTo>
                <a:cubicBezTo>
                  <a:pt x="6261432" y="3294355"/>
                  <a:pt x="6174310" y="3295209"/>
                  <a:pt x="6157816" y="3308643"/>
                </a:cubicBezTo>
                <a:cubicBezTo>
                  <a:pt x="6139648" y="3311557"/>
                  <a:pt x="6118459" y="3306799"/>
                  <a:pt x="6110062" y="3321185"/>
                </a:cubicBezTo>
                <a:cubicBezTo>
                  <a:pt x="6096189" y="3338498"/>
                  <a:pt x="6032810" y="3311765"/>
                  <a:pt x="6041832" y="3332190"/>
                </a:cubicBezTo>
                <a:cubicBezTo>
                  <a:pt x="5996830" y="3313871"/>
                  <a:pt x="5961033" y="3350141"/>
                  <a:pt x="5923195" y="3359104"/>
                </a:cubicBezTo>
                <a:cubicBezTo>
                  <a:pt x="5887750" y="3340930"/>
                  <a:pt x="5853570" y="3365323"/>
                  <a:pt x="5770972" y="3369893"/>
                </a:cubicBezTo>
                <a:cubicBezTo>
                  <a:pt x="5731993" y="3348876"/>
                  <a:pt x="5705091" y="3385599"/>
                  <a:pt x="5632583" y="3357730"/>
                </a:cubicBezTo>
                <a:cubicBezTo>
                  <a:pt x="5594087" y="3357562"/>
                  <a:pt x="5606154" y="3357443"/>
                  <a:pt x="5539996" y="3352890"/>
                </a:cubicBezTo>
                <a:cubicBezTo>
                  <a:pt x="5439049" y="3348000"/>
                  <a:pt x="5408459" y="3356166"/>
                  <a:pt x="5315460" y="3350411"/>
                </a:cubicBezTo>
                <a:cubicBezTo>
                  <a:pt x="5211119" y="3348356"/>
                  <a:pt x="5208881" y="3372469"/>
                  <a:pt x="5072455" y="3338147"/>
                </a:cubicBezTo>
                <a:cubicBezTo>
                  <a:pt x="5061717" y="3354508"/>
                  <a:pt x="5045493" y="3355753"/>
                  <a:pt x="5016364" y="3348937"/>
                </a:cubicBezTo>
                <a:cubicBezTo>
                  <a:pt x="4965900" y="3349130"/>
                  <a:pt x="4977835" y="3389131"/>
                  <a:pt x="4922276" y="3366515"/>
                </a:cubicBezTo>
                <a:cubicBezTo>
                  <a:pt x="4935702" y="3387794"/>
                  <a:pt x="4828733" y="3377760"/>
                  <a:pt x="4856444" y="3399463"/>
                </a:cubicBezTo>
                <a:cubicBezTo>
                  <a:pt x="4827698" y="3420094"/>
                  <a:pt x="4805019" y="3388256"/>
                  <a:pt x="4775993" y="3406312"/>
                </a:cubicBezTo>
                <a:cubicBezTo>
                  <a:pt x="4744470" y="3406056"/>
                  <a:pt x="4706605" y="3394901"/>
                  <a:pt x="4667320" y="3397926"/>
                </a:cubicBezTo>
                <a:cubicBezTo>
                  <a:pt x="4613435" y="3387476"/>
                  <a:pt x="4608100" y="3410487"/>
                  <a:pt x="4540268" y="3424464"/>
                </a:cubicBezTo>
                <a:cubicBezTo>
                  <a:pt x="4508279" y="3412969"/>
                  <a:pt x="4485989" y="3420063"/>
                  <a:pt x="4465491" y="3433154"/>
                </a:cubicBezTo>
                <a:cubicBezTo>
                  <a:pt x="4396498" y="3432601"/>
                  <a:pt x="4338078" y="3453569"/>
                  <a:pt x="4262864" y="3464075"/>
                </a:cubicBezTo>
                <a:cubicBezTo>
                  <a:pt x="4180249" y="3483394"/>
                  <a:pt x="4225769" y="3479019"/>
                  <a:pt x="4175005" y="3493545"/>
                </a:cubicBezTo>
                <a:lnTo>
                  <a:pt x="4030100" y="3514212"/>
                </a:lnTo>
                <a:lnTo>
                  <a:pt x="3926631" y="3525304"/>
                </a:lnTo>
                <a:lnTo>
                  <a:pt x="3897306" y="3547095"/>
                </a:lnTo>
                <a:lnTo>
                  <a:pt x="3896886" y="3547500"/>
                </a:lnTo>
                <a:lnTo>
                  <a:pt x="3834004" y="3550510"/>
                </a:lnTo>
                <a:cubicBezTo>
                  <a:pt x="3800562" y="3554957"/>
                  <a:pt x="3734185" y="3568533"/>
                  <a:pt x="3696227" y="3574175"/>
                </a:cubicBezTo>
                <a:cubicBezTo>
                  <a:pt x="3661780" y="3570074"/>
                  <a:pt x="3640587" y="3551815"/>
                  <a:pt x="3652821" y="3580368"/>
                </a:cubicBezTo>
                <a:cubicBezTo>
                  <a:pt x="3641506" y="3579831"/>
                  <a:pt x="3634593" y="3582151"/>
                  <a:pt x="3629691" y="3585866"/>
                </a:cubicBezTo>
                <a:lnTo>
                  <a:pt x="3595018" y="3571623"/>
                </a:lnTo>
                <a:lnTo>
                  <a:pt x="3551656" y="3577800"/>
                </a:lnTo>
                <a:lnTo>
                  <a:pt x="3541558" y="3579797"/>
                </a:lnTo>
                <a:lnTo>
                  <a:pt x="3465708" y="3565931"/>
                </a:lnTo>
                <a:lnTo>
                  <a:pt x="3458313" y="3560366"/>
                </a:lnTo>
                <a:cubicBezTo>
                  <a:pt x="3450380" y="3556940"/>
                  <a:pt x="3439090" y="3555355"/>
                  <a:pt x="3420278" y="3557947"/>
                </a:cubicBezTo>
                <a:lnTo>
                  <a:pt x="3415952" y="3559424"/>
                </a:lnTo>
                <a:lnTo>
                  <a:pt x="3384432" y="3550905"/>
                </a:lnTo>
                <a:cubicBezTo>
                  <a:pt x="3374259" y="3547029"/>
                  <a:pt x="3265415" y="3542149"/>
                  <a:pt x="3258039" y="3535884"/>
                </a:cubicBezTo>
                <a:cubicBezTo>
                  <a:pt x="3138852" y="3551394"/>
                  <a:pt x="3130647" y="3523871"/>
                  <a:pt x="3015008" y="3528000"/>
                </a:cubicBezTo>
                <a:cubicBezTo>
                  <a:pt x="2914857" y="3486061"/>
                  <a:pt x="2851687" y="3511605"/>
                  <a:pt x="2761910" y="3505496"/>
                </a:cubicBezTo>
                <a:cubicBezTo>
                  <a:pt x="2676401" y="3501198"/>
                  <a:pt x="2636809" y="3514769"/>
                  <a:pt x="2521923" y="3514208"/>
                </a:cubicBezTo>
                <a:cubicBezTo>
                  <a:pt x="2400197" y="3505062"/>
                  <a:pt x="2222818" y="3509922"/>
                  <a:pt x="2085894" y="3490122"/>
                </a:cubicBezTo>
                <a:cubicBezTo>
                  <a:pt x="1978312" y="3483748"/>
                  <a:pt x="1977940" y="3488460"/>
                  <a:pt x="1936305" y="3487966"/>
                </a:cubicBezTo>
                <a:cubicBezTo>
                  <a:pt x="1922459" y="3490683"/>
                  <a:pt x="1849334" y="3482739"/>
                  <a:pt x="1836080" y="3487150"/>
                </a:cubicBezTo>
                <a:lnTo>
                  <a:pt x="1829133" y="3489437"/>
                </a:lnTo>
                <a:lnTo>
                  <a:pt x="1801140" y="3490787"/>
                </a:lnTo>
                <a:lnTo>
                  <a:pt x="1793476" y="3500921"/>
                </a:lnTo>
                <a:lnTo>
                  <a:pt x="1699923" y="3509706"/>
                </a:lnTo>
                <a:cubicBezTo>
                  <a:pt x="1637728" y="3485036"/>
                  <a:pt x="1584624" y="3514467"/>
                  <a:pt x="1474760" y="3513685"/>
                </a:cubicBezTo>
                <a:cubicBezTo>
                  <a:pt x="1445646" y="3505164"/>
                  <a:pt x="1329781" y="3484421"/>
                  <a:pt x="1308130" y="3496703"/>
                </a:cubicBezTo>
                <a:cubicBezTo>
                  <a:pt x="1287409" y="3498430"/>
                  <a:pt x="1265391" y="3492347"/>
                  <a:pt x="1252381" y="3506093"/>
                </a:cubicBezTo>
                <a:cubicBezTo>
                  <a:pt x="1232588" y="3522393"/>
                  <a:pt x="1170020" y="3491785"/>
                  <a:pt x="1174550" y="3512642"/>
                </a:cubicBezTo>
                <a:cubicBezTo>
                  <a:pt x="1119896" y="3512841"/>
                  <a:pt x="1000484" y="3507431"/>
                  <a:pt x="924455" y="3507283"/>
                </a:cubicBezTo>
                <a:cubicBezTo>
                  <a:pt x="887180" y="3483915"/>
                  <a:pt x="777361" y="3516071"/>
                  <a:pt x="718373" y="3511753"/>
                </a:cubicBezTo>
                <a:cubicBezTo>
                  <a:pt x="666588" y="3513355"/>
                  <a:pt x="661645" y="3525551"/>
                  <a:pt x="600444" y="3520899"/>
                </a:cubicBezTo>
                <a:cubicBezTo>
                  <a:pt x="491334" y="3516943"/>
                  <a:pt x="451794" y="3507522"/>
                  <a:pt x="351173" y="3495843"/>
                </a:cubicBezTo>
                <a:cubicBezTo>
                  <a:pt x="237121" y="3487112"/>
                  <a:pt x="235857" y="3499212"/>
                  <a:pt x="108372" y="3484386"/>
                </a:cubicBezTo>
                <a:cubicBezTo>
                  <a:pt x="86318" y="3481054"/>
                  <a:pt x="40657" y="3480329"/>
                  <a:pt x="6467" y="3476532"/>
                </a:cubicBezTo>
                <a:lnTo>
                  <a:pt x="0" y="3475412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2194F3-0E46-D524-E5D7-7669E38A5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871" y="1975795"/>
            <a:ext cx="9604374" cy="460149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sz="3000" b="1" dirty="0">
                <a:solidFill>
                  <a:schemeClr val="accent6">
                    <a:lumMod val="75000"/>
                  </a:schemeClr>
                </a:solidFill>
              </a:rPr>
              <a:t>Die Szene als „Zwischen – Raum“…</a:t>
            </a:r>
          </a:p>
          <a:p>
            <a:pPr marL="0" indent="0">
              <a:buNone/>
            </a:pPr>
            <a:endParaRPr lang="de-DE" sz="1600" dirty="0"/>
          </a:p>
          <a:p>
            <a:r>
              <a:rPr lang="de-DE" dirty="0"/>
              <a:t>Zwischen Offenheit und Geheimnis: </a:t>
            </a:r>
          </a:p>
          <a:p>
            <a:pPr marL="0" indent="0">
              <a:buNone/>
            </a:pPr>
            <a:r>
              <a:rPr lang="de-DE" dirty="0"/>
              <a:t> „Die Szene zu leben und sie gleichzeitig</a:t>
            </a:r>
          </a:p>
          <a:p>
            <a:pPr marL="0" indent="0">
              <a:buNone/>
            </a:pPr>
            <a:r>
              <a:rPr lang="de-DE" dirty="0"/>
              <a:t> unkenntlich zu machen“ </a:t>
            </a:r>
            <a:r>
              <a:rPr lang="de-DE" sz="1800" dirty="0"/>
              <a:t>(Stemmer-Lück 2004: 106)</a:t>
            </a:r>
          </a:p>
          <a:p>
            <a:pPr marL="0" indent="0">
              <a:buNone/>
            </a:pPr>
            <a:endParaRPr lang="de-DE" sz="1600" dirty="0"/>
          </a:p>
          <a:p>
            <a:pPr>
              <a:lnSpc>
                <a:spcPct val="100000"/>
              </a:lnSpc>
            </a:pPr>
            <a:r>
              <a:rPr lang="de-DE" dirty="0"/>
              <a:t>Zwischen Bewusstsein und Unbewusstem: Szene bleibt unbewusst, drängt aber in das Bewusstsein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Zwischen Gegenwart und Vergangenheit: Wechsel in regressive Affekte und Erinnerungen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D522216-56AF-6691-7371-8F1D85080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8041" y="2135757"/>
            <a:ext cx="3246204" cy="2128683"/>
          </a:xfrm>
          <a:prstGeom prst="rect">
            <a:avLst/>
          </a:prstGeom>
        </p:spPr>
      </p:pic>
      <p:sp>
        <p:nvSpPr>
          <p:cNvPr id="12" name="Rectangle 6">
            <a:extLst>
              <a:ext uri="{FF2B5EF4-FFF2-40B4-BE49-F238E27FC236}">
                <a16:creationId xmlns:a16="http://schemas.microsoft.com/office/drawing/2014/main" id="{2B57B69E-A5DE-D4B8-E83B-BDD69F1F0C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1727" y="2190741"/>
            <a:ext cx="1348547" cy="40780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227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6B8426-1F4D-F653-6B91-5DD11FBC8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41B4EE-7844-1DB7-CE74-16795FA282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E342A4A-9F02-CB32-F061-2EAA48C21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776" y="627624"/>
            <a:ext cx="9166068" cy="855862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de-DE" sz="40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6</a:t>
            </a:r>
            <a:r>
              <a:rPr lang="de-DE" sz="36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	</a:t>
            </a:r>
            <a:r>
              <a:rPr lang="de-DE" sz="3600" dirty="0">
                <a:solidFill>
                  <a:schemeClr val="bg2">
                    <a:lumMod val="90000"/>
                  </a:schemeClr>
                </a:solidFill>
              </a:rPr>
              <a:t> Übertragungen:  … und alle spielen mit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2CCE0F7-C800-2EE0-2995-3716F8985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3813" y="2337807"/>
            <a:ext cx="9604374" cy="3585866"/>
          </a:xfrm>
          <a:custGeom>
            <a:avLst/>
            <a:gdLst>
              <a:gd name="connsiteX0" fmla="*/ 0 w 9604374"/>
              <a:gd name="connsiteY0" fmla="*/ 0 h 3585866"/>
              <a:gd name="connsiteX1" fmla="*/ 9604374 w 9604374"/>
              <a:gd name="connsiteY1" fmla="*/ 0 h 3585866"/>
              <a:gd name="connsiteX2" fmla="*/ 9604374 w 9604374"/>
              <a:gd name="connsiteY2" fmla="*/ 3095088 h 3585866"/>
              <a:gd name="connsiteX3" fmla="*/ 9591455 w 9604374"/>
              <a:gd name="connsiteY3" fmla="*/ 3097044 h 3585866"/>
              <a:gd name="connsiteX4" fmla="*/ 9285147 w 9604374"/>
              <a:gd name="connsiteY4" fmla="*/ 3164182 h 3585866"/>
              <a:gd name="connsiteX5" fmla="*/ 9114078 w 9604374"/>
              <a:gd name="connsiteY5" fmla="*/ 3164299 h 3585866"/>
              <a:gd name="connsiteX6" fmla="*/ 8999665 w 9604374"/>
              <a:gd name="connsiteY6" fmla="*/ 3157864 h 3585866"/>
              <a:gd name="connsiteX7" fmla="*/ 8925240 w 9604374"/>
              <a:gd name="connsiteY7" fmla="*/ 3152135 h 3585866"/>
              <a:gd name="connsiteX8" fmla="*/ 8868257 w 9604374"/>
              <a:gd name="connsiteY8" fmla="*/ 3146819 h 3585866"/>
              <a:gd name="connsiteX9" fmla="*/ 8792363 w 9604374"/>
              <a:gd name="connsiteY9" fmla="*/ 3146856 h 3585866"/>
              <a:gd name="connsiteX10" fmla="*/ 8668399 w 9604374"/>
              <a:gd name="connsiteY10" fmla="*/ 3196893 h 3585866"/>
              <a:gd name="connsiteX11" fmla="*/ 8474043 w 9604374"/>
              <a:gd name="connsiteY11" fmla="*/ 3240734 h 3585866"/>
              <a:gd name="connsiteX12" fmla="*/ 8317555 w 9604374"/>
              <a:gd name="connsiteY12" fmla="*/ 3247156 h 3585866"/>
              <a:gd name="connsiteX13" fmla="*/ 8280111 w 9604374"/>
              <a:gd name="connsiteY13" fmla="*/ 3255812 h 3585866"/>
              <a:gd name="connsiteX14" fmla="*/ 8096088 w 9604374"/>
              <a:gd name="connsiteY14" fmla="*/ 3253903 h 3585866"/>
              <a:gd name="connsiteX15" fmla="*/ 7825642 w 9604374"/>
              <a:gd name="connsiteY15" fmla="*/ 3271628 h 3585866"/>
              <a:gd name="connsiteX16" fmla="*/ 7531820 w 9604374"/>
              <a:gd name="connsiteY16" fmla="*/ 3252671 h 3585866"/>
              <a:gd name="connsiteX17" fmla="*/ 7193751 w 9604374"/>
              <a:gd name="connsiteY17" fmla="*/ 3245192 h 3585866"/>
              <a:gd name="connsiteX18" fmla="*/ 6976768 w 9604374"/>
              <a:gd name="connsiteY18" fmla="*/ 3238559 h 3585866"/>
              <a:gd name="connsiteX19" fmla="*/ 6756462 w 9604374"/>
              <a:gd name="connsiteY19" fmla="*/ 3273268 h 3585866"/>
              <a:gd name="connsiteX20" fmla="*/ 6512214 w 9604374"/>
              <a:gd name="connsiteY20" fmla="*/ 3298845 h 3585866"/>
              <a:gd name="connsiteX21" fmla="*/ 6289569 w 9604374"/>
              <a:gd name="connsiteY21" fmla="*/ 3301118 h 3585866"/>
              <a:gd name="connsiteX22" fmla="*/ 6157816 w 9604374"/>
              <a:gd name="connsiteY22" fmla="*/ 3308643 h 3585866"/>
              <a:gd name="connsiteX23" fmla="*/ 6110062 w 9604374"/>
              <a:gd name="connsiteY23" fmla="*/ 3321185 h 3585866"/>
              <a:gd name="connsiteX24" fmla="*/ 6041832 w 9604374"/>
              <a:gd name="connsiteY24" fmla="*/ 3332190 h 3585866"/>
              <a:gd name="connsiteX25" fmla="*/ 5923195 w 9604374"/>
              <a:gd name="connsiteY25" fmla="*/ 3359104 h 3585866"/>
              <a:gd name="connsiteX26" fmla="*/ 5770972 w 9604374"/>
              <a:gd name="connsiteY26" fmla="*/ 3369893 h 3585866"/>
              <a:gd name="connsiteX27" fmla="*/ 5632583 w 9604374"/>
              <a:gd name="connsiteY27" fmla="*/ 3357730 h 3585866"/>
              <a:gd name="connsiteX28" fmla="*/ 5539996 w 9604374"/>
              <a:gd name="connsiteY28" fmla="*/ 3352890 h 3585866"/>
              <a:gd name="connsiteX29" fmla="*/ 5315460 w 9604374"/>
              <a:gd name="connsiteY29" fmla="*/ 3350411 h 3585866"/>
              <a:gd name="connsiteX30" fmla="*/ 5072455 w 9604374"/>
              <a:gd name="connsiteY30" fmla="*/ 3338147 h 3585866"/>
              <a:gd name="connsiteX31" fmla="*/ 5016364 w 9604374"/>
              <a:gd name="connsiteY31" fmla="*/ 3348937 h 3585866"/>
              <a:gd name="connsiteX32" fmla="*/ 4922276 w 9604374"/>
              <a:gd name="connsiteY32" fmla="*/ 3366515 h 3585866"/>
              <a:gd name="connsiteX33" fmla="*/ 4856444 w 9604374"/>
              <a:gd name="connsiteY33" fmla="*/ 3399463 h 3585866"/>
              <a:gd name="connsiteX34" fmla="*/ 4775993 w 9604374"/>
              <a:gd name="connsiteY34" fmla="*/ 3406312 h 3585866"/>
              <a:gd name="connsiteX35" fmla="*/ 4667320 w 9604374"/>
              <a:gd name="connsiteY35" fmla="*/ 3397926 h 3585866"/>
              <a:gd name="connsiteX36" fmla="*/ 4540268 w 9604374"/>
              <a:gd name="connsiteY36" fmla="*/ 3424464 h 3585866"/>
              <a:gd name="connsiteX37" fmla="*/ 4465491 w 9604374"/>
              <a:gd name="connsiteY37" fmla="*/ 3433154 h 3585866"/>
              <a:gd name="connsiteX38" fmla="*/ 4262864 w 9604374"/>
              <a:gd name="connsiteY38" fmla="*/ 3464075 h 3585866"/>
              <a:gd name="connsiteX39" fmla="*/ 4175005 w 9604374"/>
              <a:gd name="connsiteY39" fmla="*/ 3493545 h 3585866"/>
              <a:gd name="connsiteX40" fmla="*/ 4030100 w 9604374"/>
              <a:gd name="connsiteY40" fmla="*/ 3514212 h 3585866"/>
              <a:gd name="connsiteX41" fmla="*/ 3926631 w 9604374"/>
              <a:gd name="connsiteY41" fmla="*/ 3525304 h 3585866"/>
              <a:gd name="connsiteX42" fmla="*/ 3897306 w 9604374"/>
              <a:gd name="connsiteY42" fmla="*/ 3547095 h 3585866"/>
              <a:gd name="connsiteX43" fmla="*/ 3896886 w 9604374"/>
              <a:gd name="connsiteY43" fmla="*/ 3547500 h 3585866"/>
              <a:gd name="connsiteX44" fmla="*/ 3834004 w 9604374"/>
              <a:gd name="connsiteY44" fmla="*/ 3550510 h 3585866"/>
              <a:gd name="connsiteX45" fmla="*/ 3696227 w 9604374"/>
              <a:gd name="connsiteY45" fmla="*/ 3574175 h 3585866"/>
              <a:gd name="connsiteX46" fmla="*/ 3652821 w 9604374"/>
              <a:gd name="connsiteY46" fmla="*/ 3580368 h 3585866"/>
              <a:gd name="connsiteX47" fmla="*/ 3629691 w 9604374"/>
              <a:gd name="connsiteY47" fmla="*/ 3585866 h 3585866"/>
              <a:gd name="connsiteX48" fmla="*/ 3595018 w 9604374"/>
              <a:gd name="connsiteY48" fmla="*/ 3571623 h 3585866"/>
              <a:gd name="connsiteX49" fmla="*/ 3551656 w 9604374"/>
              <a:gd name="connsiteY49" fmla="*/ 3577800 h 3585866"/>
              <a:gd name="connsiteX50" fmla="*/ 3541558 w 9604374"/>
              <a:gd name="connsiteY50" fmla="*/ 3579797 h 3585866"/>
              <a:gd name="connsiteX51" fmla="*/ 3465708 w 9604374"/>
              <a:gd name="connsiteY51" fmla="*/ 3565931 h 3585866"/>
              <a:gd name="connsiteX52" fmla="*/ 3458313 w 9604374"/>
              <a:gd name="connsiteY52" fmla="*/ 3560366 h 3585866"/>
              <a:gd name="connsiteX53" fmla="*/ 3420278 w 9604374"/>
              <a:gd name="connsiteY53" fmla="*/ 3557947 h 3585866"/>
              <a:gd name="connsiteX54" fmla="*/ 3415952 w 9604374"/>
              <a:gd name="connsiteY54" fmla="*/ 3559424 h 3585866"/>
              <a:gd name="connsiteX55" fmla="*/ 3384432 w 9604374"/>
              <a:gd name="connsiteY55" fmla="*/ 3550905 h 3585866"/>
              <a:gd name="connsiteX56" fmla="*/ 3258039 w 9604374"/>
              <a:gd name="connsiteY56" fmla="*/ 3535884 h 3585866"/>
              <a:gd name="connsiteX57" fmla="*/ 3015008 w 9604374"/>
              <a:gd name="connsiteY57" fmla="*/ 3528000 h 3585866"/>
              <a:gd name="connsiteX58" fmla="*/ 2761910 w 9604374"/>
              <a:gd name="connsiteY58" fmla="*/ 3505496 h 3585866"/>
              <a:gd name="connsiteX59" fmla="*/ 2521923 w 9604374"/>
              <a:gd name="connsiteY59" fmla="*/ 3514208 h 3585866"/>
              <a:gd name="connsiteX60" fmla="*/ 2085894 w 9604374"/>
              <a:gd name="connsiteY60" fmla="*/ 3490122 h 3585866"/>
              <a:gd name="connsiteX61" fmla="*/ 1936305 w 9604374"/>
              <a:gd name="connsiteY61" fmla="*/ 3487966 h 3585866"/>
              <a:gd name="connsiteX62" fmla="*/ 1836080 w 9604374"/>
              <a:gd name="connsiteY62" fmla="*/ 3487150 h 3585866"/>
              <a:gd name="connsiteX63" fmla="*/ 1829133 w 9604374"/>
              <a:gd name="connsiteY63" fmla="*/ 3489437 h 3585866"/>
              <a:gd name="connsiteX64" fmla="*/ 1801140 w 9604374"/>
              <a:gd name="connsiteY64" fmla="*/ 3490787 h 3585866"/>
              <a:gd name="connsiteX65" fmla="*/ 1793476 w 9604374"/>
              <a:gd name="connsiteY65" fmla="*/ 3500921 h 3585866"/>
              <a:gd name="connsiteX66" fmla="*/ 1699923 w 9604374"/>
              <a:gd name="connsiteY66" fmla="*/ 3509706 h 3585866"/>
              <a:gd name="connsiteX67" fmla="*/ 1474760 w 9604374"/>
              <a:gd name="connsiteY67" fmla="*/ 3513685 h 3585866"/>
              <a:gd name="connsiteX68" fmla="*/ 1308130 w 9604374"/>
              <a:gd name="connsiteY68" fmla="*/ 3496703 h 3585866"/>
              <a:gd name="connsiteX69" fmla="*/ 1252381 w 9604374"/>
              <a:gd name="connsiteY69" fmla="*/ 3506093 h 3585866"/>
              <a:gd name="connsiteX70" fmla="*/ 1174550 w 9604374"/>
              <a:gd name="connsiteY70" fmla="*/ 3512642 h 3585866"/>
              <a:gd name="connsiteX71" fmla="*/ 924455 w 9604374"/>
              <a:gd name="connsiteY71" fmla="*/ 3507283 h 3585866"/>
              <a:gd name="connsiteX72" fmla="*/ 718373 w 9604374"/>
              <a:gd name="connsiteY72" fmla="*/ 3511753 h 3585866"/>
              <a:gd name="connsiteX73" fmla="*/ 600444 w 9604374"/>
              <a:gd name="connsiteY73" fmla="*/ 3520899 h 3585866"/>
              <a:gd name="connsiteX74" fmla="*/ 351173 w 9604374"/>
              <a:gd name="connsiteY74" fmla="*/ 3495843 h 3585866"/>
              <a:gd name="connsiteX75" fmla="*/ 108372 w 9604374"/>
              <a:gd name="connsiteY75" fmla="*/ 3484386 h 3585866"/>
              <a:gd name="connsiteX76" fmla="*/ 6467 w 9604374"/>
              <a:gd name="connsiteY76" fmla="*/ 3476532 h 3585866"/>
              <a:gd name="connsiteX77" fmla="*/ 0 w 9604374"/>
              <a:gd name="connsiteY77" fmla="*/ 3475412 h 3585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604374" h="3585866">
                <a:moveTo>
                  <a:pt x="0" y="0"/>
                </a:moveTo>
                <a:lnTo>
                  <a:pt x="9604374" y="0"/>
                </a:lnTo>
                <a:lnTo>
                  <a:pt x="9604374" y="3095088"/>
                </a:lnTo>
                <a:lnTo>
                  <a:pt x="9591455" y="3097044"/>
                </a:lnTo>
                <a:cubicBezTo>
                  <a:pt x="9496183" y="3133516"/>
                  <a:pt x="9411472" y="3121301"/>
                  <a:pt x="9285147" y="3164182"/>
                </a:cubicBezTo>
                <a:cubicBezTo>
                  <a:pt x="9222914" y="3162781"/>
                  <a:pt x="9174371" y="3173454"/>
                  <a:pt x="9114078" y="3164299"/>
                </a:cubicBezTo>
                <a:cubicBezTo>
                  <a:pt x="9087411" y="3155904"/>
                  <a:pt x="9030947" y="3180906"/>
                  <a:pt x="8999665" y="3157864"/>
                </a:cubicBezTo>
                <a:cubicBezTo>
                  <a:pt x="8997339" y="3174606"/>
                  <a:pt x="8938300" y="3159909"/>
                  <a:pt x="8925240" y="3152135"/>
                </a:cubicBezTo>
                <a:cubicBezTo>
                  <a:pt x="8910091" y="3159441"/>
                  <a:pt x="8884639" y="3146109"/>
                  <a:pt x="8868257" y="3146819"/>
                </a:cubicBezTo>
                <a:cubicBezTo>
                  <a:pt x="8835852" y="3110204"/>
                  <a:pt x="8832251" y="3167659"/>
                  <a:pt x="8792363" y="3146856"/>
                </a:cubicBezTo>
                <a:cubicBezTo>
                  <a:pt x="8774838" y="3159285"/>
                  <a:pt x="8715420" y="3185652"/>
                  <a:pt x="8668399" y="3196893"/>
                </a:cubicBezTo>
                <a:cubicBezTo>
                  <a:pt x="8575902" y="3221445"/>
                  <a:pt x="8569506" y="3250654"/>
                  <a:pt x="8474043" y="3240734"/>
                </a:cubicBezTo>
                <a:cubicBezTo>
                  <a:pt x="8460613" y="3264436"/>
                  <a:pt x="8297088" y="3204738"/>
                  <a:pt x="8317555" y="3247156"/>
                </a:cubicBezTo>
                <a:cubicBezTo>
                  <a:pt x="8285696" y="3245083"/>
                  <a:pt x="8262352" y="3228203"/>
                  <a:pt x="8280111" y="3255812"/>
                </a:cubicBezTo>
                <a:lnTo>
                  <a:pt x="8096088" y="3253903"/>
                </a:lnTo>
                <a:cubicBezTo>
                  <a:pt x="7994084" y="3261603"/>
                  <a:pt x="7930388" y="3281921"/>
                  <a:pt x="7825642" y="3271628"/>
                </a:cubicBezTo>
                <a:cubicBezTo>
                  <a:pt x="7723046" y="3270395"/>
                  <a:pt x="7671282" y="3252297"/>
                  <a:pt x="7531820" y="3252671"/>
                </a:cubicBezTo>
                <a:cubicBezTo>
                  <a:pt x="7433606" y="3250277"/>
                  <a:pt x="7293100" y="3236234"/>
                  <a:pt x="7193751" y="3245192"/>
                </a:cubicBezTo>
                <a:cubicBezTo>
                  <a:pt x="7074822" y="3223769"/>
                  <a:pt x="7104250" y="3250265"/>
                  <a:pt x="6976768" y="3238559"/>
                </a:cubicBezTo>
                <a:cubicBezTo>
                  <a:pt x="6921032" y="3284865"/>
                  <a:pt x="6823818" y="3261794"/>
                  <a:pt x="6756462" y="3273268"/>
                </a:cubicBezTo>
                <a:cubicBezTo>
                  <a:pt x="6679037" y="3283316"/>
                  <a:pt x="6590030" y="3294204"/>
                  <a:pt x="6512214" y="3298845"/>
                </a:cubicBezTo>
                <a:cubicBezTo>
                  <a:pt x="6450581" y="3277980"/>
                  <a:pt x="6366042" y="3329199"/>
                  <a:pt x="6289569" y="3301118"/>
                </a:cubicBezTo>
                <a:cubicBezTo>
                  <a:pt x="6261432" y="3294355"/>
                  <a:pt x="6174310" y="3295209"/>
                  <a:pt x="6157816" y="3308643"/>
                </a:cubicBezTo>
                <a:cubicBezTo>
                  <a:pt x="6139648" y="3311557"/>
                  <a:pt x="6118459" y="3306799"/>
                  <a:pt x="6110062" y="3321185"/>
                </a:cubicBezTo>
                <a:cubicBezTo>
                  <a:pt x="6096189" y="3338498"/>
                  <a:pt x="6032810" y="3311765"/>
                  <a:pt x="6041832" y="3332190"/>
                </a:cubicBezTo>
                <a:cubicBezTo>
                  <a:pt x="5996830" y="3313871"/>
                  <a:pt x="5961033" y="3350141"/>
                  <a:pt x="5923195" y="3359104"/>
                </a:cubicBezTo>
                <a:cubicBezTo>
                  <a:pt x="5887750" y="3340930"/>
                  <a:pt x="5853570" y="3365323"/>
                  <a:pt x="5770972" y="3369893"/>
                </a:cubicBezTo>
                <a:cubicBezTo>
                  <a:pt x="5731993" y="3348876"/>
                  <a:pt x="5705091" y="3385599"/>
                  <a:pt x="5632583" y="3357730"/>
                </a:cubicBezTo>
                <a:cubicBezTo>
                  <a:pt x="5594087" y="3357562"/>
                  <a:pt x="5606154" y="3357443"/>
                  <a:pt x="5539996" y="3352890"/>
                </a:cubicBezTo>
                <a:cubicBezTo>
                  <a:pt x="5439049" y="3348000"/>
                  <a:pt x="5408459" y="3356166"/>
                  <a:pt x="5315460" y="3350411"/>
                </a:cubicBezTo>
                <a:cubicBezTo>
                  <a:pt x="5211119" y="3348356"/>
                  <a:pt x="5208881" y="3372469"/>
                  <a:pt x="5072455" y="3338147"/>
                </a:cubicBezTo>
                <a:cubicBezTo>
                  <a:pt x="5061717" y="3354508"/>
                  <a:pt x="5045493" y="3355753"/>
                  <a:pt x="5016364" y="3348937"/>
                </a:cubicBezTo>
                <a:cubicBezTo>
                  <a:pt x="4965900" y="3349130"/>
                  <a:pt x="4977835" y="3389131"/>
                  <a:pt x="4922276" y="3366515"/>
                </a:cubicBezTo>
                <a:cubicBezTo>
                  <a:pt x="4935702" y="3387794"/>
                  <a:pt x="4828733" y="3377760"/>
                  <a:pt x="4856444" y="3399463"/>
                </a:cubicBezTo>
                <a:cubicBezTo>
                  <a:pt x="4827698" y="3420094"/>
                  <a:pt x="4805019" y="3388256"/>
                  <a:pt x="4775993" y="3406312"/>
                </a:cubicBezTo>
                <a:cubicBezTo>
                  <a:pt x="4744470" y="3406056"/>
                  <a:pt x="4706605" y="3394901"/>
                  <a:pt x="4667320" y="3397926"/>
                </a:cubicBezTo>
                <a:cubicBezTo>
                  <a:pt x="4613435" y="3387476"/>
                  <a:pt x="4608100" y="3410487"/>
                  <a:pt x="4540268" y="3424464"/>
                </a:cubicBezTo>
                <a:cubicBezTo>
                  <a:pt x="4508279" y="3412969"/>
                  <a:pt x="4485989" y="3420063"/>
                  <a:pt x="4465491" y="3433154"/>
                </a:cubicBezTo>
                <a:cubicBezTo>
                  <a:pt x="4396498" y="3432601"/>
                  <a:pt x="4338078" y="3453569"/>
                  <a:pt x="4262864" y="3464075"/>
                </a:cubicBezTo>
                <a:cubicBezTo>
                  <a:pt x="4180249" y="3483394"/>
                  <a:pt x="4225769" y="3479019"/>
                  <a:pt x="4175005" y="3493545"/>
                </a:cubicBezTo>
                <a:lnTo>
                  <a:pt x="4030100" y="3514212"/>
                </a:lnTo>
                <a:lnTo>
                  <a:pt x="3926631" y="3525304"/>
                </a:lnTo>
                <a:lnTo>
                  <a:pt x="3897306" y="3547095"/>
                </a:lnTo>
                <a:lnTo>
                  <a:pt x="3896886" y="3547500"/>
                </a:lnTo>
                <a:lnTo>
                  <a:pt x="3834004" y="3550510"/>
                </a:lnTo>
                <a:cubicBezTo>
                  <a:pt x="3800562" y="3554957"/>
                  <a:pt x="3734185" y="3568533"/>
                  <a:pt x="3696227" y="3574175"/>
                </a:cubicBezTo>
                <a:cubicBezTo>
                  <a:pt x="3661780" y="3570074"/>
                  <a:pt x="3640587" y="3551815"/>
                  <a:pt x="3652821" y="3580368"/>
                </a:cubicBezTo>
                <a:cubicBezTo>
                  <a:pt x="3641506" y="3579831"/>
                  <a:pt x="3634593" y="3582151"/>
                  <a:pt x="3629691" y="3585866"/>
                </a:cubicBezTo>
                <a:lnTo>
                  <a:pt x="3595018" y="3571623"/>
                </a:lnTo>
                <a:lnTo>
                  <a:pt x="3551656" y="3577800"/>
                </a:lnTo>
                <a:lnTo>
                  <a:pt x="3541558" y="3579797"/>
                </a:lnTo>
                <a:lnTo>
                  <a:pt x="3465708" y="3565931"/>
                </a:lnTo>
                <a:lnTo>
                  <a:pt x="3458313" y="3560366"/>
                </a:lnTo>
                <a:cubicBezTo>
                  <a:pt x="3450380" y="3556940"/>
                  <a:pt x="3439090" y="3555355"/>
                  <a:pt x="3420278" y="3557947"/>
                </a:cubicBezTo>
                <a:lnTo>
                  <a:pt x="3415952" y="3559424"/>
                </a:lnTo>
                <a:lnTo>
                  <a:pt x="3384432" y="3550905"/>
                </a:lnTo>
                <a:cubicBezTo>
                  <a:pt x="3374259" y="3547029"/>
                  <a:pt x="3265415" y="3542149"/>
                  <a:pt x="3258039" y="3535884"/>
                </a:cubicBezTo>
                <a:cubicBezTo>
                  <a:pt x="3138852" y="3551394"/>
                  <a:pt x="3130647" y="3523871"/>
                  <a:pt x="3015008" y="3528000"/>
                </a:cubicBezTo>
                <a:cubicBezTo>
                  <a:pt x="2914857" y="3486061"/>
                  <a:pt x="2851687" y="3511605"/>
                  <a:pt x="2761910" y="3505496"/>
                </a:cubicBezTo>
                <a:cubicBezTo>
                  <a:pt x="2676401" y="3501198"/>
                  <a:pt x="2636809" y="3514769"/>
                  <a:pt x="2521923" y="3514208"/>
                </a:cubicBezTo>
                <a:cubicBezTo>
                  <a:pt x="2400197" y="3505062"/>
                  <a:pt x="2222818" y="3509922"/>
                  <a:pt x="2085894" y="3490122"/>
                </a:cubicBezTo>
                <a:cubicBezTo>
                  <a:pt x="1978312" y="3483748"/>
                  <a:pt x="1977940" y="3488460"/>
                  <a:pt x="1936305" y="3487966"/>
                </a:cubicBezTo>
                <a:cubicBezTo>
                  <a:pt x="1922459" y="3490683"/>
                  <a:pt x="1849334" y="3482739"/>
                  <a:pt x="1836080" y="3487150"/>
                </a:cubicBezTo>
                <a:lnTo>
                  <a:pt x="1829133" y="3489437"/>
                </a:lnTo>
                <a:lnTo>
                  <a:pt x="1801140" y="3490787"/>
                </a:lnTo>
                <a:lnTo>
                  <a:pt x="1793476" y="3500921"/>
                </a:lnTo>
                <a:lnTo>
                  <a:pt x="1699923" y="3509706"/>
                </a:lnTo>
                <a:cubicBezTo>
                  <a:pt x="1637728" y="3485036"/>
                  <a:pt x="1584624" y="3514467"/>
                  <a:pt x="1474760" y="3513685"/>
                </a:cubicBezTo>
                <a:cubicBezTo>
                  <a:pt x="1445646" y="3505164"/>
                  <a:pt x="1329781" y="3484421"/>
                  <a:pt x="1308130" y="3496703"/>
                </a:cubicBezTo>
                <a:cubicBezTo>
                  <a:pt x="1287409" y="3498430"/>
                  <a:pt x="1265391" y="3492347"/>
                  <a:pt x="1252381" y="3506093"/>
                </a:cubicBezTo>
                <a:cubicBezTo>
                  <a:pt x="1232588" y="3522393"/>
                  <a:pt x="1170020" y="3491785"/>
                  <a:pt x="1174550" y="3512642"/>
                </a:cubicBezTo>
                <a:cubicBezTo>
                  <a:pt x="1119896" y="3512841"/>
                  <a:pt x="1000484" y="3507431"/>
                  <a:pt x="924455" y="3507283"/>
                </a:cubicBezTo>
                <a:cubicBezTo>
                  <a:pt x="887180" y="3483915"/>
                  <a:pt x="777361" y="3516071"/>
                  <a:pt x="718373" y="3511753"/>
                </a:cubicBezTo>
                <a:cubicBezTo>
                  <a:pt x="666588" y="3513355"/>
                  <a:pt x="661645" y="3525551"/>
                  <a:pt x="600444" y="3520899"/>
                </a:cubicBezTo>
                <a:cubicBezTo>
                  <a:pt x="491334" y="3516943"/>
                  <a:pt x="451794" y="3507522"/>
                  <a:pt x="351173" y="3495843"/>
                </a:cubicBezTo>
                <a:cubicBezTo>
                  <a:pt x="237121" y="3487112"/>
                  <a:pt x="235857" y="3499212"/>
                  <a:pt x="108372" y="3484386"/>
                </a:cubicBezTo>
                <a:cubicBezTo>
                  <a:pt x="86318" y="3481054"/>
                  <a:pt x="40657" y="3480329"/>
                  <a:pt x="6467" y="3476532"/>
                </a:cubicBezTo>
                <a:lnTo>
                  <a:pt x="0" y="3475412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F5D9C3E6-406A-7B70-14F1-61558A45E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1727" y="2190741"/>
            <a:ext cx="1348547" cy="40780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193F08-2D81-E5AF-4248-285521BE61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813" y="1828800"/>
            <a:ext cx="9604374" cy="477847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de-DE" sz="2400" b="1" dirty="0"/>
              <a:t>„Ich sehe was… und spiele mit“: Übertragungsdruck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de-DE" sz="2400" dirty="0"/>
              <a:t>Re-Inszenierung setzt voraus: notwendige Interaktion mit Beziehungsobjekten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de-DE" sz="2400" dirty="0"/>
              <a:t>Re-Interpretation von Affekten und Erfahrungen mit neuen Rollenträgern =&gt; Beziehungsobjekt für frühere Personen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endParaRPr lang="de-DE" sz="2400" dirty="0"/>
          </a:p>
          <a:p>
            <a:pPr>
              <a:lnSpc>
                <a:spcPct val="120000"/>
              </a:lnSpc>
            </a:pPr>
            <a:endParaRPr lang="de-DE" sz="24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e-DE" sz="1200" dirty="0"/>
          </a:p>
          <a:p>
            <a:pPr marL="0" indent="0">
              <a:buNone/>
            </a:pPr>
            <a:endParaRPr lang="de-DE" sz="2000" dirty="0"/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4D6D6726-D646-2D65-17B9-15640520CEAA}"/>
              </a:ext>
            </a:extLst>
          </p:cNvPr>
          <p:cNvSpPr/>
          <p:nvPr/>
        </p:nvSpPr>
        <p:spPr>
          <a:xfrm>
            <a:off x="1178668" y="4427346"/>
            <a:ext cx="9843293" cy="184164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Übertragung</a:t>
            </a:r>
            <a:r>
              <a:rPr lang="de-DE" sz="2800" dirty="0"/>
              <a:t>: Verinnerlichte Erfahrungen, Beziehungsmuster, Ängste, Fantasien, Wünsche, Konflikte…., die einer anderen Person gelten, werden stellvertretend auf die </a:t>
            </a:r>
            <a:r>
              <a:rPr lang="de-DE" sz="2800" dirty="0" err="1"/>
              <a:t>Pädagog:innen</a:t>
            </a:r>
            <a:r>
              <a:rPr lang="de-DE" sz="2800" dirty="0"/>
              <a:t> in aktuellen Beziehungen übertragen und wiederbelebt. </a:t>
            </a:r>
          </a:p>
        </p:txBody>
      </p:sp>
    </p:spTree>
    <p:extLst>
      <p:ext uri="{BB962C8B-B14F-4D97-AF65-F5344CB8AC3E}">
        <p14:creationId xmlns:p14="http://schemas.microsoft.com/office/powerpoint/2010/main" val="1164055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6D3156-898B-7A11-82F2-F261F04C1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912D026-8F29-BBA1-EBF9-9F53954F4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1D29EF4-37DC-2C85-D948-7DD28A988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3" y="698432"/>
            <a:ext cx="9166068" cy="940944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de-DE" sz="40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6</a:t>
            </a:r>
            <a:r>
              <a:rPr lang="de-DE" sz="3600" dirty="0">
                <a:solidFill>
                  <a:schemeClr val="bg2">
                    <a:lumMod val="90000"/>
                  </a:schemeClr>
                </a:solidFill>
              </a:rPr>
              <a:t> 	Übertragungen:  … und alle spielen mit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A0937A4-E355-12A8-F2E1-C03E90D9F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3813" y="2337807"/>
            <a:ext cx="9604374" cy="3585866"/>
          </a:xfrm>
          <a:custGeom>
            <a:avLst/>
            <a:gdLst>
              <a:gd name="connsiteX0" fmla="*/ 0 w 9604374"/>
              <a:gd name="connsiteY0" fmla="*/ 0 h 3585866"/>
              <a:gd name="connsiteX1" fmla="*/ 9604374 w 9604374"/>
              <a:gd name="connsiteY1" fmla="*/ 0 h 3585866"/>
              <a:gd name="connsiteX2" fmla="*/ 9604374 w 9604374"/>
              <a:gd name="connsiteY2" fmla="*/ 3095088 h 3585866"/>
              <a:gd name="connsiteX3" fmla="*/ 9591455 w 9604374"/>
              <a:gd name="connsiteY3" fmla="*/ 3097044 h 3585866"/>
              <a:gd name="connsiteX4" fmla="*/ 9285147 w 9604374"/>
              <a:gd name="connsiteY4" fmla="*/ 3164182 h 3585866"/>
              <a:gd name="connsiteX5" fmla="*/ 9114078 w 9604374"/>
              <a:gd name="connsiteY5" fmla="*/ 3164299 h 3585866"/>
              <a:gd name="connsiteX6" fmla="*/ 8999665 w 9604374"/>
              <a:gd name="connsiteY6" fmla="*/ 3157864 h 3585866"/>
              <a:gd name="connsiteX7" fmla="*/ 8925240 w 9604374"/>
              <a:gd name="connsiteY7" fmla="*/ 3152135 h 3585866"/>
              <a:gd name="connsiteX8" fmla="*/ 8868257 w 9604374"/>
              <a:gd name="connsiteY8" fmla="*/ 3146819 h 3585866"/>
              <a:gd name="connsiteX9" fmla="*/ 8792363 w 9604374"/>
              <a:gd name="connsiteY9" fmla="*/ 3146856 h 3585866"/>
              <a:gd name="connsiteX10" fmla="*/ 8668399 w 9604374"/>
              <a:gd name="connsiteY10" fmla="*/ 3196893 h 3585866"/>
              <a:gd name="connsiteX11" fmla="*/ 8474043 w 9604374"/>
              <a:gd name="connsiteY11" fmla="*/ 3240734 h 3585866"/>
              <a:gd name="connsiteX12" fmla="*/ 8317555 w 9604374"/>
              <a:gd name="connsiteY12" fmla="*/ 3247156 h 3585866"/>
              <a:gd name="connsiteX13" fmla="*/ 8280111 w 9604374"/>
              <a:gd name="connsiteY13" fmla="*/ 3255812 h 3585866"/>
              <a:gd name="connsiteX14" fmla="*/ 8096088 w 9604374"/>
              <a:gd name="connsiteY14" fmla="*/ 3253903 h 3585866"/>
              <a:gd name="connsiteX15" fmla="*/ 7825642 w 9604374"/>
              <a:gd name="connsiteY15" fmla="*/ 3271628 h 3585866"/>
              <a:gd name="connsiteX16" fmla="*/ 7531820 w 9604374"/>
              <a:gd name="connsiteY16" fmla="*/ 3252671 h 3585866"/>
              <a:gd name="connsiteX17" fmla="*/ 7193751 w 9604374"/>
              <a:gd name="connsiteY17" fmla="*/ 3245192 h 3585866"/>
              <a:gd name="connsiteX18" fmla="*/ 6976768 w 9604374"/>
              <a:gd name="connsiteY18" fmla="*/ 3238559 h 3585866"/>
              <a:gd name="connsiteX19" fmla="*/ 6756462 w 9604374"/>
              <a:gd name="connsiteY19" fmla="*/ 3273268 h 3585866"/>
              <a:gd name="connsiteX20" fmla="*/ 6512214 w 9604374"/>
              <a:gd name="connsiteY20" fmla="*/ 3298845 h 3585866"/>
              <a:gd name="connsiteX21" fmla="*/ 6289569 w 9604374"/>
              <a:gd name="connsiteY21" fmla="*/ 3301118 h 3585866"/>
              <a:gd name="connsiteX22" fmla="*/ 6157816 w 9604374"/>
              <a:gd name="connsiteY22" fmla="*/ 3308643 h 3585866"/>
              <a:gd name="connsiteX23" fmla="*/ 6110062 w 9604374"/>
              <a:gd name="connsiteY23" fmla="*/ 3321185 h 3585866"/>
              <a:gd name="connsiteX24" fmla="*/ 6041832 w 9604374"/>
              <a:gd name="connsiteY24" fmla="*/ 3332190 h 3585866"/>
              <a:gd name="connsiteX25" fmla="*/ 5923195 w 9604374"/>
              <a:gd name="connsiteY25" fmla="*/ 3359104 h 3585866"/>
              <a:gd name="connsiteX26" fmla="*/ 5770972 w 9604374"/>
              <a:gd name="connsiteY26" fmla="*/ 3369893 h 3585866"/>
              <a:gd name="connsiteX27" fmla="*/ 5632583 w 9604374"/>
              <a:gd name="connsiteY27" fmla="*/ 3357730 h 3585866"/>
              <a:gd name="connsiteX28" fmla="*/ 5539996 w 9604374"/>
              <a:gd name="connsiteY28" fmla="*/ 3352890 h 3585866"/>
              <a:gd name="connsiteX29" fmla="*/ 5315460 w 9604374"/>
              <a:gd name="connsiteY29" fmla="*/ 3350411 h 3585866"/>
              <a:gd name="connsiteX30" fmla="*/ 5072455 w 9604374"/>
              <a:gd name="connsiteY30" fmla="*/ 3338147 h 3585866"/>
              <a:gd name="connsiteX31" fmla="*/ 5016364 w 9604374"/>
              <a:gd name="connsiteY31" fmla="*/ 3348937 h 3585866"/>
              <a:gd name="connsiteX32" fmla="*/ 4922276 w 9604374"/>
              <a:gd name="connsiteY32" fmla="*/ 3366515 h 3585866"/>
              <a:gd name="connsiteX33" fmla="*/ 4856444 w 9604374"/>
              <a:gd name="connsiteY33" fmla="*/ 3399463 h 3585866"/>
              <a:gd name="connsiteX34" fmla="*/ 4775993 w 9604374"/>
              <a:gd name="connsiteY34" fmla="*/ 3406312 h 3585866"/>
              <a:gd name="connsiteX35" fmla="*/ 4667320 w 9604374"/>
              <a:gd name="connsiteY35" fmla="*/ 3397926 h 3585866"/>
              <a:gd name="connsiteX36" fmla="*/ 4540268 w 9604374"/>
              <a:gd name="connsiteY36" fmla="*/ 3424464 h 3585866"/>
              <a:gd name="connsiteX37" fmla="*/ 4465491 w 9604374"/>
              <a:gd name="connsiteY37" fmla="*/ 3433154 h 3585866"/>
              <a:gd name="connsiteX38" fmla="*/ 4262864 w 9604374"/>
              <a:gd name="connsiteY38" fmla="*/ 3464075 h 3585866"/>
              <a:gd name="connsiteX39" fmla="*/ 4175005 w 9604374"/>
              <a:gd name="connsiteY39" fmla="*/ 3493545 h 3585866"/>
              <a:gd name="connsiteX40" fmla="*/ 4030100 w 9604374"/>
              <a:gd name="connsiteY40" fmla="*/ 3514212 h 3585866"/>
              <a:gd name="connsiteX41" fmla="*/ 3926631 w 9604374"/>
              <a:gd name="connsiteY41" fmla="*/ 3525304 h 3585866"/>
              <a:gd name="connsiteX42" fmla="*/ 3897306 w 9604374"/>
              <a:gd name="connsiteY42" fmla="*/ 3547095 h 3585866"/>
              <a:gd name="connsiteX43" fmla="*/ 3896886 w 9604374"/>
              <a:gd name="connsiteY43" fmla="*/ 3547500 h 3585866"/>
              <a:gd name="connsiteX44" fmla="*/ 3834004 w 9604374"/>
              <a:gd name="connsiteY44" fmla="*/ 3550510 h 3585866"/>
              <a:gd name="connsiteX45" fmla="*/ 3696227 w 9604374"/>
              <a:gd name="connsiteY45" fmla="*/ 3574175 h 3585866"/>
              <a:gd name="connsiteX46" fmla="*/ 3652821 w 9604374"/>
              <a:gd name="connsiteY46" fmla="*/ 3580368 h 3585866"/>
              <a:gd name="connsiteX47" fmla="*/ 3629691 w 9604374"/>
              <a:gd name="connsiteY47" fmla="*/ 3585866 h 3585866"/>
              <a:gd name="connsiteX48" fmla="*/ 3595018 w 9604374"/>
              <a:gd name="connsiteY48" fmla="*/ 3571623 h 3585866"/>
              <a:gd name="connsiteX49" fmla="*/ 3551656 w 9604374"/>
              <a:gd name="connsiteY49" fmla="*/ 3577800 h 3585866"/>
              <a:gd name="connsiteX50" fmla="*/ 3541558 w 9604374"/>
              <a:gd name="connsiteY50" fmla="*/ 3579797 h 3585866"/>
              <a:gd name="connsiteX51" fmla="*/ 3465708 w 9604374"/>
              <a:gd name="connsiteY51" fmla="*/ 3565931 h 3585866"/>
              <a:gd name="connsiteX52" fmla="*/ 3458313 w 9604374"/>
              <a:gd name="connsiteY52" fmla="*/ 3560366 h 3585866"/>
              <a:gd name="connsiteX53" fmla="*/ 3420278 w 9604374"/>
              <a:gd name="connsiteY53" fmla="*/ 3557947 h 3585866"/>
              <a:gd name="connsiteX54" fmla="*/ 3415952 w 9604374"/>
              <a:gd name="connsiteY54" fmla="*/ 3559424 h 3585866"/>
              <a:gd name="connsiteX55" fmla="*/ 3384432 w 9604374"/>
              <a:gd name="connsiteY55" fmla="*/ 3550905 h 3585866"/>
              <a:gd name="connsiteX56" fmla="*/ 3258039 w 9604374"/>
              <a:gd name="connsiteY56" fmla="*/ 3535884 h 3585866"/>
              <a:gd name="connsiteX57" fmla="*/ 3015008 w 9604374"/>
              <a:gd name="connsiteY57" fmla="*/ 3528000 h 3585866"/>
              <a:gd name="connsiteX58" fmla="*/ 2761910 w 9604374"/>
              <a:gd name="connsiteY58" fmla="*/ 3505496 h 3585866"/>
              <a:gd name="connsiteX59" fmla="*/ 2521923 w 9604374"/>
              <a:gd name="connsiteY59" fmla="*/ 3514208 h 3585866"/>
              <a:gd name="connsiteX60" fmla="*/ 2085894 w 9604374"/>
              <a:gd name="connsiteY60" fmla="*/ 3490122 h 3585866"/>
              <a:gd name="connsiteX61" fmla="*/ 1936305 w 9604374"/>
              <a:gd name="connsiteY61" fmla="*/ 3487966 h 3585866"/>
              <a:gd name="connsiteX62" fmla="*/ 1836080 w 9604374"/>
              <a:gd name="connsiteY62" fmla="*/ 3487150 h 3585866"/>
              <a:gd name="connsiteX63" fmla="*/ 1829133 w 9604374"/>
              <a:gd name="connsiteY63" fmla="*/ 3489437 h 3585866"/>
              <a:gd name="connsiteX64" fmla="*/ 1801140 w 9604374"/>
              <a:gd name="connsiteY64" fmla="*/ 3490787 h 3585866"/>
              <a:gd name="connsiteX65" fmla="*/ 1793476 w 9604374"/>
              <a:gd name="connsiteY65" fmla="*/ 3500921 h 3585866"/>
              <a:gd name="connsiteX66" fmla="*/ 1699923 w 9604374"/>
              <a:gd name="connsiteY66" fmla="*/ 3509706 h 3585866"/>
              <a:gd name="connsiteX67" fmla="*/ 1474760 w 9604374"/>
              <a:gd name="connsiteY67" fmla="*/ 3513685 h 3585866"/>
              <a:gd name="connsiteX68" fmla="*/ 1308130 w 9604374"/>
              <a:gd name="connsiteY68" fmla="*/ 3496703 h 3585866"/>
              <a:gd name="connsiteX69" fmla="*/ 1252381 w 9604374"/>
              <a:gd name="connsiteY69" fmla="*/ 3506093 h 3585866"/>
              <a:gd name="connsiteX70" fmla="*/ 1174550 w 9604374"/>
              <a:gd name="connsiteY70" fmla="*/ 3512642 h 3585866"/>
              <a:gd name="connsiteX71" fmla="*/ 924455 w 9604374"/>
              <a:gd name="connsiteY71" fmla="*/ 3507283 h 3585866"/>
              <a:gd name="connsiteX72" fmla="*/ 718373 w 9604374"/>
              <a:gd name="connsiteY72" fmla="*/ 3511753 h 3585866"/>
              <a:gd name="connsiteX73" fmla="*/ 600444 w 9604374"/>
              <a:gd name="connsiteY73" fmla="*/ 3520899 h 3585866"/>
              <a:gd name="connsiteX74" fmla="*/ 351173 w 9604374"/>
              <a:gd name="connsiteY74" fmla="*/ 3495843 h 3585866"/>
              <a:gd name="connsiteX75" fmla="*/ 108372 w 9604374"/>
              <a:gd name="connsiteY75" fmla="*/ 3484386 h 3585866"/>
              <a:gd name="connsiteX76" fmla="*/ 6467 w 9604374"/>
              <a:gd name="connsiteY76" fmla="*/ 3476532 h 3585866"/>
              <a:gd name="connsiteX77" fmla="*/ 0 w 9604374"/>
              <a:gd name="connsiteY77" fmla="*/ 3475412 h 3585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604374" h="3585866">
                <a:moveTo>
                  <a:pt x="0" y="0"/>
                </a:moveTo>
                <a:lnTo>
                  <a:pt x="9604374" y="0"/>
                </a:lnTo>
                <a:lnTo>
                  <a:pt x="9604374" y="3095088"/>
                </a:lnTo>
                <a:lnTo>
                  <a:pt x="9591455" y="3097044"/>
                </a:lnTo>
                <a:cubicBezTo>
                  <a:pt x="9496183" y="3133516"/>
                  <a:pt x="9411472" y="3121301"/>
                  <a:pt x="9285147" y="3164182"/>
                </a:cubicBezTo>
                <a:cubicBezTo>
                  <a:pt x="9222914" y="3162781"/>
                  <a:pt x="9174371" y="3173454"/>
                  <a:pt x="9114078" y="3164299"/>
                </a:cubicBezTo>
                <a:cubicBezTo>
                  <a:pt x="9087411" y="3155904"/>
                  <a:pt x="9030947" y="3180906"/>
                  <a:pt x="8999665" y="3157864"/>
                </a:cubicBezTo>
                <a:cubicBezTo>
                  <a:pt x="8997339" y="3174606"/>
                  <a:pt x="8938300" y="3159909"/>
                  <a:pt x="8925240" y="3152135"/>
                </a:cubicBezTo>
                <a:cubicBezTo>
                  <a:pt x="8910091" y="3159441"/>
                  <a:pt x="8884639" y="3146109"/>
                  <a:pt x="8868257" y="3146819"/>
                </a:cubicBezTo>
                <a:cubicBezTo>
                  <a:pt x="8835852" y="3110204"/>
                  <a:pt x="8832251" y="3167659"/>
                  <a:pt x="8792363" y="3146856"/>
                </a:cubicBezTo>
                <a:cubicBezTo>
                  <a:pt x="8774838" y="3159285"/>
                  <a:pt x="8715420" y="3185652"/>
                  <a:pt x="8668399" y="3196893"/>
                </a:cubicBezTo>
                <a:cubicBezTo>
                  <a:pt x="8575902" y="3221445"/>
                  <a:pt x="8569506" y="3250654"/>
                  <a:pt x="8474043" y="3240734"/>
                </a:cubicBezTo>
                <a:cubicBezTo>
                  <a:pt x="8460613" y="3264436"/>
                  <a:pt x="8297088" y="3204738"/>
                  <a:pt x="8317555" y="3247156"/>
                </a:cubicBezTo>
                <a:cubicBezTo>
                  <a:pt x="8285696" y="3245083"/>
                  <a:pt x="8262352" y="3228203"/>
                  <a:pt x="8280111" y="3255812"/>
                </a:cubicBezTo>
                <a:lnTo>
                  <a:pt x="8096088" y="3253903"/>
                </a:lnTo>
                <a:cubicBezTo>
                  <a:pt x="7994084" y="3261603"/>
                  <a:pt x="7930388" y="3281921"/>
                  <a:pt x="7825642" y="3271628"/>
                </a:cubicBezTo>
                <a:cubicBezTo>
                  <a:pt x="7723046" y="3270395"/>
                  <a:pt x="7671282" y="3252297"/>
                  <a:pt x="7531820" y="3252671"/>
                </a:cubicBezTo>
                <a:cubicBezTo>
                  <a:pt x="7433606" y="3250277"/>
                  <a:pt x="7293100" y="3236234"/>
                  <a:pt x="7193751" y="3245192"/>
                </a:cubicBezTo>
                <a:cubicBezTo>
                  <a:pt x="7074822" y="3223769"/>
                  <a:pt x="7104250" y="3250265"/>
                  <a:pt x="6976768" y="3238559"/>
                </a:cubicBezTo>
                <a:cubicBezTo>
                  <a:pt x="6921032" y="3284865"/>
                  <a:pt x="6823818" y="3261794"/>
                  <a:pt x="6756462" y="3273268"/>
                </a:cubicBezTo>
                <a:cubicBezTo>
                  <a:pt x="6679037" y="3283316"/>
                  <a:pt x="6590030" y="3294204"/>
                  <a:pt x="6512214" y="3298845"/>
                </a:cubicBezTo>
                <a:cubicBezTo>
                  <a:pt x="6450581" y="3277980"/>
                  <a:pt x="6366042" y="3329199"/>
                  <a:pt x="6289569" y="3301118"/>
                </a:cubicBezTo>
                <a:cubicBezTo>
                  <a:pt x="6261432" y="3294355"/>
                  <a:pt x="6174310" y="3295209"/>
                  <a:pt x="6157816" y="3308643"/>
                </a:cubicBezTo>
                <a:cubicBezTo>
                  <a:pt x="6139648" y="3311557"/>
                  <a:pt x="6118459" y="3306799"/>
                  <a:pt x="6110062" y="3321185"/>
                </a:cubicBezTo>
                <a:cubicBezTo>
                  <a:pt x="6096189" y="3338498"/>
                  <a:pt x="6032810" y="3311765"/>
                  <a:pt x="6041832" y="3332190"/>
                </a:cubicBezTo>
                <a:cubicBezTo>
                  <a:pt x="5996830" y="3313871"/>
                  <a:pt x="5961033" y="3350141"/>
                  <a:pt x="5923195" y="3359104"/>
                </a:cubicBezTo>
                <a:cubicBezTo>
                  <a:pt x="5887750" y="3340930"/>
                  <a:pt x="5853570" y="3365323"/>
                  <a:pt x="5770972" y="3369893"/>
                </a:cubicBezTo>
                <a:cubicBezTo>
                  <a:pt x="5731993" y="3348876"/>
                  <a:pt x="5705091" y="3385599"/>
                  <a:pt x="5632583" y="3357730"/>
                </a:cubicBezTo>
                <a:cubicBezTo>
                  <a:pt x="5594087" y="3357562"/>
                  <a:pt x="5606154" y="3357443"/>
                  <a:pt x="5539996" y="3352890"/>
                </a:cubicBezTo>
                <a:cubicBezTo>
                  <a:pt x="5439049" y="3348000"/>
                  <a:pt x="5408459" y="3356166"/>
                  <a:pt x="5315460" y="3350411"/>
                </a:cubicBezTo>
                <a:cubicBezTo>
                  <a:pt x="5211119" y="3348356"/>
                  <a:pt x="5208881" y="3372469"/>
                  <a:pt x="5072455" y="3338147"/>
                </a:cubicBezTo>
                <a:cubicBezTo>
                  <a:pt x="5061717" y="3354508"/>
                  <a:pt x="5045493" y="3355753"/>
                  <a:pt x="5016364" y="3348937"/>
                </a:cubicBezTo>
                <a:cubicBezTo>
                  <a:pt x="4965900" y="3349130"/>
                  <a:pt x="4977835" y="3389131"/>
                  <a:pt x="4922276" y="3366515"/>
                </a:cubicBezTo>
                <a:cubicBezTo>
                  <a:pt x="4935702" y="3387794"/>
                  <a:pt x="4828733" y="3377760"/>
                  <a:pt x="4856444" y="3399463"/>
                </a:cubicBezTo>
                <a:cubicBezTo>
                  <a:pt x="4827698" y="3420094"/>
                  <a:pt x="4805019" y="3388256"/>
                  <a:pt x="4775993" y="3406312"/>
                </a:cubicBezTo>
                <a:cubicBezTo>
                  <a:pt x="4744470" y="3406056"/>
                  <a:pt x="4706605" y="3394901"/>
                  <a:pt x="4667320" y="3397926"/>
                </a:cubicBezTo>
                <a:cubicBezTo>
                  <a:pt x="4613435" y="3387476"/>
                  <a:pt x="4608100" y="3410487"/>
                  <a:pt x="4540268" y="3424464"/>
                </a:cubicBezTo>
                <a:cubicBezTo>
                  <a:pt x="4508279" y="3412969"/>
                  <a:pt x="4485989" y="3420063"/>
                  <a:pt x="4465491" y="3433154"/>
                </a:cubicBezTo>
                <a:cubicBezTo>
                  <a:pt x="4396498" y="3432601"/>
                  <a:pt x="4338078" y="3453569"/>
                  <a:pt x="4262864" y="3464075"/>
                </a:cubicBezTo>
                <a:cubicBezTo>
                  <a:pt x="4180249" y="3483394"/>
                  <a:pt x="4225769" y="3479019"/>
                  <a:pt x="4175005" y="3493545"/>
                </a:cubicBezTo>
                <a:lnTo>
                  <a:pt x="4030100" y="3514212"/>
                </a:lnTo>
                <a:lnTo>
                  <a:pt x="3926631" y="3525304"/>
                </a:lnTo>
                <a:lnTo>
                  <a:pt x="3897306" y="3547095"/>
                </a:lnTo>
                <a:lnTo>
                  <a:pt x="3896886" y="3547500"/>
                </a:lnTo>
                <a:lnTo>
                  <a:pt x="3834004" y="3550510"/>
                </a:lnTo>
                <a:cubicBezTo>
                  <a:pt x="3800562" y="3554957"/>
                  <a:pt x="3734185" y="3568533"/>
                  <a:pt x="3696227" y="3574175"/>
                </a:cubicBezTo>
                <a:cubicBezTo>
                  <a:pt x="3661780" y="3570074"/>
                  <a:pt x="3640587" y="3551815"/>
                  <a:pt x="3652821" y="3580368"/>
                </a:cubicBezTo>
                <a:cubicBezTo>
                  <a:pt x="3641506" y="3579831"/>
                  <a:pt x="3634593" y="3582151"/>
                  <a:pt x="3629691" y="3585866"/>
                </a:cubicBezTo>
                <a:lnTo>
                  <a:pt x="3595018" y="3571623"/>
                </a:lnTo>
                <a:lnTo>
                  <a:pt x="3551656" y="3577800"/>
                </a:lnTo>
                <a:lnTo>
                  <a:pt x="3541558" y="3579797"/>
                </a:lnTo>
                <a:lnTo>
                  <a:pt x="3465708" y="3565931"/>
                </a:lnTo>
                <a:lnTo>
                  <a:pt x="3458313" y="3560366"/>
                </a:lnTo>
                <a:cubicBezTo>
                  <a:pt x="3450380" y="3556940"/>
                  <a:pt x="3439090" y="3555355"/>
                  <a:pt x="3420278" y="3557947"/>
                </a:cubicBezTo>
                <a:lnTo>
                  <a:pt x="3415952" y="3559424"/>
                </a:lnTo>
                <a:lnTo>
                  <a:pt x="3384432" y="3550905"/>
                </a:lnTo>
                <a:cubicBezTo>
                  <a:pt x="3374259" y="3547029"/>
                  <a:pt x="3265415" y="3542149"/>
                  <a:pt x="3258039" y="3535884"/>
                </a:cubicBezTo>
                <a:cubicBezTo>
                  <a:pt x="3138852" y="3551394"/>
                  <a:pt x="3130647" y="3523871"/>
                  <a:pt x="3015008" y="3528000"/>
                </a:cubicBezTo>
                <a:cubicBezTo>
                  <a:pt x="2914857" y="3486061"/>
                  <a:pt x="2851687" y="3511605"/>
                  <a:pt x="2761910" y="3505496"/>
                </a:cubicBezTo>
                <a:cubicBezTo>
                  <a:pt x="2676401" y="3501198"/>
                  <a:pt x="2636809" y="3514769"/>
                  <a:pt x="2521923" y="3514208"/>
                </a:cubicBezTo>
                <a:cubicBezTo>
                  <a:pt x="2400197" y="3505062"/>
                  <a:pt x="2222818" y="3509922"/>
                  <a:pt x="2085894" y="3490122"/>
                </a:cubicBezTo>
                <a:cubicBezTo>
                  <a:pt x="1978312" y="3483748"/>
                  <a:pt x="1977940" y="3488460"/>
                  <a:pt x="1936305" y="3487966"/>
                </a:cubicBezTo>
                <a:cubicBezTo>
                  <a:pt x="1922459" y="3490683"/>
                  <a:pt x="1849334" y="3482739"/>
                  <a:pt x="1836080" y="3487150"/>
                </a:cubicBezTo>
                <a:lnTo>
                  <a:pt x="1829133" y="3489437"/>
                </a:lnTo>
                <a:lnTo>
                  <a:pt x="1801140" y="3490787"/>
                </a:lnTo>
                <a:lnTo>
                  <a:pt x="1793476" y="3500921"/>
                </a:lnTo>
                <a:lnTo>
                  <a:pt x="1699923" y="3509706"/>
                </a:lnTo>
                <a:cubicBezTo>
                  <a:pt x="1637728" y="3485036"/>
                  <a:pt x="1584624" y="3514467"/>
                  <a:pt x="1474760" y="3513685"/>
                </a:cubicBezTo>
                <a:cubicBezTo>
                  <a:pt x="1445646" y="3505164"/>
                  <a:pt x="1329781" y="3484421"/>
                  <a:pt x="1308130" y="3496703"/>
                </a:cubicBezTo>
                <a:cubicBezTo>
                  <a:pt x="1287409" y="3498430"/>
                  <a:pt x="1265391" y="3492347"/>
                  <a:pt x="1252381" y="3506093"/>
                </a:cubicBezTo>
                <a:cubicBezTo>
                  <a:pt x="1232588" y="3522393"/>
                  <a:pt x="1170020" y="3491785"/>
                  <a:pt x="1174550" y="3512642"/>
                </a:cubicBezTo>
                <a:cubicBezTo>
                  <a:pt x="1119896" y="3512841"/>
                  <a:pt x="1000484" y="3507431"/>
                  <a:pt x="924455" y="3507283"/>
                </a:cubicBezTo>
                <a:cubicBezTo>
                  <a:pt x="887180" y="3483915"/>
                  <a:pt x="777361" y="3516071"/>
                  <a:pt x="718373" y="3511753"/>
                </a:cubicBezTo>
                <a:cubicBezTo>
                  <a:pt x="666588" y="3513355"/>
                  <a:pt x="661645" y="3525551"/>
                  <a:pt x="600444" y="3520899"/>
                </a:cubicBezTo>
                <a:cubicBezTo>
                  <a:pt x="491334" y="3516943"/>
                  <a:pt x="451794" y="3507522"/>
                  <a:pt x="351173" y="3495843"/>
                </a:cubicBezTo>
                <a:cubicBezTo>
                  <a:pt x="237121" y="3487112"/>
                  <a:pt x="235857" y="3499212"/>
                  <a:pt x="108372" y="3484386"/>
                </a:cubicBezTo>
                <a:cubicBezTo>
                  <a:pt x="86318" y="3481054"/>
                  <a:pt x="40657" y="3480329"/>
                  <a:pt x="6467" y="3476532"/>
                </a:cubicBezTo>
                <a:lnTo>
                  <a:pt x="0" y="3475412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840449FB-0F50-C714-4B61-25B196748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1727" y="2190741"/>
            <a:ext cx="1348547" cy="40780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873A430-ADBC-F679-A99F-5C594C3B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686" y="1884765"/>
            <a:ext cx="9514475" cy="465368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de-DE" sz="26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/>
          </a:p>
          <a:p>
            <a:endParaRPr lang="de-DE" dirty="0"/>
          </a:p>
          <a:p>
            <a:endParaRPr lang="de-DE" sz="3800" dirty="0"/>
          </a:p>
          <a:p>
            <a:r>
              <a:rPr lang="de-DE" sz="4400" dirty="0"/>
              <a:t>In das Gegenüber werden eigene verborgene Anteile </a:t>
            </a:r>
            <a:r>
              <a:rPr lang="de-DE" sz="4400" b="1" dirty="0">
                <a:solidFill>
                  <a:schemeClr val="accent3"/>
                </a:solidFill>
              </a:rPr>
              <a:t>projiziert</a:t>
            </a:r>
            <a:r>
              <a:rPr lang="de-DE" sz="4400" dirty="0"/>
              <a:t> </a:t>
            </a:r>
          </a:p>
          <a:p>
            <a:r>
              <a:rPr lang="de-DE" sz="4400" dirty="0"/>
              <a:t>Auf das Gegenüber wird eine affektive Rolle </a:t>
            </a:r>
            <a:r>
              <a:rPr lang="de-DE" sz="4400" b="1" dirty="0">
                <a:solidFill>
                  <a:schemeClr val="accent3"/>
                </a:solidFill>
              </a:rPr>
              <a:t>übertragen</a:t>
            </a:r>
            <a:r>
              <a:rPr lang="de-DE" sz="4400" dirty="0"/>
              <a:t> </a:t>
            </a:r>
          </a:p>
          <a:p>
            <a:pPr marL="0" indent="0">
              <a:buNone/>
            </a:pPr>
            <a:endParaRPr lang="de-DE" sz="4400" b="1" dirty="0"/>
          </a:p>
          <a:p>
            <a:pPr marL="0" indent="0">
              <a:buNone/>
            </a:pPr>
            <a:r>
              <a:rPr lang="de-DE" sz="4400" b="1" dirty="0"/>
              <a:t>Wichtig</a:t>
            </a:r>
            <a:r>
              <a:rPr lang="de-DE" sz="4400" dirty="0"/>
              <a:t>: </a:t>
            </a:r>
          </a:p>
          <a:p>
            <a:pPr marL="0" indent="0">
              <a:buNone/>
            </a:pPr>
            <a:r>
              <a:rPr lang="de-DE" sz="4400" dirty="0"/>
              <a:t>Einbezogen werden fast immer weitere Mitspieler: </a:t>
            </a:r>
          </a:p>
          <a:p>
            <a:pPr marL="0" indent="0">
              <a:buNone/>
            </a:pPr>
            <a:r>
              <a:rPr lang="de-DE" sz="4400" dirty="0"/>
              <a:t>Gruppe der Kinder, pädagogisches Team!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28BFC8E5-98A3-7459-3219-E1CD7EC44B44}"/>
              </a:ext>
            </a:extLst>
          </p:cNvPr>
          <p:cNvSpPr/>
          <p:nvPr/>
        </p:nvSpPr>
        <p:spPr>
          <a:xfrm>
            <a:off x="1202685" y="1884765"/>
            <a:ext cx="9514475" cy="18243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Projektion</a:t>
            </a:r>
            <a:r>
              <a:rPr lang="de-DE" sz="2800" dirty="0"/>
              <a:t>: ‚Hineinlegen‘ innerer, affektiver, abgewehrter Anteile in die Gefühlswelt der </a:t>
            </a:r>
            <a:r>
              <a:rPr lang="de-DE" sz="2800" dirty="0" err="1"/>
              <a:t>Pädagog:innen</a:t>
            </a:r>
            <a:r>
              <a:rPr lang="de-DE" sz="2800" dirty="0"/>
              <a:t>. Affekte der ursprünglichen Szene werden im Beziehungsobjekt mobilisiert, in Szene gesetzt.</a:t>
            </a:r>
          </a:p>
        </p:txBody>
      </p:sp>
    </p:spTree>
    <p:extLst>
      <p:ext uri="{BB962C8B-B14F-4D97-AF65-F5344CB8AC3E}">
        <p14:creationId xmlns:p14="http://schemas.microsoft.com/office/powerpoint/2010/main" val="4193366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4B1798-4F1B-A900-67AC-69EED50F4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4F16E9D-E661-F53D-9019-AE531C735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2E12B8F-3041-D4BB-947E-906F1D87B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3" y="698432"/>
            <a:ext cx="9166068" cy="805903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de-DE" sz="40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6</a:t>
            </a:r>
            <a:r>
              <a:rPr lang="de-DE" sz="3600" dirty="0">
                <a:solidFill>
                  <a:schemeClr val="bg2">
                    <a:lumMod val="90000"/>
                  </a:schemeClr>
                </a:solidFill>
              </a:rPr>
              <a:t> 	Übertragungen:  … und alle spielen mit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8C36996-72AB-5904-2544-C47B9C39F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3813" y="2337807"/>
            <a:ext cx="9604374" cy="3585866"/>
          </a:xfrm>
          <a:custGeom>
            <a:avLst/>
            <a:gdLst>
              <a:gd name="connsiteX0" fmla="*/ 0 w 9604374"/>
              <a:gd name="connsiteY0" fmla="*/ 0 h 3585866"/>
              <a:gd name="connsiteX1" fmla="*/ 9604374 w 9604374"/>
              <a:gd name="connsiteY1" fmla="*/ 0 h 3585866"/>
              <a:gd name="connsiteX2" fmla="*/ 9604374 w 9604374"/>
              <a:gd name="connsiteY2" fmla="*/ 3095088 h 3585866"/>
              <a:gd name="connsiteX3" fmla="*/ 9591455 w 9604374"/>
              <a:gd name="connsiteY3" fmla="*/ 3097044 h 3585866"/>
              <a:gd name="connsiteX4" fmla="*/ 9285147 w 9604374"/>
              <a:gd name="connsiteY4" fmla="*/ 3164182 h 3585866"/>
              <a:gd name="connsiteX5" fmla="*/ 9114078 w 9604374"/>
              <a:gd name="connsiteY5" fmla="*/ 3164299 h 3585866"/>
              <a:gd name="connsiteX6" fmla="*/ 8999665 w 9604374"/>
              <a:gd name="connsiteY6" fmla="*/ 3157864 h 3585866"/>
              <a:gd name="connsiteX7" fmla="*/ 8925240 w 9604374"/>
              <a:gd name="connsiteY7" fmla="*/ 3152135 h 3585866"/>
              <a:gd name="connsiteX8" fmla="*/ 8868257 w 9604374"/>
              <a:gd name="connsiteY8" fmla="*/ 3146819 h 3585866"/>
              <a:gd name="connsiteX9" fmla="*/ 8792363 w 9604374"/>
              <a:gd name="connsiteY9" fmla="*/ 3146856 h 3585866"/>
              <a:gd name="connsiteX10" fmla="*/ 8668399 w 9604374"/>
              <a:gd name="connsiteY10" fmla="*/ 3196893 h 3585866"/>
              <a:gd name="connsiteX11" fmla="*/ 8474043 w 9604374"/>
              <a:gd name="connsiteY11" fmla="*/ 3240734 h 3585866"/>
              <a:gd name="connsiteX12" fmla="*/ 8317555 w 9604374"/>
              <a:gd name="connsiteY12" fmla="*/ 3247156 h 3585866"/>
              <a:gd name="connsiteX13" fmla="*/ 8280111 w 9604374"/>
              <a:gd name="connsiteY13" fmla="*/ 3255812 h 3585866"/>
              <a:gd name="connsiteX14" fmla="*/ 8096088 w 9604374"/>
              <a:gd name="connsiteY14" fmla="*/ 3253903 h 3585866"/>
              <a:gd name="connsiteX15" fmla="*/ 7825642 w 9604374"/>
              <a:gd name="connsiteY15" fmla="*/ 3271628 h 3585866"/>
              <a:gd name="connsiteX16" fmla="*/ 7531820 w 9604374"/>
              <a:gd name="connsiteY16" fmla="*/ 3252671 h 3585866"/>
              <a:gd name="connsiteX17" fmla="*/ 7193751 w 9604374"/>
              <a:gd name="connsiteY17" fmla="*/ 3245192 h 3585866"/>
              <a:gd name="connsiteX18" fmla="*/ 6976768 w 9604374"/>
              <a:gd name="connsiteY18" fmla="*/ 3238559 h 3585866"/>
              <a:gd name="connsiteX19" fmla="*/ 6756462 w 9604374"/>
              <a:gd name="connsiteY19" fmla="*/ 3273268 h 3585866"/>
              <a:gd name="connsiteX20" fmla="*/ 6512214 w 9604374"/>
              <a:gd name="connsiteY20" fmla="*/ 3298845 h 3585866"/>
              <a:gd name="connsiteX21" fmla="*/ 6289569 w 9604374"/>
              <a:gd name="connsiteY21" fmla="*/ 3301118 h 3585866"/>
              <a:gd name="connsiteX22" fmla="*/ 6157816 w 9604374"/>
              <a:gd name="connsiteY22" fmla="*/ 3308643 h 3585866"/>
              <a:gd name="connsiteX23" fmla="*/ 6110062 w 9604374"/>
              <a:gd name="connsiteY23" fmla="*/ 3321185 h 3585866"/>
              <a:gd name="connsiteX24" fmla="*/ 6041832 w 9604374"/>
              <a:gd name="connsiteY24" fmla="*/ 3332190 h 3585866"/>
              <a:gd name="connsiteX25" fmla="*/ 5923195 w 9604374"/>
              <a:gd name="connsiteY25" fmla="*/ 3359104 h 3585866"/>
              <a:gd name="connsiteX26" fmla="*/ 5770972 w 9604374"/>
              <a:gd name="connsiteY26" fmla="*/ 3369893 h 3585866"/>
              <a:gd name="connsiteX27" fmla="*/ 5632583 w 9604374"/>
              <a:gd name="connsiteY27" fmla="*/ 3357730 h 3585866"/>
              <a:gd name="connsiteX28" fmla="*/ 5539996 w 9604374"/>
              <a:gd name="connsiteY28" fmla="*/ 3352890 h 3585866"/>
              <a:gd name="connsiteX29" fmla="*/ 5315460 w 9604374"/>
              <a:gd name="connsiteY29" fmla="*/ 3350411 h 3585866"/>
              <a:gd name="connsiteX30" fmla="*/ 5072455 w 9604374"/>
              <a:gd name="connsiteY30" fmla="*/ 3338147 h 3585866"/>
              <a:gd name="connsiteX31" fmla="*/ 5016364 w 9604374"/>
              <a:gd name="connsiteY31" fmla="*/ 3348937 h 3585866"/>
              <a:gd name="connsiteX32" fmla="*/ 4922276 w 9604374"/>
              <a:gd name="connsiteY32" fmla="*/ 3366515 h 3585866"/>
              <a:gd name="connsiteX33" fmla="*/ 4856444 w 9604374"/>
              <a:gd name="connsiteY33" fmla="*/ 3399463 h 3585866"/>
              <a:gd name="connsiteX34" fmla="*/ 4775993 w 9604374"/>
              <a:gd name="connsiteY34" fmla="*/ 3406312 h 3585866"/>
              <a:gd name="connsiteX35" fmla="*/ 4667320 w 9604374"/>
              <a:gd name="connsiteY35" fmla="*/ 3397926 h 3585866"/>
              <a:gd name="connsiteX36" fmla="*/ 4540268 w 9604374"/>
              <a:gd name="connsiteY36" fmla="*/ 3424464 h 3585866"/>
              <a:gd name="connsiteX37" fmla="*/ 4465491 w 9604374"/>
              <a:gd name="connsiteY37" fmla="*/ 3433154 h 3585866"/>
              <a:gd name="connsiteX38" fmla="*/ 4262864 w 9604374"/>
              <a:gd name="connsiteY38" fmla="*/ 3464075 h 3585866"/>
              <a:gd name="connsiteX39" fmla="*/ 4175005 w 9604374"/>
              <a:gd name="connsiteY39" fmla="*/ 3493545 h 3585866"/>
              <a:gd name="connsiteX40" fmla="*/ 4030100 w 9604374"/>
              <a:gd name="connsiteY40" fmla="*/ 3514212 h 3585866"/>
              <a:gd name="connsiteX41" fmla="*/ 3926631 w 9604374"/>
              <a:gd name="connsiteY41" fmla="*/ 3525304 h 3585866"/>
              <a:gd name="connsiteX42" fmla="*/ 3897306 w 9604374"/>
              <a:gd name="connsiteY42" fmla="*/ 3547095 h 3585866"/>
              <a:gd name="connsiteX43" fmla="*/ 3896886 w 9604374"/>
              <a:gd name="connsiteY43" fmla="*/ 3547500 h 3585866"/>
              <a:gd name="connsiteX44" fmla="*/ 3834004 w 9604374"/>
              <a:gd name="connsiteY44" fmla="*/ 3550510 h 3585866"/>
              <a:gd name="connsiteX45" fmla="*/ 3696227 w 9604374"/>
              <a:gd name="connsiteY45" fmla="*/ 3574175 h 3585866"/>
              <a:gd name="connsiteX46" fmla="*/ 3652821 w 9604374"/>
              <a:gd name="connsiteY46" fmla="*/ 3580368 h 3585866"/>
              <a:gd name="connsiteX47" fmla="*/ 3629691 w 9604374"/>
              <a:gd name="connsiteY47" fmla="*/ 3585866 h 3585866"/>
              <a:gd name="connsiteX48" fmla="*/ 3595018 w 9604374"/>
              <a:gd name="connsiteY48" fmla="*/ 3571623 h 3585866"/>
              <a:gd name="connsiteX49" fmla="*/ 3551656 w 9604374"/>
              <a:gd name="connsiteY49" fmla="*/ 3577800 h 3585866"/>
              <a:gd name="connsiteX50" fmla="*/ 3541558 w 9604374"/>
              <a:gd name="connsiteY50" fmla="*/ 3579797 h 3585866"/>
              <a:gd name="connsiteX51" fmla="*/ 3465708 w 9604374"/>
              <a:gd name="connsiteY51" fmla="*/ 3565931 h 3585866"/>
              <a:gd name="connsiteX52" fmla="*/ 3458313 w 9604374"/>
              <a:gd name="connsiteY52" fmla="*/ 3560366 h 3585866"/>
              <a:gd name="connsiteX53" fmla="*/ 3420278 w 9604374"/>
              <a:gd name="connsiteY53" fmla="*/ 3557947 h 3585866"/>
              <a:gd name="connsiteX54" fmla="*/ 3415952 w 9604374"/>
              <a:gd name="connsiteY54" fmla="*/ 3559424 h 3585866"/>
              <a:gd name="connsiteX55" fmla="*/ 3384432 w 9604374"/>
              <a:gd name="connsiteY55" fmla="*/ 3550905 h 3585866"/>
              <a:gd name="connsiteX56" fmla="*/ 3258039 w 9604374"/>
              <a:gd name="connsiteY56" fmla="*/ 3535884 h 3585866"/>
              <a:gd name="connsiteX57" fmla="*/ 3015008 w 9604374"/>
              <a:gd name="connsiteY57" fmla="*/ 3528000 h 3585866"/>
              <a:gd name="connsiteX58" fmla="*/ 2761910 w 9604374"/>
              <a:gd name="connsiteY58" fmla="*/ 3505496 h 3585866"/>
              <a:gd name="connsiteX59" fmla="*/ 2521923 w 9604374"/>
              <a:gd name="connsiteY59" fmla="*/ 3514208 h 3585866"/>
              <a:gd name="connsiteX60" fmla="*/ 2085894 w 9604374"/>
              <a:gd name="connsiteY60" fmla="*/ 3490122 h 3585866"/>
              <a:gd name="connsiteX61" fmla="*/ 1936305 w 9604374"/>
              <a:gd name="connsiteY61" fmla="*/ 3487966 h 3585866"/>
              <a:gd name="connsiteX62" fmla="*/ 1836080 w 9604374"/>
              <a:gd name="connsiteY62" fmla="*/ 3487150 h 3585866"/>
              <a:gd name="connsiteX63" fmla="*/ 1829133 w 9604374"/>
              <a:gd name="connsiteY63" fmla="*/ 3489437 h 3585866"/>
              <a:gd name="connsiteX64" fmla="*/ 1801140 w 9604374"/>
              <a:gd name="connsiteY64" fmla="*/ 3490787 h 3585866"/>
              <a:gd name="connsiteX65" fmla="*/ 1793476 w 9604374"/>
              <a:gd name="connsiteY65" fmla="*/ 3500921 h 3585866"/>
              <a:gd name="connsiteX66" fmla="*/ 1699923 w 9604374"/>
              <a:gd name="connsiteY66" fmla="*/ 3509706 h 3585866"/>
              <a:gd name="connsiteX67" fmla="*/ 1474760 w 9604374"/>
              <a:gd name="connsiteY67" fmla="*/ 3513685 h 3585866"/>
              <a:gd name="connsiteX68" fmla="*/ 1308130 w 9604374"/>
              <a:gd name="connsiteY68" fmla="*/ 3496703 h 3585866"/>
              <a:gd name="connsiteX69" fmla="*/ 1252381 w 9604374"/>
              <a:gd name="connsiteY69" fmla="*/ 3506093 h 3585866"/>
              <a:gd name="connsiteX70" fmla="*/ 1174550 w 9604374"/>
              <a:gd name="connsiteY70" fmla="*/ 3512642 h 3585866"/>
              <a:gd name="connsiteX71" fmla="*/ 924455 w 9604374"/>
              <a:gd name="connsiteY71" fmla="*/ 3507283 h 3585866"/>
              <a:gd name="connsiteX72" fmla="*/ 718373 w 9604374"/>
              <a:gd name="connsiteY72" fmla="*/ 3511753 h 3585866"/>
              <a:gd name="connsiteX73" fmla="*/ 600444 w 9604374"/>
              <a:gd name="connsiteY73" fmla="*/ 3520899 h 3585866"/>
              <a:gd name="connsiteX74" fmla="*/ 351173 w 9604374"/>
              <a:gd name="connsiteY74" fmla="*/ 3495843 h 3585866"/>
              <a:gd name="connsiteX75" fmla="*/ 108372 w 9604374"/>
              <a:gd name="connsiteY75" fmla="*/ 3484386 h 3585866"/>
              <a:gd name="connsiteX76" fmla="*/ 6467 w 9604374"/>
              <a:gd name="connsiteY76" fmla="*/ 3476532 h 3585866"/>
              <a:gd name="connsiteX77" fmla="*/ 0 w 9604374"/>
              <a:gd name="connsiteY77" fmla="*/ 3475412 h 3585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604374" h="3585866">
                <a:moveTo>
                  <a:pt x="0" y="0"/>
                </a:moveTo>
                <a:lnTo>
                  <a:pt x="9604374" y="0"/>
                </a:lnTo>
                <a:lnTo>
                  <a:pt x="9604374" y="3095088"/>
                </a:lnTo>
                <a:lnTo>
                  <a:pt x="9591455" y="3097044"/>
                </a:lnTo>
                <a:cubicBezTo>
                  <a:pt x="9496183" y="3133516"/>
                  <a:pt x="9411472" y="3121301"/>
                  <a:pt x="9285147" y="3164182"/>
                </a:cubicBezTo>
                <a:cubicBezTo>
                  <a:pt x="9222914" y="3162781"/>
                  <a:pt x="9174371" y="3173454"/>
                  <a:pt x="9114078" y="3164299"/>
                </a:cubicBezTo>
                <a:cubicBezTo>
                  <a:pt x="9087411" y="3155904"/>
                  <a:pt x="9030947" y="3180906"/>
                  <a:pt x="8999665" y="3157864"/>
                </a:cubicBezTo>
                <a:cubicBezTo>
                  <a:pt x="8997339" y="3174606"/>
                  <a:pt x="8938300" y="3159909"/>
                  <a:pt x="8925240" y="3152135"/>
                </a:cubicBezTo>
                <a:cubicBezTo>
                  <a:pt x="8910091" y="3159441"/>
                  <a:pt x="8884639" y="3146109"/>
                  <a:pt x="8868257" y="3146819"/>
                </a:cubicBezTo>
                <a:cubicBezTo>
                  <a:pt x="8835852" y="3110204"/>
                  <a:pt x="8832251" y="3167659"/>
                  <a:pt x="8792363" y="3146856"/>
                </a:cubicBezTo>
                <a:cubicBezTo>
                  <a:pt x="8774838" y="3159285"/>
                  <a:pt x="8715420" y="3185652"/>
                  <a:pt x="8668399" y="3196893"/>
                </a:cubicBezTo>
                <a:cubicBezTo>
                  <a:pt x="8575902" y="3221445"/>
                  <a:pt x="8569506" y="3250654"/>
                  <a:pt x="8474043" y="3240734"/>
                </a:cubicBezTo>
                <a:cubicBezTo>
                  <a:pt x="8460613" y="3264436"/>
                  <a:pt x="8297088" y="3204738"/>
                  <a:pt x="8317555" y="3247156"/>
                </a:cubicBezTo>
                <a:cubicBezTo>
                  <a:pt x="8285696" y="3245083"/>
                  <a:pt x="8262352" y="3228203"/>
                  <a:pt x="8280111" y="3255812"/>
                </a:cubicBezTo>
                <a:lnTo>
                  <a:pt x="8096088" y="3253903"/>
                </a:lnTo>
                <a:cubicBezTo>
                  <a:pt x="7994084" y="3261603"/>
                  <a:pt x="7930388" y="3281921"/>
                  <a:pt x="7825642" y="3271628"/>
                </a:cubicBezTo>
                <a:cubicBezTo>
                  <a:pt x="7723046" y="3270395"/>
                  <a:pt x="7671282" y="3252297"/>
                  <a:pt x="7531820" y="3252671"/>
                </a:cubicBezTo>
                <a:cubicBezTo>
                  <a:pt x="7433606" y="3250277"/>
                  <a:pt x="7293100" y="3236234"/>
                  <a:pt x="7193751" y="3245192"/>
                </a:cubicBezTo>
                <a:cubicBezTo>
                  <a:pt x="7074822" y="3223769"/>
                  <a:pt x="7104250" y="3250265"/>
                  <a:pt x="6976768" y="3238559"/>
                </a:cubicBezTo>
                <a:cubicBezTo>
                  <a:pt x="6921032" y="3284865"/>
                  <a:pt x="6823818" y="3261794"/>
                  <a:pt x="6756462" y="3273268"/>
                </a:cubicBezTo>
                <a:cubicBezTo>
                  <a:pt x="6679037" y="3283316"/>
                  <a:pt x="6590030" y="3294204"/>
                  <a:pt x="6512214" y="3298845"/>
                </a:cubicBezTo>
                <a:cubicBezTo>
                  <a:pt x="6450581" y="3277980"/>
                  <a:pt x="6366042" y="3329199"/>
                  <a:pt x="6289569" y="3301118"/>
                </a:cubicBezTo>
                <a:cubicBezTo>
                  <a:pt x="6261432" y="3294355"/>
                  <a:pt x="6174310" y="3295209"/>
                  <a:pt x="6157816" y="3308643"/>
                </a:cubicBezTo>
                <a:cubicBezTo>
                  <a:pt x="6139648" y="3311557"/>
                  <a:pt x="6118459" y="3306799"/>
                  <a:pt x="6110062" y="3321185"/>
                </a:cubicBezTo>
                <a:cubicBezTo>
                  <a:pt x="6096189" y="3338498"/>
                  <a:pt x="6032810" y="3311765"/>
                  <a:pt x="6041832" y="3332190"/>
                </a:cubicBezTo>
                <a:cubicBezTo>
                  <a:pt x="5996830" y="3313871"/>
                  <a:pt x="5961033" y="3350141"/>
                  <a:pt x="5923195" y="3359104"/>
                </a:cubicBezTo>
                <a:cubicBezTo>
                  <a:pt x="5887750" y="3340930"/>
                  <a:pt x="5853570" y="3365323"/>
                  <a:pt x="5770972" y="3369893"/>
                </a:cubicBezTo>
                <a:cubicBezTo>
                  <a:pt x="5731993" y="3348876"/>
                  <a:pt x="5705091" y="3385599"/>
                  <a:pt x="5632583" y="3357730"/>
                </a:cubicBezTo>
                <a:cubicBezTo>
                  <a:pt x="5594087" y="3357562"/>
                  <a:pt x="5606154" y="3357443"/>
                  <a:pt x="5539996" y="3352890"/>
                </a:cubicBezTo>
                <a:cubicBezTo>
                  <a:pt x="5439049" y="3348000"/>
                  <a:pt x="5408459" y="3356166"/>
                  <a:pt x="5315460" y="3350411"/>
                </a:cubicBezTo>
                <a:cubicBezTo>
                  <a:pt x="5211119" y="3348356"/>
                  <a:pt x="5208881" y="3372469"/>
                  <a:pt x="5072455" y="3338147"/>
                </a:cubicBezTo>
                <a:cubicBezTo>
                  <a:pt x="5061717" y="3354508"/>
                  <a:pt x="5045493" y="3355753"/>
                  <a:pt x="5016364" y="3348937"/>
                </a:cubicBezTo>
                <a:cubicBezTo>
                  <a:pt x="4965900" y="3349130"/>
                  <a:pt x="4977835" y="3389131"/>
                  <a:pt x="4922276" y="3366515"/>
                </a:cubicBezTo>
                <a:cubicBezTo>
                  <a:pt x="4935702" y="3387794"/>
                  <a:pt x="4828733" y="3377760"/>
                  <a:pt x="4856444" y="3399463"/>
                </a:cubicBezTo>
                <a:cubicBezTo>
                  <a:pt x="4827698" y="3420094"/>
                  <a:pt x="4805019" y="3388256"/>
                  <a:pt x="4775993" y="3406312"/>
                </a:cubicBezTo>
                <a:cubicBezTo>
                  <a:pt x="4744470" y="3406056"/>
                  <a:pt x="4706605" y="3394901"/>
                  <a:pt x="4667320" y="3397926"/>
                </a:cubicBezTo>
                <a:cubicBezTo>
                  <a:pt x="4613435" y="3387476"/>
                  <a:pt x="4608100" y="3410487"/>
                  <a:pt x="4540268" y="3424464"/>
                </a:cubicBezTo>
                <a:cubicBezTo>
                  <a:pt x="4508279" y="3412969"/>
                  <a:pt x="4485989" y="3420063"/>
                  <a:pt x="4465491" y="3433154"/>
                </a:cubicBezTo>
                <a:cubicBezTo>
                  <a:pt x="4396498" y="3432601"/>
                  <a:pt x="4338078" y="3453569"/>
                  <a:pt x="4262864" y="3464075"/>
                </a:cubicBezTo>
                <a:cubicBezTo>
                  <a:pt x="4180249" y="3483394"/>
                  <a:pt x="4225769" y="3479019"/>
                  <a:pt x="4175005" y="3493545"/>
                </a:cubicBezTo>
                <a:lnTo>
                  <a:pt x="4030100" y="3514212"/>
                </a:lnTo>
                <a:lnTo>
                  <a:pt x="3926631" y="3525304"/>
                </a:lnTo>
                <a:lnTo>
                  <a:pt x="3897306" y="3547095"/>
                </a:lnTo>
                <a:lnTo>
                  <a:pt x="3896886" y="3547500"/>
                </a:lnTo>
                <a:lnTo>
                  <a:pt x="3834004" y="3550510"/>
                </a:lnTo>
                <a:cubicBezTo>
                  <a:pt x="3800562" y="3554957"/>
                  <a:pt x="3734185" y="3568533"/>
                  <a:pt x="3696227" y="3574175"/>
                </a:cubicBezTo>
                <a:cubicBezTo>
                  <a:pt x="3661780" y="3570074"/>
                  <a:pt x="3640587" y="3551815"/>
                  <a:pt x="3652821" y="3580368"/>
                </a:cubicBezTo>
                <a:cubicBezTo>
                  <a:pt x="3641506" y="3579831"/>
                  <a:pt x="3634593" y="3582151"/>
                  <a:pt x="3629691" y="3585866"/>
                </a:cubicBezTo>
                <a:lnTo>
                  <a:pt x="3595018" y="3571623"/>
                </a:lnTo>
                <a:lnTo>
                  <a:pt x="3551656" y="3577800"/>
                </a:lnTo>
                <a:lnTo>
                  <a:pt x="3541558" y="3579797"/>
                </a:lnTo>
                <a:lnTo>
                  <a:pt x="3465708" y="3565931"/>
                </a:lnTo>
                <a:lnTo>
                  <a:pt x="3458313" y="3560366"/>
                </a:lnTo>
                <a:cubicBezTo>
                  <a:pt x="3450380" y="3556940"/>
                  <a:pt x="3439090" y="3555355"/>
                  <a:pt x="3420278" y="3557947"/>
                </a:cubicBezTo>
                <a:lnTo>
                  <a:pt x="3415952" y="3559424"/>
                </a:lnTo>
                <a:lnTo>
                  <a:pt x="3384432" y="3550905"/>
                </a:lnTo>
                <a:cubicBezTo>
                  <a:pt x="3374259" y="3547029"/>
                  <a:pt x="3265415" y="3542149"/>
                  <a:pt x="3258039" y="3535884"/>
                </a:cubicBezTo>
                <a:cubicBezTo>
                  <a:pt x="3138852" y="3551394"/>
                  <a:pt x="3130647" y="3523871"/>
                  <a:pt x="3015008" y="3528000"/>
                </a:cubicBezTo>
                <a:cubicBezTo>
                  <a:pt x="2914857" y="3486061"/>
                  <a:pt x="2851687" y="3511605"/>
                  <a:pt x="2761910" y="3505496"/>
                </a:cubicBezTo>
                <a:cubicBezTo>
                  <a:pt x="2676401" y="3501198"/>
                  <a:pt x="2636809" y="3514769"/>
                  <a:pt x="2521923" y="3514208"/>
                </a:cubicBezTo>
                <a:cubicBezTo>
                  <a:pt x="2400197" y="3505062"/>
                  <a:pt x="2222818" y="3509922"/>
                  <a:pt x="2085894" y="3490122"/>
                </a:cubicBezTo>
                <a:cubicBezTo>
                  <a:pt x="1978312" y="3483748"/>
                  <a:pt x="1977940" y="3488460"/>
                  <a:pt x="1936305" y="3487966"/>
                </a:cubicBezTo>
                <a:cubicBezTo>
                  <a:pt x="1922459" y="3490683"/>
                  <a:pt x="1849334" y="3482739"/>
                  <a:pt x="1836080" y="3487150"/>
                </a:cubicBezTo>
                <a:lnTo>
                  <a:pt x="1829133" y="3489437"/>
                </a:lnTo>
                <a:lnTo>
                  <a:pt x="1801140" y="3490787"/>
                </a:lnTo>
                <a:lnTo>
                  <a:pt x="1793476" y="3500921"/>
                </a:lnTo>
                <a:lnTo>
                  <a:pt x="1699923" y="3509706"/>
                </a:lnTo>
                <a:cubicBezTo>
                  <a:pt x="1637728" y="3485036"/>
                  <a:pt x="1584624" y="3514467"/>
                  <a:pt x="1474760" y="3513685"/>
                </a:cubicBezTo>
                <a:cubicBezTo>
                  <a:pt x="1445646" y="3505164"/>
                  <a:pt x="1329781" y="3484421"/>
                  <a:pt x="1308130" y="3496703"/>
                </a:cubicBezTo>
                <a:cubicBezTo>
                  <a:pt x="1287409" y="3498430"/>
                  <a:pt x="1265391" y="3492347"/>
                  <a:pt x="1252381" y="3506093"/>
                </a:cubicBezTo>
                <a:cubicBezTo>
                  <a:pt x="1232588" y="3522393"/>
                  <a:pt x="1170020" y="3491785"/>
                  <a:pt x="1174550" y="3512642"/>
                </a:cubicBezTo>
                <a:cubicBezTo>
                  <a:pt x="1119896" y="3512841"/>
                  <a:pt x="1000484" y="3507431"/>
                  <a:pt x="924455" y="3507283"/>
                </a:cubicBezTo>
                <a:cubicBezTo>
                  <a:pt x="887180" y="3483915"/>
                  <a:pt x="777361" y="3516071"/>
                  <a:pt x="718373" y="3511753"/>
                </a:cubicBezTo>
                <a:cubicBezTo>
                  <a:pt x="666588" y="3513355"/>
                  <a:pt x="661645" y="3525551"/>
                  <a:pt x="600444" y="3520899"/>
                </a:cubicBezTo>
                <a:cubicBezTo>
                  <a:pt x="491334" y="3516943"/>
                  <a:pt x="451794" y="3507522"/>
                  <a:pt x="351173" y="3495843"/>
                </a:cubicBezTo>
                <a:cubicBezTo>
                  <a:pt x="237121" y="3487112"/>
                  <a:pt x="235857" y="3499212"/>
                  <a:pt x="108372" y="3484386"/>
                </a:cubicBezTo>
                <a:cubicBezTo>
                  <a:pt x="86318" y="3481054"/>
                  <a:pt x="40657" y="3480329"/>
                  <a:pt x="6467" y="3476532"/>
                </a:cubicBezTo>
                <a:lnTo>
                  <a:pt x="0" y="3475412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28C3457-C79F-1488-0356-729678866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1727" y="2190741"/>
            <a:ext cx="1348547" cy="40780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4EA44D-8EF9-C8D6-14A1-6431946C4D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0205" y="1376516"/>
            <a:ext cx="9930581" cy="490957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sz="2400" dirty="0"/>
          </a:p>
          <a:p>
            <a:pPr algn="ctr">
              <a:buFont typeface="Symbol" panose="05050102010706020507" pitchFamily="18" charset="2"/>
              <a:buChar char="Þ"/>
            </a:pPr>
            <a:r>
              <a:rPr lang="de-DE" sz="2400" dirty="0"/>
              <a:t> </a:t>
            </a:r>
            <a:r>
              <a:rPr lang="de-DE" dirty="0"/>
              <a:t>Das Gegenüber das spüren lassen, was man selbst erlebt hat, was mir selbst ‚angetan‘ wurde</a:t>
            </a:r>
          </a:p>
          <a:p>
            <a:pPr marL="0" indent="0">
              <a:buNone/>
            </a:pPr>
            <a:endParaRPr lang="de-DE" sz="2400" dirty="0"/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C2FB282D-52A4-4D62-D703-071178E91781}"/>
              </a:ext>
            </a:extLst>
          </p:cNvPr>
          <p:cNvSpPr/>
          <p:nvPr/>
        </p:nvSpPr>
        <p:spPr>
          <a:xfrm>
            <a:off x="1293813" y="3062224"/>
            <a:ext cx="9604374" cy="300851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Gegenübertragung</a:t>
            </a:r>
            <a:r>
              <a:rPr lang="de-DE" sz="2800" dirty="0"/>
              <a:t>: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de-DE" sz="2800" dirty="0"/>
              <a:t>Gesamtheit der – meist unbewussten – Reaktionen auf Übertragung und Projekten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de-DE" sz="2800" dirty="0"/>
              <a:t>Realer, inszenierter Druck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de-DE" sz="2800" dirty="0"/>
              <a:t>Ziel der Einheit: </a:t>
            </a:r>
            <a:r>
              <a:rPr lang="de-DE" sz="2800" i="1" dirty="0"/>
              <a:t>Identifikation und Rollenübernahme </a:t>
            </a:r>
            <a:r>
              <a:rPr lang="de-DE" sz="2800" dirty="0"/>
              <a:t>- erleben, ausleben und mitspielen in der Szene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de-DE" sz="2800" dirty="0"/>
              <a:t>Gefahr des unbewussten Agierens </a:t>
            </a:r>
          </a:p>
        </p:txBody>
      </p:sp>
    </p:spTree>
    <p:extLst>
      <p:ext uri="{BB962C8B-B14F-4D97-AF65-F5344CB8AC3E}">
        <p14:creationId xmlns:p14="http://schemas.microsoft.com/office/powerpoint/2010/main" val="16149131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CAA244-2860-3B7A-5BB7-80D9009B9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31B3A5-15DE-46A7-7B94-E26202EBD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DB832C5-1E00-574D-772C-AC2B70E30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1136" y="453492"/>
            <a:ext cx="7973961" cy="1106206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de-DE" sz="40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7</a:t>
            </a:r>
            <a:r>
              <a:rPr lang="de-DE" sz="3600" dirty="0">
                <a:solidFill>
                  <a:schemeClr val="bg2">
                    <a:lumMod val="90000"/>
                  </a:schemeClr>
                </a:solidFill>
              </a:rPr>
              <a:t> 	</a:t>
            </a:r>
            <a:r>
              <a:rPr lang="de-DE" sz="4000" dirty="0">
                <a:solidFill>
                  <a:schemeClr val="bg2">
                    <a:lumMod val="90000"/>
                  </a:schemeClr>
                </a:solidFill>
              </a:rPr>
              <a:t>Erinnern allein reicht nicht: 	Korrigierende Erfahrung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9F77120-33F0-82E0-0462-073FFA571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3813" y="2337807"/>
            <a:ext cx="9604374" cy="3585866"/>
          </a:xfrm>
          <a:custGeom>
            <a:avLst/>
            <a:gdLst>
              <a:gd name="connsiteX0" fmla="*/ 0 w 9604374"/>
              <a:gd name="connsiteY0" fmla="*/ 0 h 3585866"/>
              <a:gd name="connsiteX1" fmla="*/ 9604374 w 9604374"/>
              <a:gd name="connsiteY1" fmla="*/ 0 h 3585866"/>
              <a:gd name="connsiteX2" fmla="*/ 9604374 w 9604374"/>
              <a:gd name="connsiteY2" fmla="*/ 3095088 h 3585866"/>
              <a:gd name="connsiteX3" fmla="*/ 9591455 w 9604374"/>
              <a:gd name="connsiteY3" fmla="*/ 3097044 h 3585866"/>
              <a:gd name="connsiteX4" fmla="*/ 9285147 w 9604374"/>
              <a:gd name="connsiteY4" fmla="*/ 3164182 h 3585866"/>
              <a:gd name="connsiteX5" fmla="*/ 9114078 w 9604374"/>
              <a:gd name="connsiteY5" fmla="*/ 3164299 h 3585866"/>
              <a:gd name="connsiteX6" fmla="*/ 8999665 w 9604374"/>
              <a:gd name="connsiteY6" fmla="*/ 3157864 h 3585866"/>
              <a:gd name="connsiteX7" fmla="*/ 8925240 w 9604374"/>
              <a:gd name="connsiteY7" fmla="*/ 3152135 h 3585866"/>
              <a:gd name="connsiteX8" fmla="*/ 8868257 w 9604374"/>
              <a:gd name="connsiteY8" fmla="*/ 3146819 h 3585866"/>
              <a:gd name="connsiteX9" fmla="*/ 8792363 w 9604374"/>
              <a:gd name="connsiteY9" fmla="*/ 3146856 h 3585866"/>
              <a:gd name="connsiteX10" fmla="*/ 8668399 w 9604374"/>
              <a:gd name="connsiteY10" fmla="*/ 3196893 h 3585866"/>
              <a:gd name="connsiteX11" fmla="*/ 8474043 w 9604374"/>
              <a:gd name="connsiteY11" fmla="*/ 3240734 h 3585866"/>
              <a:gd name="connsiteX12" fmla="*/ 8317555 w 9604374"/>
              <a:gd name="connsiteY12" fmla="*/ 3247156 h 3585866"/>
              <a:gd name="connsiteX13" fmla="*/ 8280111 w 9604374"/>
              <a:gd name="connsiteY13" fmla="*/ 3255812 h 3585866"/>
              <a:gd name="connsiteX14" fmla="*/ 8096088 w 9604374"/>
              <a:gd name="connsiteY14" fmla="*/ 3253903 h 3585866"/>
              <a:gd name="connsiteX15" fmla="*/ 7825642 w 9604374"/>
              <a:gd name="connsiteY15" fmla="*/ 3271628 h 3585866"/>
              <a:gd name="connsiteX16" fmla="*/ 7531820 w 9604374"/>
              <a:gd name="connsiteY16" fmla="*/ 3252671 h 3585866"/>
              <a:gd name="connsiteX17" fmla="*/ 7193751 w 9604374"/>
              <a:gd name="connsiteY17" fmla="*/ 3245192 h 3585866"/>
              <a:gd name="connsiteX18" fmla="*/ 6976768 w 9604374"/>
              <a:gd name="connsiteY18" fmla="*/ 3238559 h 3585866"/>
              <a:gd name="connsiteX19" fmla="*/ 6756462 w 9604374"/>
              <a:gd name="connsiteY19" fmla="*/ 3273268 h 3585866"/>
              <a:gd name="connsiteX20" fmla="*/ 6512214 w 9604374"/>
              <a:gd name="connsiteY20" fmla="*/ 3298845 h 3585866"/>
              <a:gd name="connsiteX21" fmla="*/ 6289569 w 9604374"/>
              <a:gd name="connsiteY21" fmla="*/ 3301118 h 3585866"/>
              <a:gd name="connsiteX22" fmla="*/ 6157816 w 9604374"/>
              <a:gd name="connsiteY22" fmla="*/ 3308643 h 3585866"/>
              <a:gd name="connsiteX23" fmla="*/ 6110062 w 9604374"/>
              <a:gd name="connsiteY23" fmla="*/ 3321185 h 3585866"/>
              <a:gd name="connsiteX24" fmla="*/ 6041832 w 9604374"/>
              <a:gd name="connsiteY24" fmla="*/ 3332190 h 3585866"/>
              <a:gd name="connsiteX25" fmla="*/ 5923195 w 9604374"/>
              <a:gd name="connsiteY25" fmla="*/ 3359104 h 3585866"/>
              <a:gd name="connsiteX26" fmla="*/ 5770972 w 9604374"/>
              <a:gd name="connsiteY26" fmla="*/ 3369893 h 3585866"/>
              <a:gd name="connsiteX27" fmla="*/ 5632583 w 9604374"/>
              <a:gd name="connsiteY27" fmla="*/ 3357730 h 3585866"/>
              <a:gd name="connsiteX28" fmla="*/ 5539996 w 9604374"/>
              <a:gd name="connsiteY28" fmla="*/ 3352890 h 3585866"/>
              <a:gd name="connsiteX29" fmla="*/ 5315460 w 9604374"/>
              <a:gd name="connsiteY29" fmla="*/ 3350411 h 3585866"/>
              <a:gd name="connsiteX30" fmla="*/ 5072455 w 9604374"/>
              <a:gd name="connsiteY30" fmla="*/ 3338147 h 3585866"/>
              <a:gd name="connsiteX31" fmla="*/ 5016364 w 9604374"/>
              <a:gd name="connsiteY31" fmla="*/ 3348937 h 3585866"/>
              <a:gd name="connsiteX32" fmla="*/ 4922276 w 9604374"/>
              <a:gd name="connsiteY32" fmla="*/ 3366515 h 3585866"/>
              <a:gd name="connsiteX33" fmla="*/ 4856444 w 9604374"/>
              <a:gd name="connsiteY33" fmla="*/ 3399463 h 3585866"/>
              <a:gd name="connsiteX34" fmla="*/ 4775993 w 9604374"/>
              <a:gd name="connsiteY34" fmla="*/ 3406312 h 3585866"/>
              <a:gd name="connsiteX35" fmla="*/ 4667320 w 9604374"/>
              <a:gd name="connsiteY35" fmla="*/ 3397926 h 3585866"/>
              <a:gd name="connsiteX36" fmla="*/ 4540268 w 9604374"/>
              <a:gd name="connsiteY36" fmla="*/ 3424464 h 3585866"/>
              <a:gd name="connsiteX37" fmla="*/ 4465491 w 9604374"/>
              <a:gd name="connsiteY37" fmla="*/ 3433154 h 3585866"/>
              <a:gd name="connsiteX38" fmla="*/ 4262864 w 9604374"/>
              <a:gd name="connsiteY38" fmla="*/ 3464075 h 3585866"/>
              <a:gd name="connsiteX39" fmla="*/ 4175005 w 9604374"/>
              <a:gd name="connsiteY39" fmla="*/ 3493545 h 3585866"/>
              <a:gd name="connsiteX40" fmla="*/ 4030100 w 9604374"/>
              <a:gd name="connsiteY40" fmla="*/ 3514212 h 3585866"/>
              <a:gd name="connsiteX41" fmla="*/ 3926631 w 9604374"/>
              <a:gd name="connsiteY41" fmla="*/ 3525304 h 3585866"/>
              <a:gd name="connsiteX42" fmla="*/ 3897306 w 9604374"/>
              <a:gd name="connsiteY42" fmla="*/ 3547095 h 3585866"/>
              <a:gd name="connsiteX43" fmla="*/ 3896886 w 9604374"/>
              <a:gd name="connsiteY43" fmla="*/ 3547500 h 3585866"/>
              <a:gd name="connsiteX44" fmla="*/ 3834004 w 9604374"/>
              <a:gd name="connsiteY44" fmla="*/ 3550510 h 3585866"/>
              <a:gd name="connsiteX45" fmla="*/ 3696227 w 9604374"/>
              <a:gd name="connsiteY45" fmla="*/ 3574175 h 3585866"/>
              <a:gd name="connsiteX46" fmla="*/ 3652821 w 9604374"/>
              <a:gd name="connsiteY46" fmla="*/ 3580368 h 3585866"/>
              <a:gd name="connsiteX47" fmla="*/ 3629691 w 9604374"/>
              <a:gd name="connsiteY47" fmla="*/ 3585866 h 3585866"/>
              <a:gd name="connsiteX48" fmla="*/ 3595018 w 9604374"/>
              <a:gd name="connsiteY48" fmla="*/ 3571623 h 3585866"/>
              <a:gd name="connsiteX49" fmla="*/ 3551656 w 9604374"/>
              <a:gd name="connsiteY49" fmla="*/ 3577800 h 3585866"/>
              <a:gd name="connsiteX50" fmla="*/ 3541558 w 9604374"/>
              <a:gd name="connsiteY50" fmla="*/ 3579797 h 3585866"/>
              <a:gd name="connsiteX51" fmla="*/ 3465708 w 9604374"/>
              <a:gd name="connsiteY51" fmla="*/ 3565931 h 3585866"/>
              <a:gd name="connsiteX52" fmla="*/ 3458313 w 9604374"/>
              <a:gd name="connsiteY52" fmla="*/ 3560366 h 3585866"/>
              <a:gd name="connsiteX53" fmla="*/ 3420278 w 9604374"/>
              <a:gd name="connsiteY53" fmla="*/ 3557947 h 3585866"/>
              <a:gd name="connsiteX54" fmla="*/ 3415952 w 9604374"/>
              <a:gd name="connsiteY54" fmla="*/ 3559424 h 3585866"/>
              <a:gd name="connsiteX55" fmla="*/ 3384432 w 9604374"/>
              <a:gd name="connsiteY55" fmla="*/ 3550905 h 3585866"/>
              <a:gd name="connsiteX56" fmla="*/ 3258039 w 9604374"/>
              <a:gd name="connsiteY56" fmla="*/ 3535884 h 3585866"/>
              <a:gd name="connsiteX57" fmla="*/ 3015008 w 9604374"/>
              <a:gd name="connsiteY57" fmla="*/ 3528000 h 3585866"/>
              <a:gd name="connsiteX58" fmla="*/ 2761910 w 9604374"/>
              <a:gd name="connsiteY58" fmla="*/ 3505496 h 3585866"/>
              <a:gd name="connsiteX59" fmla="*/ 2521923 w 9604374"/>
              <a:gd name="connsiteY59" fmla="*/ 3514208 h 3585866"/>
              <a:gd name="connsiteX60" fmla="*/ 2085894 w 9604374"/>
              <a:gd name="connsiteY60" fmla="*/ 3490122 h 3585866"/>
              <a:gd name="connsiteX61" fmla="*/ 1936305 w 9604374"/>
              <a:gd name="connsiteY61" fmla="*/ 3487966 h 3585866"/>
              <a:gd name="connsiteX62" fmla="*/ 1836080 w 9604374"/>
              <a:gd name="connsiteY62" fmla="*/ 3487150 h 3585866"/>
              <a:gd name="connsiteX63" fmla="*/ 1829133 w 9604374"/>
              <a:gd name="connsiteY63" fmla="*/ 3489437 h 3585866"/>
              <a:gd name="connsiteX64" fmla="*/ 1801140 w 9604374"/>
              <a:gd name="connsiteY64" fmla="*/ 3490787 h 3585866"/>
              <a:gd name="connsiteX65" fmla="*/ 1793476 w 9604374"/>
              <a:gd name="connsiteY65" fmla="*/ 3500921 h 3585866"/>
              <a:gd name="connsiteX66" fmla="*/ 1699923 w 9604374"/>
              <a:gd name="connsiteY66" fmla="*/ 3509706 h 3585866"/>
              <a:gd name="connsiteX67" fmla="*/ 1474760 w 9604374"/>
              <a:gd name="connsiteY67" fmla="*/ 3513685 h 3585866"/>
              <a:gd name="connsiteX68" fmla="*/ 1308130 w 9604374"/>
              <a:gd name="connsiteY68" fmla="*/ 3496703 h 3585866"/>
              <a:gd name="connsiteX69" fmla="*/ 1252381 w 9604374"/>
              <a:gd name="connsiteY69" fmla="*/ 3506093 h 3585866"/>
              <a:gd name="connsiteX70" fmla="*/ 1174550 w 9604374"/>
              <a:gd name="connsiteY70" fmla="*/ 3512642 h 3585866"/>
              <a:gd name="connsiteX71" fmla="*/ 924455 w 9604374"/>
              <a:gd name="connsiteY71" fmla="*/ 3507283 h 3585866"/>
              <a:gd name="connsiteX72" fmla="*/ 718373 w 9604374"/>
              <a:gd name="connsiteY72" fmla="*/ 3511753 h 3585866"/>
              <a:gd name="connsiteX73" fmla="*/ 600444 w 9604374"/>
              <a:gd name="connsiteY73" fmla="*/ 3520899 h 3585866"/>
              <a:gd name="connsiteX74" fmla="*/ 351173 w 9604374"/>
              <a:gd name="connsiteY74" fmla="*/ 3495843 h 3585866"/>
              <a:gd name="connsiteX75" fmla="*/ 108372 w 9604374"/>
              <a:gd name="connsiteY75" fmla="*/ 3484386 h 3585866"/>
              <a:gd name="connsiteX76" fmla="*/ 6467 w 9604374"/>
              <a:gd name="connsiteY76" fmla="*/ 3476532 h 3585866"/>
              <a:gd name="connsiteX77" fmla="*/ 0 w 9604374"/>
              <a:gd name="connsiteY77" fmla="*/ 3475412 h 3585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604374" h="3585866">
                <a:moveTo>
                  <a:pt x="0" y="0"/>
                </a:moveTo>
                <a:lnTo>
                  <a:pt x="9604374" y="0"/>
                </a:lnTo>
                <a:lnTo>
                  <a:pt x="9604374" y="3095088"/>
                </a:lnTo>
                <a:lnTo>
                  <a:pt x="9591455" y="3097044"/>
                </a:lnTo>
                <a:cubicBezTo>
                  <a:pt x="9496183" y="3133516"/>
                  <a:pt x="9411472" y="3121301"/>
                  <a:pt x="9285147" y="3164182"/>
                </a:cubicBezTo>
                <a:cubicBezTo>
                  <a:pt x="9222914" y="3162781"/>
                  <a:pt x="9174371" y="3173454"/>
                  <a:pt x="9114078" y="3164299"/>
                </a:cubicBezTo>
                <a:cubicBezTo>
                  <a:pt x="9087411" y="3155904"/>
                  <a:pt x="9030947" y="3180906"/>
                  <a:pt x="8999665" y="3157864"/>
                </a:cubicBezTo>
                <a:cubicBezTo>
                  <a:pt x="8997339" y="3174606"/>
                  <a:pt x="8938300" y="3159909"/>
                  <a:pt x="8925240" y="3152135"/>
                </a:cubicBezTo>
                <a:cubicBezTo>
                  <a:pt x="8910091" y="3159441"/>
                  <a:pt x="8884639" y="3146109"/>
                  <a:pt x="8868257" y="3146819"/>
                </a:cubicBezTo>
                <a:cubicBezTo>
                  <a:pt x="8835852" y="3110204"/>
                  <a:pt x="8832251" y="3167659"/>
                  <a:pt x="8792363" y="3146856"/>
                </a:cubicBezTo>
                <a:cubicBezTo>
                  <a:pt x="8774838" y="3159285"/>
                  <a:pt x="8715420" y="3185652"/>
                  <a:pt x="8668399" y="3196893"/>
                </a:cubicBezTo>
                <a:cubicBezTo>
                  <a:pt x="8575902" y="3221445"/>
                  <a:pt x="8569506" y="3250654"/>
                  <a:pt x="8474043" y="3240734"/>
                </a:cubicBezTo>
                <a:cubicBezTo>
                  <a:pt x="8460613" y="3264436"/>
                  <a:pt x="8297088" y="3204738"/>
                  <a:pt x="8317555" y="3247156"/>
                </a:cubicBezTo>
                <a:cubicBezTo>
                  <a:pt x="8285696" y="3245083"/>
                  <a:pt x="8262352" y="3228203"/>
                  <a:pt x="8280111" y="3255812"/>
                </a:cubicBezTo>
                <a:lnTo>
                  <a:pt x="8096088" y="3253903"/>
                </a:lnTo>
                <a:cubicBezTo>
                  <a:pt x="7994084" y="3261603"/>
                  <a:pt x="7930388" y="3281921"/>
                  <a:pt x="7825642" y="3271628"/>
                </a:cubicBezTo>
                <a:cubicBezTo>
                  <a:pt x="7723046" y="3270395"/>
                  <a:pt x="7671282" y="3252297"/>
                  <a:pt x="7531820" y="3252671"/>
                </a:cubicBezTo>
                <a:cubicBezTo>
                  <a:pt x="7433606" y="3250277"/>
                  <a:pt x="7293100" y="3236234"/>
                  <a:pt x="7193751" y="3245192"/>
                </a:cubicBezTo>
                <a:cubicBezTo>
                  <a:pt x="7074822" y="3223769"/>
                  <a:pt x="7104250" y="3250265"/>
                  <a:pt x="6976768" y="3238559"/>
                </a:cubicBezTo>
                <a:cubicBezTo>
                  <a:pt x="6921032" y="3284865"/>
                  <a:pt x="6823818" y="3261794"/>
                  <a:pt x="6756462" y="3273268"/>
                </a:cubicBezTo>
                <a:cubicBezTo>
                  <a:pt x="6679037" y="3283316"/>
                  <a:pt x="6590030" y="3294204"/>
                  <a:pt x="6512214" y="3298845"/>
                </a:cubicBezTo>
                <a:cubicBezTo>
                  <a:pt x="6450581" y="3277980"/>
                  <a:pt x="6366042" y="3329199"/>
                  <a:pt x="6289569" y="3301118"/>
                </a:cubicBezTo>
                <a:cubicBezTo>
                  <a:pt x="6261432" y="3294355"/>
                  <a:pt x="6174310" y="3295209"/>
                  <a:pt x="6157816" y="3308643"/>
                </a:cubicBezTo>
                <a:cubicBezTo>
                  <a:pt x="6139648" y="3311557"/>
                  <a:pt x="6118459" y="3306799"/>
                  <a:pt x="6110062" y="3321185"/>
                </a:cubicBezTo>
                <a:cubicBezTo>
                  <a:pt x="6096189" y="3338498"/>
                  <a:pt x="6032810" y="3311765"/>
                  <a:pt x="6041832" y="3332190"/>
                </a:cubicBezTo>
                <a:cubicBezTo>
                  <a:pt x="5996830" y="3313871"/>
                  <a:pt x="5961033" y="3350141"/>
                  <a:pt x="5923195" y="3359104"/>
                </a:cubicBezTo>
                <a:cubicBezTo>
                  <a:pt x="5887750" y="3340930"/>
                  <a:pt x="5853570" y="3365323"/>
                  <a:pt x="5770972" y="3369893"/>
                </a:cubicBezTo>
                <a:cubicBezTo>
                  <a:pt x="5731993" y="3348876"/>
                  <a:pt x="5705091" y="3385599"/>
                  <a:pt x="5632583" y="3357730"/>
                </a:cubicBezTo>
                <a:cubicBezTo>
                  <a:pt x="5594087" y="3357562"/>
                  <a:pt x="5606154" y="3357443"/>
                  <a:pt x="5539996" y="3352890"/>
                </a:cubicBezTo>
                <a:cubicBezTo>
                  <a:pt x="5439049" y="3348000"/>
                  <a:pt x="5408459" y="3356166"/>
                  <a:pt x="5315460" y="3350411"/>
                </a:cubicBezTo>
                <a:cubicBezTo>
                  <a:pt x="5211119" y="3348356"/>
                  <a:pt x="5208881" y="3372469"/>
                  <a:pt x="5072455" y="3338147"/>
                </a:cubicBezTo>
                <a:cubicBezTo>
                  <a:pt x="5061717" y="3354508"/>
                  <a:pt x="5045493" y="3355753"/>
                  <a:pt x="5016364" y="3348937"/>
                </a:cubicBezTo>
                <a:cubicBezTo>
                  <a:pt x="4965900" y="3349130"/>
                  <a:pt x="4977835" y="3389131"/>
                  <a:pt x="4922276" y="3366515"/>
                </a:cubicBezTo>
                <a:cubicBezTo>
                  <a:pt x="4935702" y="3387794"/>
                  <a:pt x="4828733" y="3377760"/>
                  <a:pt x="4856444" y="3399463"/>
                </a:cubicBezTo>
                <a:cubicBezTo>
                  <a:pt x="4827698" y="3420094"/>
                  <a:pt x="4805019" y="3388256"/>
                  <a:pt x="4775993" y="3406312"/>
                </a:cubicBezTo>
                <a:cubicBezTo>
                  <a:pt x="4744470" y="3406056"/>
                  <a:pt x="4706605" y="3394901"/>
                  <a:pt x="4667320" y="3397926"/>
                </a:cubicBezTo>
                <a:cubicBezTo>
                  <a:pt x="4613435" y="3387476"/>
                  <a:pt x="4608100" y="3410487"/>
                  <a:pt x="4540268" y="3424464"/>
                </a:cubicBezTo>
                <a:cubicBezTo>
                  <a:pt x="4508279" y="3412969"/>
                  <a:pt x="4485989" y="3420063"/>
                  <a:pt x="4465491" y="3433154"/>
                </a:cubicBezTo>
                <a:cubicBezTo>
                  <a:pt x="4396498" y="3432601"/>
                  <a:pt x="4338078" y="3453569"/>
                  <a:pt x="4262864" y="3464075"/>
                </a:cubicBezTo>
                <a:cubicBezTo>
                  <a:pt x="4180249" y="3483394"/>
                  <a:pt x="4225769" y="3479019"/>
                  <a:pt x="4175005" y="3493545"/>
                </a:cubicBezTo>
                <a:lnTo>
                  <a:pt x="4030100" y="3514212"/>
                </a:lnTo>
                <a:lnTo>
                  <a:pt x="3926631" y="3525304"/>
                </a:lnTo>
                <a:lnTo>
                  <a:pt x="3897306" y="3547095"/>
                </a:lnTo>
                <a:lnTo>
                  <a:pt x="3896886" y="3547500"/>
                </a:lnTo>
                <a:lnTo>
                  <a:pt x="3834004" y="3550510"/>
                </a:lnTo>
                <a:cubicBezTo>
                  <a:pt x="3800562" y="3554957"/>
                  <a:pt x="3734185" y="3568533"/>
                  <a:pt x="3696227" y="3574175"/>
                </a:cubicBezTo>
                <a:cubicBezTo>
                  <a:pt x="3661780" y="3570074"/>
                  <a:pt x="3640587" y="3551815"/>
                  <a:pt x="3652821" y="3580368"/>
                </a:cubicBezTo>
                <a:cubicBezTo>
                  <a:pt x="3641506" y="3579831"/>
                  <a:pt x="3634593" y="3582151"/>
                  <a:pt x="3629691" y="3585866"/>
                </a:cubicBezTo>
                <a:lnTo>
                  <a:pt x="3595018" y="3571623"/>
                </a:lnTo>
                <a:lnTo>
                  <a:pt x="3551656" y="3577800"/>
                </a:lnTo>
                <a:lnTo>
                  <a:pt x="3541558" y="3579797"/>
                </a:lnTo>
                <a:lnTo>
                  <a:pt x="3465708" y="3565931"/>
                </a:lnTo>
                <a:lnTo>
                  <a:pt x="3458313" y="3560366"/>
                </a:lnTo>
                <a:cubicBezTo>
                  <a:pt x="3450380" y="3556940"/>
                  <a:pt x="3439090" y="3555355"/>
                  <a:pt x="3420278" y="3557947"/>
                </a:cubicBezTo>
                <a:lnTo>
                  <a:pt x="3415952" y="3559424"/>
                </a:lnTo>
                <a:lnTo>
                  <a:pt x="3384432" y="3550905"/>
                </a:lnTo>
                <a:cubicBezTo>
                  <a:pt x="3374259" y="3547029"/>
                  <a:pt x="3265415" y="3542149"/>
                  <a:pt x="3258039" y="3535884"/>
                </a:cubicBezTo>
                <a:cubicBezTo>
                  <a:pt x="3138852" y="3551394"/>
                  <a:pt x="3130647" y="3523871"/>
                  <a:pt x="3015008" y="3528000"/>
                </a:cubicBezTo>
                <a:cubicBezTo>
                  <a:pt x="2914857" y="3486061"/>
                  <a:pt x="2851687" y="3511605"/>
                  <a:pt x="2761910" y="3505496"/>
                </a:cubicBezTo>
                <a:cubicBezTo>
                  <a:pt x="2676401" y="3501198"/>
                  <a:pt x="2636809" y="3514769"/>
                  <a:pt x="2521923" y="3514208"/>
                </a:cubicBezTo>
                <a:cubicBezTo>
                  <a:pt x="2400197" y="3505062"/>
                  <a:pt x="2222818" y="3509922"/>
                  <a:pt x="2085894" y="3490122"/>
                </a:cubicBezTo>
                <a:cubicBezTo>
                  <a:pt x="1978312" y="3483748"/>
                  <a:pt x="1977940" y="3488460"/>
                  <a:pt x="1936305" y="3487966"/>
                </a:cubicBezTo>
                <a:cubicBezTo>
                  <a:pt x="1922459" y="3490683"/>
                  <a:pt x="1849334" y="3482739"/>
                  <a:pt x="1836080" y="3487150"/>
                </a:cubicBezTo>
                <a:lnTo>
                  <a:pt x="1829133" y="3489437"/>
                </a:lnTo>
                <a:lnTo>
                  <a:pt x="1801140" y="3490787"/>
                </a:lnTo>
                <a:lnTo>
                  <a:pt x="1793476" y="3500921"/>
                </a:lnTo>
                <a:lnTo>
                  <a:pt x="1699923" y="3509706"/>
                </a:lnTo>
                <a:cubicBezTo>
                  <a:pt x="1637728" y="3485036"/>
                  <a:pt x="1584624" y="3514467"/>
                  <a:pt x="1474760" y="3513685"/>
                </a:cubicBezTo>
                <a:cubicBezTo>
                  <a:pt x="1445646" y="3505164"/>
                  <a:pt x="1329781" y="3484421"/>
                  <a:pt x="1308130" y="3496703"/>
                </a:cubicBezTo>
                <a:cubicBezTo>
                  <a:pt x="1287409" y="3498430"/>
                  <a:pt x="1265391" y="3492347"/>
                  <a:pt x="1252381" y="3506093"/>
                </a:cubicBezTo>
                <a:cubicBezTo>
                  <a:pt x="1232588" y="3522393"/>
                  <a:pt x="1170020" y="3491785"/>
                  <a:pt x="1174550" y="3512642"/>
                </a:cubicBezTo>
                <a:cubicBezTo>
                  <a:pt x="1119896" y="3512841"/>
                  <a:pt x="1000484" y="3507431"/>
                  <a:pt x="924455" y="3507283"/>
                </a:cubicBezTo>
                <a:cubicBezTo>
                  <a:pt x="887180" y="3483915"/>
                  <a:pt x="777361" y="3516071"/>
                  <a:pt x="718373" y="3511753"/>
                </a:cubicBezTo>
                <a:cubicBezTo>
                  <a:pt x="666588" y="3513355"/>
                  <a:pt x="661645" y="3525551"/>
                  <a:pt x="600444" y="3520899"/>
                </a:cubicBezTo>
                <a:cubicBezTo>
                  <a:pt x="491334" y="3516943"/>
                  <a:pt x="451794" y="3507522"/>
                  <a:pt x="351173" y="3495843"/>
                </a:cubicBezTo>
                <a:cubicBezTo>
                  <a:pt x="237121" y="3487112"/>
                  <a:pt x="235857" y="3499212"/>
                  <a:pt x="108372" y="3484386"/>
                </a:cubicBezTo>
                <a:cubicBezTo>
                  <a:pt x="86318" y="3481054"/>
                  <a:pt x="40657" y="3480329"/>
                  <a:pt x="6467" y="3476532"/>
                </a:cubicBezTo>
                <a:lnTo>
                  <a:pt x="0" y="3475412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26277EDF-7EED-D6AD-B7CF-207439F26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1727" y="2190741"/>
            <a:ext cx="1348547" cy="40780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6B58A83-05FE-463E-6F94-F7210A4FA7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548" y="1887794"/>
            <a:ext cx="10019071" cy="45974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b="1" dirty="0"/>
              <a:t>Die Szene als:</a:t>
            </a:r>
          </a:p>
          <a:p>
            <a:r>
              <a:rPr lang="de-DE" b="1" dirty="0">
                <a:solidFill>
                  <a:schemeClr val="accent3"/>
                </a:solidFill>
              </a:rPr>
              <a:t>Abwehr und Kontrolle</a:t>
            </a:r>
            <a:r>
              <a:rPr lang="de-DE" dirty="0"/>
              <a:t>; das Leid ‚abschieben‘</a:t>
            </a:r>
          </a:p>
          <a:p>
            <a:r>
              <a:rPr lang="de-DE" dirty="0"/>
              <a:t>Ausdruck innerer Konflikte, </a:t>
            </a:r>
            <a:r>
              <a:rPr lang="de-DE" b="1" dirty="0">
                <a:solidFill>
                  <a:schemeClr val="accent3"/>
                </a:solidFill>
              </a:rPr>
              <a:t>Hilferuf</a:t>
            </a:r>
            <a:r>
              <a:rPr lang="de-DE" dirty="0"/>
              <a:t>: „Schaut mal, so geht es mir“</a:t>
            </a:r>
          </a:p>
          <a:p>
            <a:r>
              <a:rPr lang="de-DE" b="1" dirty="0">
                <a:solidFill>
                  <a:schemeClr val="accent3"/>
                </a:solidFill>
              </a:rPr>
              <a:t>Geschenk</a:t>
            </a:r>
            <a:r>
              <a:rPr lang="de-DE" dirty="0"/>
              <a:t>: „Jetzt könnt ihr mir helfen, ich traue euch das zu“</a:t>
            </a:r>
          </a:p>
          <a:p>
            <a:r>
              <a:rPr lang="de-DE" b="1" dirty="0">
                <a:solidFill>
                  <a:schemeClr val="accent3"/>
                </a:solidFill>
              </a:rPr>
              <a:t>Hoffnung</a:t>
            </a:r>
            <a:r>
              <a:rPr lang="de-DE" dirty="0"/>
              <a:t> auf korrigierende Erfahrungen: „Helft mir, mich zu verstehen und zu verändern“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F69A7B9C-D338-807C-73CB-B4EF5DD54C52}"/>
              </a:ext>
            </a:extLst>
          </p:cNvPr>
          <p:cNvSpPr/>
          <p:nvPr/>
        </p:nvSpPr>
        <p:spPr>
          <a:xfrm>
            <a:off x="1825767" y="5288035"/>
            <a:ext cx="6250712" cy="119721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dirty="0"/>
              <a:t>„Jede antisoziale Tendenz ist ein Hinweis auf Hoffnung“ </a:t>
            </a:r>
            <a:r>
              <a:rPr lang="de-DE" dirty="0"/>
              <a:t>(D. </a:t>
            </a:r>
            <a:r>
              <a:rPr lang="de-DE" dirty="0" err="1"/>
              <a:t>Winnicott</a:t>
            </a:r>
            <a:r>
              <a:rPr lang="de-DE" dirty="0"/>
              <a:t>)</a:t>
            </a:r>
          </a:p>
          <a:p>
            <a:r>
              <a:rPr lang="de-DE" sz="2400" dirty="0"/>
              <a:t>„Jede Bewegung erzeugt Widerstand“ </a:t>
            </a:r>
            <a:r>
              <a:rPr lang="de-DE" dirty="0"/>
              <a:t>(J. </a:t>
            </a:r>
            <a:r>
              <a:rPr lang="de-DE" dirty="0" err="1"/>
              <a:t>Zinker</a:t>
            </a:r>
            <a:r>
              <a:rPr lang="de-DE" dirty="0"/>
              <a:t>)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179A485-7AC6-97FB-119B-8B631B4A0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9864" y="4718648"/>
            <a:ext cx="1741668" cy="1913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1980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458B37-927E-7C72-5FDF-20ABA67D5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3AC77AA-BA0B-19D3-4644-28C5F39316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3EEAE-E6B9-6C74-0DDA-6E780BDFE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0501" y="714162"/>
            <a:ext cx="8290998" cy="886681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de-DE" sz="40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8</a:t>
            </a:r>
            <a:r>
              <a:rPr lang="de-DE" sz="3600" dirty="0">
                <a:solidFill>
                  <a:schemeClr val="bg2">
                    <a:lumMod val="90000"/>
                  </a:schemeClr>
                </a:solidFill>
              </a:rPr>
              <a:t>	Fördernder Dialog:  Haltungen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FF13295-B303-944A-6291-90F0CBB55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3813" y="2337807"/>
            <a:ext cx="9604374" cy="3585866"/>
          </a:xfrm>
          <a:custGeom>
            <a:avLst/>
            <a:gdLst>
              <a:gd name="connsiteX0" fmla="*/ 0 w 9604374"/>
              <a:gd name="connsiteY0" fmla="*/ 0 h 3585866"/>
              <a:gd name="connsiteX1" fmla="*/ 9604374 w 9604374"/>
              <a:gd name="connsiteY1" fmla="*/ 0 h 3585866"/>
              <a:gd name="connsiteX2" fmla="*/ 9604374 w 9604374"/>
              <a:gd name="connsiteY2" fmla="*/ 3095088 h 3585866"/>
              <a:gd name="connsiteX3" fmla="*/ 9591455 w 9604374"/>
              <a:gd name="connsiteY3" fmla="*/ 3097044 h 3585866"/>
              <a:gd name="connsiteX4" fmla="*/ 9285147 w 9604374"/>
              <a:gd name="connsiteY4" fmla="*/ 3164182 h 3585866"/>
              <a:gd name="connsiteX5" fmla="*/ 9114078 w 9604374"/>
              <a:gd name="connsiteY5" fmla="*/ 3164299 h 3585866"/>
              <a:gd name="connsiteX6" fmla="*/ 8999665 w 9604374"/>
              <a:gd name="connsiteY6" fmla="*/ 3157864 h 3585866"/>
              <a:gd name="connsiteX7" fmla="*/ 8925240 w 9604374"/>
              <a:gd name="connsiteY7" fmla="*/ 3152135 h 3585866"/>
              <a:gd name="connsiteX8" fmla="*/ 8868257 w 9604374"/>
              <a:gd name="connsiteY8" fmla="*/ 3146819 h 3585866"/>
              <a:gd name="connsiteX9" fmla="*/ 8792363 w 9604374"/>
              <a:gd name="connsiteY9" fmla="*/ 3146856 h 3585866"/>
              <a:gd name="connsiteX10" fmla="*/ 8668399 w 9604374"/>
              <a:gd name="connsiteY10" fmla="*/ 3196893 h 3585866"/>
              <a:gd name="connsiteX11" fmla="*/ 8474043 w 9604374"/>
              <a:gd name="connsiteY11" fmla="*/ 3240734 h 3585866"/>
              <a:gd name="connsiteX12" fmla="*/ 8317555 w 9604374"/>
              <a:gd name="connsiteY12" fmla="*/ 3247156 h 3585866"/>
              <a:gd name="connsiteX13" fmla="*/ 8280111 w 9604374"/>
              <a:gd name="connsiteY13" fmla="*/ 3255812 h 3585866"/>
              <a:gd name="connsiteX14" fmla="*/ 8096088 w 9604374"/>
              <a:gd name="connsiteY14" fmla="*/ 3253903 h 3585866"/>
              <a:gd name="connsiteX15" fmla="*/ 7825642 w 9604374"/>
              <a:gd name="connsiteY15" fmla="*/ 3271628 h 3585866"/>
              <a:gd name="connsiteX16" fmla="*/ 7531820 w 9604374"/>
              <a:gd name="connsiteY16" fmla="*/ 3252671 h 3585866"/>
              <a:gd name="connsiteX17" fmla="*/ 7193751 w 9604374"/>
              <a:gd name="connsiteY17" fmla="*/ 3245192 h 3585866"/>
              <a:gd name="connsiteX18" fmla="*/ 6976768 w 9604374"/>
              <a:gd name="connsiteY18" fmla="*/ 3238559 h 3585866"/>
              <a:gd name="connsiteX19" fmla="*/ 6756462 w 9604374"/>
              <a:gd name="connsiteY19" fmla="*/ 3273268 h 3585866"/>
              <a:gd name="connsiteX20" fmla="*/ 6512214 w 9604374"/>
              <a:gd name="connsiteY20" fmla="*/ 3298845 h 3585866"/>
              <a:gd name="connsiteX21" fmla="*/ 6289569 w 9604374"/>
              <a:gd name="connsiteY21" fmla="*/ 3301118 h 3585866"/>
              <a:gd name="connsiteX22" fmla="*/ 6157816 w 9604374"/>
              <a:gd name="connsiteY22" fmla="*/ 3308643 h 3585866"/>
              <a:gd name="connsiteX23" fmla="*/ 6110062 w 9604374"/>
              <a:gd name="connsiteY23" fmla="*/ 3321185 h 3585866"/>
              <a:gd name="connsiteX24" fmla="*/ 6041832 w 9604374"/>
              <a:gd name="connsiteY24" fmla="*/ 3332190 h 3585866"/>
              <a:gd name="connsiteX25" fmla="*/ 5923195 w 9604374"/>
              <a:gd name="connsiteY25" fmla="*/ 3359104 h 3585866"/>
              <a:gd name="connsiteX26" fmla="*/ 5770972 w 9604374"/>
              <a:gd name="connsiteY26" fmla="*/ 3369893 h 3585866"/>
              <a:gd name="connsiteX27" fmla="*/ 5632583 w 9604374"/>
              <a:gd name="connsiteY27" fmla="*/ 3357730 h 3585866"/>
              <a:gd name="connsiteX28" fmla="*/ 5539996 w 9604374"/>
              <a:gd name="connsiteY28" fmla="*/ 3352890 h 3585866"/>
              <a:gd name="connsiteX29" fmla="*/ 5315460 w 9604374"/>
              <a:gd name="connsiteY29" fmla="*/ 3350411 h 3585866"/>
              <a:gd name="connsiteX30" fmla="*/ 5072455 w 9604374"/>
              <a:gd name="connsiteY30" fmla="*/ 3338147 h 3585866"/>
              <a:gd name="connsiteX31" fmla="*/ 5016364 w 9604374"/>
              <a:gd name="connsiteY31" fmla="*/ 3348937 h 3585866"/>
              <a:gd name="connsiteX32" fmla="*/ 4922276 w 9604374"/>
              <a:gd name="connsiteY32" fmla="*/ 3366515 h 3585866"/>
              <a:gd name="connsiteX33" fmla="*/ 4856444 w 9604374"/>
              <a:gd name="connsiteY33" fmla="*/ 3399463 h 3585866"/>
              <a:gd name="connsiteX34" fmla="*/ 4775993 w 9604374"/>
              <a:gd name="connsiteY34" fmla="*/ 3406312 h 3585866"/>
              <a:gd name="connsiteX35" fmla="*/ 4667320 w 9604374"/>
              <a:gd name="connsiteY35" fmla="*/ 3397926 h 3585866"/>
              <a:gd name="connsiteX36" fmla="*/ 4540268 w 9604374"/>
              <a:gd name="connsiteY36" fmla="*/ 3424464 h 3585866"/>
              <a:gd name="connsiteX37" fmla="*/ 4465491 w 9604374"/>
              <a:gd name="connsiteY37" fmla="*/ 3433154 h 3585866"/>
              <a:gd name="connsiteX38" fmla="*/ 4262864 w 9604374"/>
              <a:gd name="connsiteY38" fmla="*/ 3464075 h 3585866"/>
              <a:gd name="connsiteX39" fmla="*/ 4175005 w 9604374"/>
              <a:gd name="connsiteY39" fmla="*/ 3493545 h 3585866"/>
              <a:gd name="connsiteX40" fmla="*/ 4030100 w 9604374"/>
              <a:gd name="connsiteY40" fmla="*/ 3514212 h 3585866"/>
              <a:gd name="connsiteX41" fmla="*/ 3926631 w 9604374"/>
              <a:gd name="connsiteY41" fmla="*/ 3525304 h 3585866"/>
              <a:gd name="connsiteX42" fmla="*/ 3897306 w 9604374"/>
              <a:gd name="connsiteY42" fmla="*/ 3547095 h 3585866"/>
              <a:gd name="connsiteX43" fmla="*/ 3896886 w 9604374"/>
              <a:gd name="connsiteY43" fmla="*/ 3547500 h 3585866"/>
              <a:gd name="connsiteX44" fmla="*/ 3834004 w 9604374"/>
              <a:gd name="connsiteY44" fmla="*/ 3550510 h 3585866"/>
              <a:gd name="connsiteX45" fmla="*/ 3696227 w 9604374"/>
              <a:gd name="connsiteY45" fmla="*/ 3574175 h 3585866"/>
              <a:gd name="connsiteX46" fmla="*/ 3652821 w 9604374"/>
              <a:gd name="connsiteY46" fmla="*/ 3580368 h 3585866"/>
              <a:gd name="connsiteX47" fmla="*/ 3629691 w 9604374"/>
              <a:gd name="connsiteY47" fmla="*/ 3585866 h 3585866"/>
              <a:gd name="connsiteX48" fmla="*/ 3595018 w 9604374"/>
              <a:gd name="connsiteY48" fmla="*/ 3571623 h 3585866"/>
              <a:gd name="connsiteX49" fmla="*/ 3551656 w 9604374"/>
              <a:gd name="connsiteY49" fmla="*/ 3577800 h 3585866"/>
              <a:gd name="connsiteX50" fmla="*/ 3541558 w 9604374"/>
              <a:gd name="connsiteY50" fmla="*/ 3579797 h 3585866"/>
              <a:gd name="connsiteX51" fmla="*/ 3465708 w 9604374"/>
              <a:gd name="connsiteY51" fmla="*/ 3565931 h 3585866"/>
              <a:gd name="connsiteX52" fmla="*/ 3458313 w 9604374"/>
              <a:gd name="connsiteY52" fmla="*/ 3560366 h 3585866"/>
              <a:gd name="connsiteX53" fmla="*/ 3420278 w 9604374"/>
              <a:gd name="connsiteY53" fmla="*/ 3557947 h 3585866"/>
              <a:gd name="connsiteX54" fmla="*/ 3415952 w 9604374"/>
              <a:gd name="connsiteY54" fmla="*/ 3559424 h 3585866"/>
              <a:gd name="connsiteX55" fmla="*/ 3384432 w 9604374"/>
              <a:gd name="connsiteY55" fmla="*/ 3550905 h 3585866"/>
              <a:gd name="connsiteX56" fmla="*/ 3258039 w 9604374"/>
              <a:gd name="connsiteY56" fmla="*/ 3535884 h 3585866"/>
              <a:gd name="connsiteX57" fmla="*/ 3015008 w 9604374"/>
              <a:gd name="connsiteY57" fmla="*/ 3528000 h 3585866"/>
              <a:gd name="connsiteX58" fmla="*/ 2761910 w 9604374"/>
              <a:gd name="connsiteY58" fmla="*/ 3505496 h 3585866"/>
              <a:gd name="connsiteX59" fmla="*/ 2521923 w 9604374"/>
              <a:gd name="connsiteY59" fmla="*/ 3514208 h 3585866"/>
              <a:gd name="connsiteX60" fmla="*/ 2085894 w 9604374"/>
              <a:gd name="connsiteY60" fmla="*/ 3490122 h 3585866"/>
              <a:gd name="connsiteX61" fmla="*/ 1936305 w 9604374"/>
              <a:gd name="connsiteY61" fmla="*/ 3487966 h 3585866"/>
              <a:gd name="connsiteX62" fmla="*/ 1836080 w 9604374"/>
              <a:gd name="connsiteY62" fmla="*/ 3487150 h 3585866"/>
              <a:gd name="connsiteX63" fmla="*/ 1829133 w 9604374"/>
              <a:gd name="connsiteY63" fmla="*/ 3489437 h 3585866"/>
              <a:gd name="connsiteX64" fmla="*/ 1801140 w 9604374"/>
              <a:gd name="connsiteY64" fmla="*/ 3490787 h 3585866"/>
              <a:gd name="connsiteX65" fmla="*/ 1793476 w 9604374"/>
              <a:gd name="connsiteY65" fmla="*/ 3500921 h 3585866"/>
              <a:gd name="connsiteX66" fmla="*/ 1699923 w 9604374"/>
              <a:gd name="connsiteY66" fmla="*/ 3509706 h 3585866"/>
              <a:gd name="connsiteX67" fmla="*/ 1474760 w 9604374"/>
              <a:gd name="connsiteY67" fmla="*/ 3513685 h 3585866"/>
              <a:gd name="connsiteX68" fmla="*/ 1308130 w 9604374"/>
              <a:gd name="connsiteY68" fmla="*/ 3496703 h 3585866"/>
              <a:gd name="connsiteX69" fmla="*/ 1252381 w 9604374"/>
              <a:gd name="connsiteY69" fmla="*/ 3506093 h 3585866"/>
              <a:gd name="connsiteX70" fmla="*/ 1174550 w 9604374"/>
              <a:gd name="connsiteY70" fmla="*/ 3512642 h 3585866"/>
              <a:gd name="connsiteX71" fmla="*/ 924455 w 9604374"/>
              <a:gd name="connsiteY71" fmla="*/ 3507283 h 3585866"/>
              <a:gd name="connsiteX72" fmla="*/ 718373 w 9604374"/>
              <a:gd name="connsiteY72" fmla="*/ 3511753 h 3585866"/>
              <a:gd name="connsiteX73" fmla="*/ 600444 w 9604374"/>
              <a:gd name="connsiteY73" fmla="*/ 3520899 h 3585866"/>
              <a:gd name="connsiteX74" fmla="*/ 351173 w 9604374"/>
              <a:gd name="connsiteY74" fmla="*/ 3495843 h 3585866"/>
              <a:gd name="connsiteX75" fmla="*/ 108372 w 9604374"/>
              <a:gd name="connsiteY75" fmla="*/ 3484386 h 3585866"/>
              <a:gd name="connsiteX76" fmla="*/ 6467 w 9604374"/>
              <a:gd name="connsiteY76" fmla="*/ 3476532 h 3585866"/>
              <a:gd name="connsiteX77" fmla="*/ 0 w 9604374"/>
              <a:gd name="connsiteY77" fmla="*/ 3475412 h 3585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604374" h="3585866">
                <a:moveTo>
                  <a:pt x="0" y="0"/>
                </a:moveTo>
                <a:lnTo>
                  <a:pt x="9604374" y="0"/>
                </a:lnTo>
                <a:lnTo>
                  <a:pt x="9604374" y="3095088"/>
                </a:lnTo>
                <a:lnTo>
                  <a:pt x="9591455" y="3097044"/>
                </a:lnTo>
                <a:cubicBezTo>
                  <a:pt x="9496183" y="3133516"/>
                  <a:pt x="9411472" y="3121301"/>
                  <a:pt x="9285147" y="3164182"/>
                </a:cubicBezTo>
                <a:cubicBezTo>
                  <a:pt x="9222914" y="3162781"/>
                  <a:pt x="9174371" y="3173454"/>
                  <a:pt x="9114078" y="3164299"/>
                </a:cubicBezTo>
                <a:cubicBezTo>
                  <a:pt x="9087411" y="3155904"/>
                  <a:pt x="9030947" y="3180906"/>
                  <a:pt x="8999665" y="3157864"/>
                </a:cubicBezTo>
                <a:cubicBezTo>
                  <a:pt x="8997339" y="3174606"/>
                  <a:pt x="8938300" y="3159909"/>
                  <a:pt x="8925240" y="3152135"/>
                </a:cubicBezTo>
                <a:cubicBezTo>
                  <a:pt x="8910091" y="3159441"/>
                  <a:pt x="8884639" y="3146109"/>
                  <a:pt x="8868257" y="3146819"/>
                </a:cubicBezTo>
                <a:cubicBezTo>
                  <a:pt x="8835852" y="3110204"/>
                  <a:pt x="8832251" y="3167659"/>
                  <a:pt x="8792363" y="3146856"/>
                </a:cubicBezTo>
                <a:cubicBezTo>
                  <a:pt x="8774838" y="3159285"/>
                  <a:pt x="8715420" y="3185652"/>
                  <a:pt x="8668399" y="3196893"/>
                </a:cubicBezTo>
                <a:cubicBezTo>
                  <a:pt x="8575902" y="3221445"/>
                  <a:pt x="8569506" y="3250654"/>
                  <a:pt x="8474043" y="3240734"/>
                </a:cubicBezTo>
                <a:cubicBezTo>
                  <a:pt x="8460613" y="3264436"/>
                  <a:pt x="8297088" y="3204738"/>
                  <a:pt x="8317555" y="3247156"/>
                </a:cubicBezTo>
                <a:cubicBezTo>
                  <a:pt x="8285696" y="3245083"/>
                  <a:pt x="8262352" y="3228203"/>
                  <a:pt x="8280111" y="3255812"/>
                </a:cubicBezTo>
                <a:lnTo>
                  <a:pt x="8096088" y="3253903"/>
                </a:lnTo>
                <a:cubicBezTo>
                  <a:pt x="7994084" y="3261603"/>
                  <a:pt x="7930388" y="3281921"/>
                  <a:pt x="7825642" y="3271628"/>
                </a:cubicBezTo>
                <a:cubicBezTo>
                  <a:pt x="7723046" y="3270395"/>
                  <a:pt x="7671282" y="3252297"/>
                  <a:pt x="7531820" y="3252671"/>
                </a:cubicBezTo>
                <a:cubicBezTo>
                  <a:pt x="7433606" y="3250277"/>
                  <a:pt x="7293100" y="3236234"/>
                  <a:pt x="7193751" y="3245192"/>
                </a:cubicBezTo>
                <a:cubicBezTo>
                  <a:pt x="7074822" y="3223769"/>
                  <a:pt x="7104250" y="3250265"/>
                  <a:pt x="6976768" y="3238559"/>
                </a:cubicBezTo>
                <a:cubicBezTo>
                  <a:pt x="6921032" y="3284865"/>
                  <a:pt x="6823818" y="3261794"/>
                  <a:pt x="6756462" y="3273268"/>
                </a:cubicBezTo>
                <a:cubicBezTo>
                  <a:pt x="6679037" y="3283316"/>
                  <a:pt x="6590030" y="3294204"/>
                  <a:pt x="6512214" y="3298845"/>
                </a:cubicBezTo>
                <a:cubicBezTo>
                  <a:pt x="6450581" y="3277980"/>
                  <a:pt x="6366042" y="3329199"/>
                  <a:pt x="6289569" y="3301118"/>
                </a:cubicBezTo>
                <a:cubicBezTo>
                  <a:pt x="6261432" y="3294355"/>
                  <a:pt x="6174310" y="3295209"/>
                  <a:pt x="6157816" y="3308643"/>
                </a:cubicBezTo>
                <a:cubicBezTo>
                  <a:pt x="6139648" y="3311557"/>
                  <a:pt x="6118459" y="3306799"/>
                  <a:pt x="6110062" y="3321185"/>
                </a:cubicBezTo>
                <a:cubicBezTo>
                  <a:pt x="6096189" y="3338498"/>
                  <a:pt x="6032810" y="3311765"/>
                  <a:pt x="6041832" y="3332190"/>
                </a:cubicBezTo>
                <a:cubicBezTo>
                  <a:pt x="5996830" y="3313871"/>
                  <a:pt x="5961033" y="3350141"/>
                  <a:pt x="5923195" y="3359104"/>
                </a:cubicBezTo>
                <a:cubicBezTo>
                  <a:pt x="5887750" y="3340930"/>
                  <a:pt x="5853570" y="3365323"/>
                  <a:pt x="5770972" y="3369893"/>
                </a:cubicBezTo>
                <a:cubicBezTo>
                  <a:pt x="5731993" y="3348876"/>
                  <a:pt x="5705091" y="3385599"/>
                  <a:pt x="5632583" y="3357730"/>
                </a:cubicBezTo>
                <a:cubicBezTo>
                  <a:pt x="5594087" y="3357562"/>
                  <a:pt x="5606154" y="3357443"/>
                  <a:pt x="5539996" y="3352890"/>
                </a:cubicBezTo>
                <a:cubicBezTo>
                  <a:pt x="5439049" y="3348000"/>
                  <a:pt x="5408459" y="3356166"/>
                  <a:pt x="5315460" y="3350411"/>
                </a:cubicBezTo>
                <a:cubicBezTo>
                  <a:pt x="5211119" y="3348356"/>
                  <a:pt x="5208881" y="3372469"/>
                  <a:pt x="5072455" y="3338147"/>
                </a:cubicBezTo>
                <a:cubicBezTo>
                  <a:pt x="5061717" y="3354508"/>
                  <a:pt x="5045493" y="3355753"/>
                  <a:pt x="5016364" y="3348937"/>
                </a:cubicBezTo>
                <a:cubicBezTo>
                  <a:pt x="4965900" y="3349130"/>
                  <a:pt x="4977835" y="3389131"/>
                  <a:pt x="4922276" y="3366515"/>
                </a:cubicBezTo>
                <a:cubicBezTo>
                  <a:pt x="4935702" y="3387794"/>
                  <a:pt x="4828733" y="3377760"/>
                  <a:pt x="4856444" y="3399463"/>
                </a:cubicBezTo>
                <a:cubicBezTo>
                  <a:pt x="4827698" y="3420094"/>
                  <a:pt x="4805019" y="3388256"/>
                  <a:pt x="4775993" y="3406312"/>
                </a:cubicBezTo>
                <a:cubicBezTo>
                  <a:pt x="4744470" y="3406056"/>
                  <a:pt x="4706605" y="3394901"/>
                  <a:pt x="4667320" y="3397926"/>
                </a:cubicBezTo>
                <a:cubicBezTo>
                  <a:pt x="4613435" y="3387476"/>
                  <a:pt x="4608100" y="3410487"/>
                  <a:pt x="4540268" y="3424464"/>
                </a:cubicBezTo>
                <a:cubicBezTo>
                  <a:pt x="4508279" y="3412969"/>
                  <a:pt x="4485989" y="3420063"/>
                  <a:pt x="4465491" y="3433154"/>
                </a:cubicBezTo>
                <a:cubicBezTo>
                  <a:pt x="4396498" y="3432601"/>
                  <a:pt x="4338078" y="3453569"/>
                  <a:pt x="4262864" y="3464075"/>
                </a:cubicBezTo>
                <a:cubicBezTo>
                  <a:pt x="4180249" y="3483394"/>
                  <a:pt x="4225769" y="3479019"/>
                  <a:pt x="4175005" y="3493545"/>
                </a:cubicBezTo>
                <a:lnTo>
                  <a:pt x="4030100" y="3514212"/>
                </a:lnTo>
                <a:lnTo>
                  <a:pt x="3926631" y="3525304"/>
                </a:lnTo>
                <a:lnTo>
                  <a:pt x="3897306" y="3547095"/>
                </a:lnTo>
                <a:lnTo>
                  <a:pt x="3896886" y="3547500"/>
                </a:lnTo>
                <a:lnTo>
                  <a:pt x="3834004" y="3550510"/>
                </a:lnTo>
                <a:cubicBezTo>
                  <a:pt x="3800562" y="3554957"/>
                  <a:pt x="3734185" y="3568533"/>
                  <a:pt x="3696227" y="3574175"/>
                </a:cubicBezTo>
                <a:cubicBezTo>
                  <a:pt x="3661780" y="3570074"/>
                  <a:pt x="3640587" y="3551815"/>
                  <a:pt x="3652821" y="3580368"/>
                </a:cubicBezTo>
                <a:cubicBezTo>
                  <a:pt x="3641506" y="3579831"/>
                  <a:pt x="3634593" y="3582151"/>
                  <a:pt x="3629691" y="3585866"/>
                </a:cubicBezTo>
                <a:lnTo>
                  <a:pt x="3595018" y="3571623"/>
                </a:lnTo>
                <a:lnTo>
                  <a:pt x="3551656" y="3577800"/>
                </a:lnTo>
                <a:lnTo>
                  <a:pt x="3541558" y="3579797"/>
                </a:lnTo>
                <a:lnTo>
                  <a:pt x="3465708" y="3565931"/>
                </a:lnTo>
                <a:lnTo>
                  <a:pt x="3458313" y="3560366"/>
                </a:lnTo>
                <a:cubicBezTo>
                  <a:pt x="3450380" y="3556940"/>
                  <a:pt x="3439090" y="3555355"/>
                  <a:pt x="3420278" y="3557947"/>
                </a:cubicBezTo>
                <a:lnTo>
                  <a:pt x="3415952" y="3559424"/>
                </a:lnTo>
                <a:lnTo>
                  <a:pt x="3384432" y="3550905"/>
                </a:lnTo>
                <a:cubicBezTo>
                  <a:pt x="3374259" y="3547029"/>
                  <a:pt x="3265415" y="3542149"/>
                  <a:pt x="3258039" y="3535884"/>
                </a:cubicBezTo>
                <a:cubicBezTo>
                  <a:pt x="3138852" y="3551394"/>
                  <a:pt x="3130647" y="3523871"/>
                  <a:pt x="3015008" y="3528000"/>
                </a:cubicBezTo>
                <a:cubicBezTo>
                  <a:pt x="2914857" y="3486061"/>
                  <a:pt x="2851687" y="3511605"/>
                  <a:pt x="2761910" y="3505496"/>
                </a:cubicBezTo>
                <a:cubicBezTo>
                  <a:pt x="2676401" y="3501198"/>
                  <a:pt x="2636809" y="3514769"/>
                  <a:pt x="2521923" y="3514208"/>
                </a:cubicBezTo>
                <a:cubicBezTo>
                  <a:pt x="2400197" y="3505062"/>
                  <a:pt x="2222818" y="3509922"/>
                  <a:pt x="2085894" y="3490122"/>
                </a:cubicBezTo>
                <a:cubicBezTo>
                  <a:pt x="1978312" y="3483748"/>
                  <a:pt x="1977940" y="3488460"/>
                  <a:pt x="1936305" y="3487966"/>
                </a:cubicBezTo>
                <a:cubicBezTo>
                  <a:pt x="1922459" y="3490683"/>
                  <a:pt x="1849334" y="3482739"/>
                  <a:pt x="1836080" y="3487150"/>
                </a:cubicBezTo>
                <a:lnTo>
                  <a:pt x="1829133" y="3489437"/>
                </a:lnTo>
                <a:lnTo>
                  <a:pt x="1801140" y="3490787"/>
                </a:lnTo>
                <a:lnTo>
                  <a:pt x="1793476" y="3500921"/>
                </a:lnTo>
                <a:lnTo>
                  <a:pt x="1699923" y="3509706"/>
                </a:lnTo>
                <a:cubicBezTo>
                  <a:pt x="1637728" y="3485036"/>
                  <a:pt x="1584624" y="3514467"/>
                  <a:pt x="1474760" y="3513685"/>
                </a:cubicBezTo>
                <a:cubicBezTo>
                  <a:pt x="1445646" y="3505164"/>
                  <a:pt x="1329781" y="3484421"/>
                  <a:pt x="1308130" y="3496703"/>
                </a:cubicBezTo>
                <a:cubicBezTo>
                  <a:pt x="1287409" y="3498430"/>
                  <a:pt x="1265391" y="3492347"/>
                  <a:pt x="1252381" y="3506093"/>
                </a:cubicBezTo>
                <a:cubicBezTo>
                  <a:pt x="1232588" y="3522393"/>
                  <a:pt x="1170020" y="3491785"/>
                  <a:pt x="1174550" y="3512642"/>
                </a:cubicBezTo>
                <a:cubicBezTo>
                  <a:pt x="1119896" y="3512841"/>
                  <a:pt x="1000484" y="3507431"/>
                  <a:pt x="924455" y="3507283"/>
                </a:cubicBezTo>
                <a:cubicBezTo>
                  <a:pt x="887180" y="3483915"/>
                  <a:pt x="777361" y="3516071"/>
                  <a:pt x="718373" y="3511753"/>
                </a:cubicBezTo>
                <a:cubicBezTo>
                  <a:pt x="666588" y="3513355"/>
                  <a:pt x="661645" y="3525551"/>
                  <a:pt x="600444" y="3520899"/>
                </a:cubicBezTo>
                <a:cubicBezTo>
                  <a:pt x="491334" y="3516943"/>
                  <a:pt x="451794" y="3507522"/>
                  <a:pt x="351173" y="3495843"/>
                </a:cubicBezTo>
                <a:cubicBezTo>
                  <a:pt x="237121" y="3487112"/>
                  <a:pt x="235857" y="3499212"/>
                  <a:pt x="108372" y="3484386"/>
                </a:cubicBezTo>
                <a:cubicBezTo>
                  <a:pt x="86318" y="3481054"/>
                  <a:pt x="40657" y="3480329"/>
                  <a:pt x="6467" y="3476532"/>
                </a:cubicBezTo>
                <a:lnTo>
                  <a:pt x="0" y="3475412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073C4D8B-DD1B-ABD5-6DDD-67ACD45FED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1727" y="2190741"/>
            <a:ext cx="1348547" cy="40780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01455027-9514-BB87-76E4-3D65650B2A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4832" y="2753033"/>
            <a:ext cx="2775054" cy="2812760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2A7BB2-B7FE-F3A8-15B2-9BFE0D91E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2115" y="1897626"/>
            <a:ext cx="9889509" cy="47194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„Wer versteht, kann manchmal zaubern“</a:t>
            </a:r>
            <a:r>
              <a:rPr lang="de-DE" dirty="0"/>
              <a:t> </a:t>
            </a:r>
            <a:r>
              <a:rPr lang="de-DE" sz="1800" dirty="0"/>
              <a:t>(Leber 1995: 14) </a:t>
            </a:r>
            <a:endParaRPr lang="de-DE" sz="2400" dirty="0"/>
          </a:p>
          <a:p>
            <a:pPr>
              <a:lnSpc>
                <a:spcPct val="150000"/>
              </a:lnSpc>
            </a:pPr>
            <a:r>
              <a:rPr lang="de-DE" b="1" dirty="0"/>
              <a:t>Aushalten</a:t>
            </a:r>
            <a:r>
              <a:rPr lang="de-DE" dirty="0"/>
              <a:t> ohne </a:t>
            </a:r>
            <a:r>
              <a:rPr lang="de-DE" dirty="0" err="1"/>
              <a:t>narzißtische</a:t>
            </a:r>
            <a:r>
              <a:rPr lang="de-DE" dirty="0"/>
              <a:t> Kränkung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e-DE" b="1" dirty="0"/>
              <a:t>Affektfreundlichkeit 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dirty="0"/>
              <a:t>=&gt; Was löst das Kind in mir aus? Was löse ich im Kind aus? </a:t>
            </a:r>
          </a:p>
          <a:p>
            <a:pPr>
              <a:lnSpc>
                <a:spcPct val="150000"/>
              </a:lnSpc>
            </a:pPr>
            <a:r>
              <a:rPr lang="de-DE" b="1" dirty="0"/>
              <a:t>Abstinente Gegenübertragung</a:t>
            </a:r>
            <a:r>
              <a:rPr lang="de-DE" dirty="0"/>
              <a:t>: sich nicht  verstricken   lassen mit den eigenen Bedürfnissen und Themen</a:t>
            </a:r>
            <a:endParaRPr lang="de-DE" b="1" dirty="0"/>
          </a:p>
          <a:p>
            <a:pPr marL="0" indent="0">
              <a:buNone/>
            </a:pPr>
            <a:r>
              <a:rPr lang="de-DE" dirty="0"/>
              <a:t>   Aber auch: </a:t>
            </a:r>
            <a:r>
              <a:rPr lang="de-DE" b="1" dirty="0"/>
              <a:t>eigene Grenzen </a:t>
            </a:r>
            <a:r>
              <a:rPr lang="de-DE" dirty="0"/>
              <a:t>vertreten und schützen</a:t>
            </a:r>
          </a:p>
        </p:txBody>
      </p:sp>
    </p:spTree>
    <p:extLst>
      <p:ext uri="{BB962C8B-B14F-4D97-AF65-F5344CB8AC3E}">
        <p14:creationId xmlns:p14="http://schemas.microsoft.com/office/powerpoint/2010/main" val="38891541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41409C-05A0-8208-4579-0C884E7E0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65A59A2-D221-60AF-E341-1A531FD9F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7A062D-413C-F368-ADE3-5109F2C56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3346" y="683619"/>
            <a:ext cx="8185307" cy="96719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de-DE" sz="40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8</a:t>
            </a:r>
            <a:r>
              <a:rPr lang="de-DE" sz="3600" dirty="0">
                <a:solidFill>
                  <a:schemeClr val="bg2">
                    <a:lumMod val="90000"/>
                  </a:schemeClr>
                </a:solidFill>
              </a:rPr>
              <a:t>	Fördernder Dialog:  Ansätze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FF6EA3B-F7AF-92E5-5DAD-C7D8BF2380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3813" y="2337807"/>
            <a:ext cx="9604374" cy="3585866"/>
          </a:xfrm>
          <a:custGeom>
            <a:avLst/>
            <a:gdLst>
              <a:gd name="connsiteX0" fmla="*/ 0 w 9604374"/>
              <a:gd name="connsiteY0" fmla="*/ 0 h 3585866"/>
              <a:gd name="connsiteX1" fmla="*/ 9604374 w 9604374"/>
              <a:gd name="connsiteY1" fmla="*/ 0 h 3585866"/>
              <a:gd name="connsiteX2" fmla="*/ 9604374 w 9604374"/>
              <a:gd name="connsiteY2" fmla="*/ 3095088 h 3585866"/>
              <a:gd name="connsiteX3" fmla="*/ 9591455 w 9604374"/>
              <a:gd name="connsiteY3" fmla="*/ 3097044 h 3585866"/>
              <a:gd name="connsiteX4" fmla="*/ 9285147 w 9604374"/>
              <a:gd name="connsiteY4" fmla="*/ 3164182 h 3585866"/>
              <a:gd name="connsiteX5" fmla="*/ 9114078 w 9604374"/>
              <a:gd name="connsiteY5" fmla="*/ 3164299 h 3585866"/>
              <a:gd name="connsiteX6" fmla="*/ 8999665 w 9604374"/>
              <a:gd name="connsiteY6" fmla="*/ 3157864 h 3585866"/>
              <a:gd name="connsiteX7" fmla="*/ 8925240 w 9604374"/>
              <a:gd name="connsiteY7" fmla="*/ 3152135 h 3585866"/>
              <a:gd name="connsiteX8" fmla="*/ 8868257 w 9604374"/>
              <a:gd name="connsiteY8" fmla="*/ 3146819 h 3585866"/>
              <a:gd name="connsiteX9" fmla="*/ 8792363 w 9604374"/>
              <a:gd name="connsiteY9" fmla="*/ 3146856 h 3585866"/>
              <a:gd name="connsiteX10" fmla="*/ 8668399 w 9604374"/>
              <a:gd name="connsiteY10" fmla="*/ 3196893 h 3585866"/>
              <a:gd name="connsiteX11" fmla="*/ 8474043 w 9604374"/>
              <a:gd name="connsiteY11" fmla="*/ 3240734 h 3585866"/>
              <a:gd name="connsiteX12" fmla="*/ 8317555 w 9604374"/>
              <a:gd name="connsiteY12" fmla="*/ 3247156 h 3585866"/>
              <a:gd name="connsiteX13" fmla="*/ 8280111 w 9604374"/>
              <a:gd name="connsiteY13" fmla="*/ 3255812 h 3585866"/>
              <a:gd name="connsiteX14" fmla="*/ 8096088 w 9604374"/>
              <a:gd name="connsiteY14" fmla="*/ 3253903 h 3585866"/>
              <a:gd name="connsiteX15" fmla="*/ 7825642 w 9604374"/>
              <a:gd name="connsiteY15" fmla="*/ 3271628 h 3585866"/>
              <a:gd name="connsiteX16" fmla="*/ 7531820 w 9604374"/>
              <a:gd name="connsiteY16" fmla="*/ 3252671 h 3585866"/>
              <a:gd name="connsiteX17" fmla="*/ 7193751 w 9604374"/>
              <a:gd name="connsiteY17" fmla="*/ 3245192 h 3585866"/>
              <a:gd name="connsiteX18" fmla="*/ 6976768 w 9604374"/>
              <a:gd name="connsiteY18" fmla="*/ 3238559 h 3585866"/>
              <a:gd name="connsiteX19" fmla="*/ 6756462 w 9604374"/>
              <a:gd name="connsiteY19" fmla="*/ 3273268 h 3585866"/>
              <a:gd name="connsiteX20" fmla="*/ 6512214 w 9604374"/>
              <a:gd name="connsiteY20" fmla="*/ 3298845 h 3585866"/>
              <a:gd name="connsiteX21" fmla="*/ 6289569 w 9604374"/>
              <a:gd name="connsiteY21" fmla="*/ 3301118 h 3585866"/>
              <a:gd name="connsiteX22" fmla="*/ 6157816 w 9604374"/>
              <a:gd name="connsiteY22" fmla="*/ 3308643 h 3585866"/>
              <a:gd name="connsiteX23" fmla="*/ 6110062 w 9604374"/>
              <a:gd name="connsiteY23" fmla="*/ 3321185 h 3585866"/>
              <a:gd name="connsiteX24" fmla="*/ 6041832 w 9604374"/>
              <a:gd name="connsiteY24" fmla="*/ 3332190 h 3585866"/>
              <a:gd name="connsiteX25" fmla="*/ 5923195 w 9604374"/>
              <a:gd name="connsiteY25" fmla="*/ 3359104 h 3585866"/>
              <a:gd name="connsiteX26" fmla="*/ 5770972 w 9604374"/>
              <a:gd name="connsiteY26" fmla="*/ 3369893 h 3585866"/>
              <a:gd name="connsiteX27" fmla="*/ 5632583 w 9604374"/>
              <a:gd name="connsiteY27" fmla="*/ 3357730 h 3585866"/>
              <a:gd name="connsiteX28" fmla="*/ 5539996 w 9604374"/>
              <a:gd name="connsiteY28" fmla="*/ 3352890 h 3585866"/>
              <a:gd name="connsiteX29" fmla="*/ 5315460 w 9604374"/>
              <a:gd name="connsiteY29" fmla="*/ 3350411 h 3585866"/>
              <a:gd name="connsiteX30" fmla="*/ 5072455 w 9604374"/>
              <a:gd name="connsiteY30" fmla="*/ 3338147 h 3585866"/>
              <a:gd name="connsiteX31" fmla="*/ 5016364 w 9604374"/>
              <a:gd name="connsiteY31" fmla="*/ 3348937 h 3585866"/>
              <a:gd name="connsiteX32" fmla="*/ 4922276 w 9604374"/>
              <a:gd name="connsiteY32" fmla="*/ 3366515 h 3585866"/>
              <a:gd name="connsiteX33" fmla="*/ 4856444 w 9604374"/>
              <a:gd name="connsiteY33" fmla="*/ 3399463 h 3585866"/>
              <a:gd name="connsiteX34" fmla="*/ 4775993 w 9604374"/>
              <a:gd name="connsiteY34" fmla="*/ 3406312 h 3585866"/>
              <a:gd name="connsiteX35" fmla="*/ 4667320 w 9604374"/>
              <a:gd name="connsiteY35" fmla="*/ 3397926 h 3585866"/>
              <a:gd name="connsiteX36" fmla="*/ 4540268 w 9604374"/>
              <a:gd name="connsiteY36" fmla="*/ 3424464 h 3585866"/>
              <a:gd name="connsiteX37" fmla="*/ 4465491 w 9604374"/>
              <a:gd name="connsiteY37" fmla="*/ 3433154 h 3585866"/>
              <a:gd name="connsiteX38" fmla="*/ 4262864 w 9604374"/>
              <a:gd name="connsiteY38" fmla="*/ 3464075 h 3585866"/>
              <a:gd name="connsiteX39" fmla="*/ 4175005 w 9604374"/>
              <a:gd name="connsiteY39" fmla="*/ 3493545 h 3585866"/>
              <a:gd name="connsiteX40" fmla="*/ 4030100 w 9604374"/>
              <a:gd name="connsiteY40" fmla="*/ 3514212 h 3585866"/>
              <a:gd name="connsiteX41" fmla="*/ 3926631 w 9604374"/>
              <a:gd name="connsiteY41" fmla="*/ 3525304 h 3585866"/>
              <a:gd name="connsiteX42" fmla="*/ 3897306 w 9604374"/>
              <a:gd name="connsiteY42" fmla="*/ 3547095 h 3585866"/>
              <a:gd name="connsiteX43" fmla="*/ 3896886 w 9604374"/>
              <a:gd name="connsiteY43" fmla="*/ 3547500 h 3585866"/>
              <a:gd name="connsiteX44" fmla="*/ 3834004 w 9604374"/>
              <a:gd name="connsiteY44" fmla="*/ 3550510 h 3585866"/>
              <a:gd name="connsiteX45" fmla="*/ 3696227 w 9604374"/>
              <a:gd name="connsiteY45" fmla="*/ 3574175 h 3585866"/>
              <a:gd name="connsiteX46" fmla="*/ 3652821 w 9604374"/>
              <a:gd name="connsiteY46" fmla="*/ 3580368 h 3585866"/>
              <a:gd name="connsiteX47" fmla="*/ 3629691 w 9604374"/>
              <a:gd name="connsiteY47" fmla="*/ 3585866 h 3585866"/>
              <a:gd name="connsiteX48" fmla="*/ 3595018 w 9604374"/>
              <a:gd name="connsiteY48" fmla="*/ 3571623 h 3585866"/>
              <a:gd name="connsiteX49" fmla="*/ 3551656 w 9604374"/>
              <a:gd name="connsiteY49" fmla="*/ 3577800 h 3585866"/>
              <a:gd name="connsiteX50" fmla="*/ 3541558 w 9604374"/>
              <a:gd name="connsiteY50" fmla="*/ 3579797 h 3585866"/>
              <a:gd name="connsiteX51" fmla="*/ 3465708 w 9604374"/>
              <a:gd name="connsiteY51" fmla="*/ 3565931 h 3585866"/>
              <a:gd name="connsiteX52" fmla="*/ 3458313 w 9604374"/>
              <a:gd name="connsiteY52" fmla="*/ 3560366 h 3585866"/>
              <a:gd name="connsiteX53" fmla="*/ 3420278 w 9604374"/>
              <a:gd name="connsiteY53" fmla="*/ 3557947 h 3585866"/>
              <a:gd name="connsiteX54" fmla="*/ 3415952 w 9604374"/>
              <a:gd name="connsiteY54" fmla="*/ 3559424 h 3585866"/>
              <a:gd name="connsiteX55" fmla="*/ 3384432 w 9604374"/>
              <a:gd name="connsiteY55" fmla="*/ 3550905 h 3585866"/>
              <a:gd name="connsiteX56" fmla="*/ 3258039 w 9604374"/>
              <a:gd name="connsiteY56" fmla="*/ 3535884 h 3585866"/>
              <a:gd name="connsiteX57" fmla="*/ 3015008 w 9604374"/>
              <a:gd name="connsiteY57" fmla="*/ 3528000 h 3585866"/>
              <a:gd name="connsiteX58" fmla="*/ 2761910 w 9604374"/>
              <a:gd name="connsiteY58" fmla="*/ 3505496 h 3585866"/>
              <a:gd name="connsiteX59" fmla="*/ 2521923 w 9604374"/>
              <a:gd name="connsiteY59" fmla="*/ 3514208 h 3585866"/>
              <a:gd name="connsiteX60" fmla="*/ 2085894 w 9604374"/>
              <a:gd name="connsiteY60" fmla="*/ 3490122 h 3585866"/>
              <a:gd name="connsiteX61" fmla="*/ 1936305 w 9604374"/>
              <a:gd name="connsiteY61" fmla="*/ 3487966 h 3585866"/>
              <a:gd name="connsiteX62" fmla="*/ 1836080 w 9604374"/>
              <a:gd name="connsiteY62" fmla="*/ 3487150 h 3585866"/>
              <a:gd name="connsiteX63" fmla="*/ 1829133 w 9604374"/>
              <a:gd name="connsiteY63" fmla="*/ 3489437 h 3585866"/>
              <a:gd name="connsiteX64" fmla="*/ 1801140 w 9604374"/>
              <a:gd name="connsiteY64" fmla="*/ 3490787 h 3585866"/>
              <a:gd name="connsiteX65" fmla="*/ 1793476 w 9604374"/>
              <a:gd name="connsiteY65" fmla="*/ 3500921 h 3585866"/>
              <a:gd name="connsiteX66" fmla="*/ 1699923 w 9604374"/>
              <a:gd name="connsiteY66" fmla="*/ 3509706 h 3585866"/>
              <a:gd name="connsiteX67" fmla="*/ 1474760 w 9604374"/>
              <a:gd name="connsiteY67" fmla="*/ 3513685 h 3585866"/>
              <a:gd name="connsiteX68" fmla="*/ 1308130 w 9604374"/>
              <a:gd name="connsiteY68" fmla="*/ 3496703 h 3585866"/>
              <a:gd name="connsiteX69" fmla="*/ 1252381 w 9604374"/>
              <a:gd name="connsiteY69" fmla="*/ 3506093 h 3585866"/>
              <a:gd name="connsiteX70" fmla="*/ 1174550 w 9604374"/>
              <a:gd name="connsiteY70" fmla="*/ 3512642 h 3585866"/>
              <a:gd name="connsiteX71" fmla="*/ 924455 w 9604374"/>
              <a:gd name="connsiteY71" fmla="*/ 3507283 h 3585866"/>
              <a:gd name="connsiteX72" fmla="*/ 718373 w 9604374"/>
              <a:gd name="connsiteY72" fmla="*/ 3511753 h 3585866"/>
              <a:gd name="connsiteX73" fmla="*/ 600444 w 9604374"/>
              <a:gd name="connsiteY73" fmla="*/ 3520899 h 3585866"/>
              <a:gd name="connsiteX74" fmla="*/ 351173 w 9604374"/>
              <a:gd name="connsiteY74" fmla="*/ 3495843 h 3585866"/>
              <a:gd name="connsiteX75" fmla="*/ 108372 w 9604374"/>
              <a:gd name="connsiteY75" fmla="*/ 3484386 h 3585866"/>
              <a:gd name="connsiteX76" fmla="*/ 6467 w 9604374"/>
              <a:gd name="connsiteY76" fmla="*/ 3476532 h 3585866"/>
              <a:gd name="connsiteX77" fmla="*/ 0 w 9604374"/>
              <a:gd name="connsiteY77" fmla="*/ 3475412 h 3585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604374" h="3585866">
                <a:moveTo>
                  <a:pt x="0" y="0"/>
                </a:moveTo>
                <a:lnTo>
                  <a:pt x="9604374" y="0"/>
                </a:lnTo>
                <a:lnTo>
                  <a:pt x="9604374" y="3095088"/>
                </a:lnTo>
                <a:lnTo>
                  <a:pt x="9591455" y="3097044"/>
                </a:lnTo>
                <a:cubicBezTo>
                  <a:pt x="9496183" y="3133516"/>
                  <a:pt x="9411472" y="3121301"/>
                  <a:pt x="9285147" y="3164182"/>
                </a:cubicBezTo>
                <a:cubicBezTo>
                  <a:pt x="9222914" y="3162781"/>
                  <a:pt x="9174371" y="3173454"/>
                  <a:pt x="9114078" y="3164299"/>
                </a:cubicBezTo>
                <a:cubicBezTo>
                  <a:pt x="9087411" y="3155904"/>
                  <a:pt x="9030947" y="3180906"/>
                  <a:pt x="8999665" y="3157864"/>
                </a:cubicBezTo>
                <a:cubicBezTo>
                  <a:pt x="8997339" y="3174606"/>
                  <a:pt x="8938300" y="3159909"/>
                  <a:pt x="8925240" y="3152135"/>
                </a:cubicBezTo>
                <a:cubicBezTo>
                  <a:pt x="8910091" y="3159441"/>
                  <a:pt x="8884639" y="3146109"/>
                  <a:pt x="8868257" y="3146819"/>
                </a:cubicBezTo>
                <a:cubicBezTo>
                  <a:pt x="8835852" y="3110204"/>
                  <a:pt x="8832251" y="3167659"/>
                  <a:pt x="8792363" y="3146856"/>
                </a:cubicBezTo>
                <a:cubicBezTo>
                  <a:pt x="8774838" y="3159285"/>
                  <a:pt x="8715420" y="3185652"/>
                  <a:pt x="8668399" y="3196893"/>
                </a:cubicBezTo>
                <a:cubicBezTo>
                  <a:pt x="8575902" y="3221445"/>
                  <a:pt x="8569506" y="3250654"/>
                  <a:pt x="8474043" y="3240734"/>
                </a:cubicBezTo>
                <a:cubicBezTo>
                  <a:pt x="8460613" y="3264436"/>
                  <a:pt x="8297088" y="3204738"/>
                  <a:pt x="8317555" y="3247156"/>
                </a:cubicBezTo>
                <a:cubicBezTo>
                  <a:pt x="8285696" y="3245083"/>
                  <a:pt x="8262352" y="3228203"/>
                  <a:pt x="8280111" y="3255812"/>
                </a:cubicBezTo>
                <a:lnTo>
                  <a:pt x="8096088" y="3253903"/>
                </a:lnTo>
                <a:cubicBezTo>
                  <a:pt x="7994084" y="3261603"/>
                  <a:pt x="7930388" y="3281921"/>
                  <a:pt x="7825642" y="3271628"/>
                </a:cubicBezTo>
                <a:cubicBezTo>
                  <a:pt x="7723046" y="3270395"/>
                  <a:pt x="7671282" y="3252297"/>
                  <a:pt x="7531820" y="3252671"/>
                </a:cubicBezTo>
                <a:cubicBezTo>
                  <a:pt x="7433606" y="3250277"/>
                  <a:pt x="7293100" y="3236234"/>
                  <a:pt x="7193751" y="3245192"/>
                </a:cubicBezTo>
                <a:cubicBezTo>
                  <a:pt x="7074822" y="3223769"/>
                  <a:pt x="7104250" y="3250265"/>
                  <a:pt x="6976768" y="3238559"/>
                </a:cubicBezTo>
                <a:cubicBezTo>
                  <a:pt x="6921032" y="3284865"/>
                  <a:pt x="6823818" y="3261794"/>
                  <a:pt x="6756462" y="3273268"/>
                </a:cubicBezTo>
                <a:cubicBezTo>
                  <a:pt x="6679037" y="3283316"/>
                  <a:pt x="6590030" y="3294204"/>
                  <a:pt x="6512214" y="3298845"/>
                </a:cubicBezTo>
                <a:cubicBezTo>
                  <a:pt x="6450581" y="3277980"/>
                  <a:pt x="6366042" y="3329199"/>
                  <a:pt x="6289569" y="3301118"/>
                </a:cubicBezTo>
                <a:cubicBezTo>
                  <a:pt x="6261432" y="3294355"/>
                  <a:pt x="6174310" y="3295209"/>
                  <a:pt x="6157816" y="3308643"/>
                </a:cubicBezTo>
                <a:cubicBezTo>
                  <a:pt x="6139648" y="3311557"/>
                  <a:pt x="6118459" y="3306799"/>
                  <a:pt x="6110062" y="3321185"/>
                </a:cubicBezTo>
                <a:cubicBezTo>
                  <a:pt x="6096189" y="3338498"/>
                  <a:pt x="6032810" y="3311765"/>
                  <a:pt x="6041832" y="3332190"/>
                </a:cubicBezTo>
                <a:cubicBezTo>
                  <a:pt x="5996830" y="3313871"/>
                  <a:pt x="5961033" y="3350141"/>
                  <a:pt x="5923195" y="3359104"/>
                </a:cubicBezTo>
                <a:cubicBezTo>
                  <a:pt x="5887750" y="3340930"/>
                  <a:pt x="5853570" y="3365323"/>
                  <a:pt x="5770972" y="3369893"/>
                </a:cubicBezTo>
                <a:cubicBezTo>
                  <a:pt x="5731993" y="3348876"/>
                  <a:pt x="5705091" y="3385599"/>
                  <a:pt x="5632583" y="3357730"/>
                </a:cubicBezTo>
                <a:cubicBezTo>
                  <a:pt x="5594087" y="3357562"/>
                  <a:pt x="5606154" y="3357443"/>
                  <a:pt x="5539996" y="3352890"/>
                </a:cubicBezTo>
                <a:cubicBezTo>
                  <a:pt x="5439049" y="3348000"/>
                  <a:pt x="5408459" y="3356166"/>
                  <a:pt x="5315460" y="3350411"/>
                </a:cubicBezTo>
                <a:cubicBezTo>
                  <a:pt x="5211119" y="3348356"/>
                  <a:pt x="5208881" y="3372469"/>
                  <a:pt x="5072455" y="3338147"/>
                </a:cubicBezTo>
                <a:cubicBezTo>
                  <a:pt x="5061717" y="3354508"/>
                  <a:pt x="5045493" y="3355753"/>
                  <a:pt x="5016364" y="3348937"/>
                </a:cubicBezTo>
                <a:cubicBezTo>
                  <a:pt x="4965900" y="3349130"/>
                  <a:pt x="4977835" y="3389131"/>
                  <a:pt x="4922276" y="3366515"/>
                </a:cubicBezTo>
                <a:cubicBezTo>
                  <a:pt x="4935702" y="3387794"/>
                  <a:pt x="4828733" y="3377760"/>
                  <a:pt x="4856444" y="3399463"/>
                </a:cubicBezTo>
                <a:cubicBezTo>
                  <a:pt x="4827698" y="3420094"/>
                  <a:pt x="4805019" y="3388256"/>
                  <a:pt x="4775993" y="3406312"/>
                </a:cubicBezTo>
                <a:cubicBezTo>
                  <a:pt x="4744470" y="3406056"/>
                  <a:pt x="4706605" y="3394901"/>
                  <a:pt x="4667320" y="3397926"/>
                </a:cubicBezTo>
                <a:cubicBezTo>
                  <a:pt x="4613435" y="3387476"/>
                  <a:pt x="4608100" y="3410487"/>
                  <a:pt x="4540268" y="3424464"/>
                </a:cubicBezTo>
                <a:cubicBezTo>
                  <a:pt x="4508279" y="3412969"/>
                  <a:pt x="4485989" y="3420063"/>
                  <a:pt x="4465491" y="3433154"/>
                </a:cubicBezTo>
                <a:cubicBezTo>
                  <a:pt x="4396498" y="3432601"/>
                  <a:pt x="4338078" y="3453569"/>
                  <a:pt x="4262864" y="3464075"/>
                </a:cubicBezTo>
                <a:cubicBezTo>
                  <a:pt x="4180249" y="3483394"/>
                  <a:pt x="4225769" y="3479019"/>
                  <a:pt x="4175005" y="3493545"/>
                </a:cubicBezTo>
                <a:lnTo>
                  <a:pt x="4030100" y="3514212"/>
                </a:lnTo>
                <a:lnTo>
                  <a:pt x="3926631" y="3525304"/>
                </a:lnTo>
                <a:lnTo>
                  <a:pt x="3897306" y="3547095"/>
                </a:lnTo>
                <a:lnTo>
                  <a:pt x="3896886" y="3547500"/>
                </a:lnTo>
                <a:lnTo>
                  <a:pt x="3834004" y="3550510"/>
                </a:lnTo>
                <a:cubicBezTo>
                  <a:pt x="3800562" y="3554957"/>
                  <a:pt x="3734185" y="3568533"/>
                  <a:pt x="3696227" y="3574175"/>
                </a:cubicBezTo>
                <a:cubicBezTo>
                  <a:pt x="3661780" y="3570074"/>
                  <a:pt x="3640587" y="3551815"/>
                  <a:pt x="3652821" y="3580368"/>
                </a:cubicBezTo>
                <a:cubicBezTo>
                  <a:pt x="3641506" y="3579831"/>
                  <a:pt x="3634593" y="3582151"/>
                  <a:pt x="3629691" y="3585866"/>
                </a:cubicBezTo>
                <a:lnTo>
                  <a:pt x="3595018" y="3571623"/>
                </a:lnTo>
                <a:lnTo>
                  <a:pt x="3551656" y="3577800"/>
                </a:lnTo>
                <a:lnTo>
                  <a:pt x="3541558" y="3579797"/>
                </a:lnTo>
                <a:lnTo>
                  <a:pt x="3465708" y="3565931"/>
                </a:lnTo>
                <a:lnTo>
                  <a:pt x="3458313" y="3560366"/>
                </a:lnTo>
                <a:cubicBezTo>
                  <a:pt x="3450380" y="3556940"/>
                  <a:pt x="3439090" y="3555355"/>
                  <a:pt x="3420278" y="3557947"/>
                </a:cubicBezTo>
                <a:lnTo>
                  <a:pt x="3415952" y="3559424"/>
                </a:lnTo>
                <a:lnTo>
                  <a:pt x="3384432" y="3550905"/>
                </a:lnTo>
                <a:cubicBezTo>
                  <a:pt x="3374259" y="3547029"/>
                  <a:pt x="3265415" y="3542149"/>
                  <a:pt x="3258039" y="3535884"/>
                </a:cubicBezTo>
                <a:cubicBezTo>
                  <a:pt x="3138852" y="3551394"/>
                  <a:pt x="3130647" y="3523871"/>
                  <a:pt x="3015008" y="3528000"/>
                </a:cubicBezTo>
                <a:cubicBezTo>
                  <a:pt x="2914857" y="3486061"/>
                  <a:pt x="2851687" y="3511605"/>
                  <a:pt x="2761910" y="3505496"/>
                </a:cubicBezTo>
                <a:cubicBezTo>
                  <a:pt x="2676401" y="3501198"/>
                  <a:pt x="2636809" y="3514769"/>
                  <a:pt x="2521923" y="3514208"/>
                </a:cubicBezTo>
                <a:cubicBezTo>
                  <a:pt x="2400197" y="3505062"/>
                  <a:pt x="2222818" y="3509922"/>
                  <a:pt x="2085894" y="3490122"/>
                </a:cubicBezTo>
                <a:cubicBezTo>
                  <a:pt x="1978312" y="3483748"/>
                  <a:pt x="1977940" y="3488460"/>
                  <a:pt x="1936305" y="3487966"/>
                </a:cubicBezTo>
                <a:cubicBezTo>
                  <a:pt x="1922459" y="3490683"/>
                  <a:pt x="1849334" y="3482739"/>
                  <a:pt x="1836080" y="3487150"/>
                </a:cubicBezTo>
                <a:lnTo>
                  <a:pt x="1829133" y="3489437"/>
                </a:lnTo>
                <a:lnTo>
                  <a:pt x="1801140" y="3490787"/>
                </a:lnTo>
                <a:lnTo>
                  <a:pt x="1793476" y="3500921"/>
                </a:lnTo>
                <a:lnTo>
                  <a:pt x="1699923" y="3509706"/>
                </a:lnTo>
                <a:cubicBezTo>
                  <a:pt x="1637728" y="3485036"/>
                  <a:pt x="1584624" y="3514467"/>
                  <a:pt x="1474760" y="3513685"/>
                </a:cubicBezTo>
                <a:cubicBezTo>
                  <a:pt x="1445646" y="3505164"/>
                  <a:pt x="1329781" y="3484421"/>
                  <a:pt x="1308130" y="3496703"/>
                </a:cubicBezTo>
                <a:cubicBezTo>
                  <a:pt x="1287409" y="3498430"/>
                  <a:pt x="1265391" y="3492347"/>
                  <a:pt x="1252381" y="3506093"/>
                </a:cubicBezTo>
                <a:cubicBezTo>
                  <a:pt x="1232588" y="3522393"/>
                  <a:pt x="1170020" y="3491785"/>
                  <a:pt x="1174550" y="3512642"/>
                </a:cubicBezTo>
                <a:cubicBezTo>
                  <a:pt x="1119896" y="3512841"/>
                  <a:pt x="1000484" y="3507431"/>
                  <a:pt x="924455" y="3507283"/>
                </a:cubicBezTo>
                <a:cubicBezTo>
                  <a:pt x="887180" y="3483915"/>
                  <a:pt x="777361" y="3516071"/>
                  <a:pt x="718373" y="3511753"/>
                </a:cubicBezTo>
                <a:cubicBezTo>
                  <a:pt x="666588" y="3513355"/>
                  <a:pt x="661645" y="3525551"/>
                  <a:pt x="600444" y="3520899"/>
                </a:cubicBezTo>
                <a:cubicBezTo>
                  <a:pt x="491334" y="3516943"/>
                  <a:pt x="451794" y="3507522"/>
                  <a:pt x="351173" y="3495843"/>
                </a:cubicBezTo>
                <a:cubicBezTo>
                  <a:pt x="237121" y="3487112"/>
                  <a:pt x="235857" y="3499212"/>
                  <a:pt x="108372" y="3484386"/>
                </a:cubicBezTo>
                <a:cubicBezTo>
                  <a:pt x="86318" y="3481054"/>
                  <a:pt x="40657" y="3480329"/>
                  <a:pt x="6467" y="3476532"/>
                </a:cubicBezTo>
                <a:lnTo>
                  <a:pt x="0" y="3475412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DAA12DBB-F777-EF0A-ACF7-E2B86A4C7A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1727" y="2190741"/>
            <a:ext cx="1348547" cy="40780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DF3F3EA-15C3-0FE7-52E1-A681D5C5F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1265" y="2744613"/>
            <a:ext cx="4688610" cy="2907520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9067292-FD13-9E70-A09B-F53451E54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812" y="1917290"/>
            <a:ext cx="9865801" cy="463099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de-DE" dirty="0"/>
              <a:t>Hilfe beim </a:t>
            </a:r>
            <a:r>
              <a:rPr lang="de-DE" b="1" dirty="0"/>
              <a:t>Selbst-Verstehen</a:t>
            </a:r>
            <a:r>
              <a:rPr lang="de-DE" dirty="0"/>
              <a:t>: Unbewusstes bewusst machen; „</a:t>
            </a:r>
            <a:r>
              <a:rPr lang="de-DE" dirty="0" err="1"/>
              <a:t>Containen</a:t>
            </a:r>
            <a:r>
              <a:rPr lang="de-DE" dirty="0"/>
              <a:t>, verarbeiten, zurückgeben“ </a:t>
            </a:r>
            <a:r>
              <a:rPr lang="de-DE" sz="2200" dirty="0"/>
              <a:t>(W. Bion)</a:t>
            </a:r>
          </a:p>
          <a:p>
            <a:pPr>
              <a:lnSpc>
                <a:spcPct val="150000"/>
              </a:lnSpc>
            </a:pPr>
            <a:r>
              <a:rPr lang="de-DE" b="1" dirty="0"/>
              <a:t>„neue Empathie“</a:t>
            </a:r>
          </a:p>
          <a:p>
            <a:pPr>
              <a:lnSpc>
                <a:spcPct val="150000"/>
              </a:lnSpc>
            </a:pPr>
            <a:r>
              <a:rPr lang="de-DE" b="1" dirty="0"/>
              <a:t>Halten und Zumuten</a:t>
            </a:r>
          </a:p>
          <a:p>
            <a:pPr>
              <a:lnSpc>
                <a:spcPct val="150000"/>
              </a:lnSpc>
            </a:pPr>
            <a:r>
              <a:rPr lang="de-DE" b="1" dirty="0"/>
              <a:t>Hilfs-Ich</a:t>
            </a:r>
          </a:p>
          <a:p>
            <a:pPr>
              <a:lnSpc>
                <a:spcPct val="150000"/>
              </a:lnSpc>
            </a:pPr>
            <a:r>
              <a:rPr lang="de-DE" b="1" dirty="0"/>
              <a:t>Wiedergutmachung </a:t>
            </a:r>
            <a:r>
              <a:rPr lang="de-DE" dirty="0"/>
              <a:t>statt Strafe: </a:t>
            </a:r>
            <a:r>
              <a:rPr lang="de-DE" b="1" dirty="0">
                <a:solidFill>
                  <a:schemeClr val="accent3"/>
                </a:solidFill>
              </a:rPr>
              <a:t>„Nicht den Fehler bekämpfen, sondern für das Fehlende kämpfen“</a:t>
            </a:r>
          </a:p>
          <a:p>
            <a:pPr>
              <a:lnSpc>
                <a:spcPct val="150000"/>
              </a:lnSpc>
            </a:pPr>
            <a:endParaRPr lang="de-DE" dirty="0"/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13996034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9CC4F6-22CD-99E9-68CA-6117D56FB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103CF2D-64A6-8CC8-1906-F4A7852C8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E00ECD-9640-9FB8-A73D-4FCA21552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8419" y="671596"/>
            <a:ext cx="8956980" cy="858634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de-DE" sz="40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9</a:t>
            </a:r>
            <a:r>
              <a:rPr lang="de-DE" sz="3600" dirty="0">
                <a:solidFill>
                  <a:schemeClr val="bg2">
                    <a:lumMod val="90000"/>
                  </a:schemeClr>
                </a:solidFill>
              </a:rPr>
              <a:t> 	</a:t>
            </a:r>
            <a:r>
              <a:rPr lang="de-DE" sz="4000" dirty="0">
                <a:solidFill>
                  <a:schemeClr val="bg2">
                    <a:lumMod val="90000"/>
                  </a:schemeClr>
                </a:solidFill>
              </a:rPr>
              <a:t>Bewältigen von Belastungen: 3 Ebenen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BD2078A-4255-D40A-4138-C0822DC02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3813" y="2337807"/>
            <a:ext cx="9604374" cy="3585866"/>
          </a:xfrm>
          <a:custGeom>
            <a:avLst/>
            <a:gdLst>
              <a:gd name="connsiteX0" fmla="*/ 0 w 9604374"/>
              <a:gd name="connsiteY0" fmla="*/ 0 h 3585866"/>
              <a:gd name="connsiteX1" fmla="*/ 9604374 w 9604374"/>
              <a:gd name="connsiteY1" fmla="*/ 0 h 3585866"/>
              <a:gd name="connsiteX2" fmla="*/ 9604374 w 9604374"/>
              <a:gd name="connsiteY2" fmla="*/ 3095088 h 3585866"/>
              <a:gd name="connsiteX3" fmla="*/ 9591455 w 9604374"/>
              <a:gd name="connsiteY3" fmla="*/ 3097044 h 3585866"/>
              <a:gd name="connsiteX4" fmla="*/ 9285147 w 9604374"/>
              <a:gd name="connsiteY4" fmla="*/ 3164182 h 3585866"/>
              <a:gd name="connsiteX5" fmla="*/ 9114078 w 9604374"/>
              <a:gd name="connsiteY5" fmla="*/ 3164299 h 3585866"/>
              <a:gd name="connsiteX6" fmla="*/ 8999665 w 9604374"/>
              <a:gd name="connsiteY6" fmla="*/ 3157864 h 3585866"/>
              <a:gd name="connsiteX7" fmla="*/ 8925240 w 9604374"/>
              <a:gd name="connsiteY7" fmla="*/ 3152135 h 3585866"/>
              <a:gd name="connsiteX8" fmla="*/ 8868257 w 9604374"/>
              <a:gd name="connsiteY8" fmla="*/ 3146819 h 3585866"/>
              <a:gd name="connsiteX9" fmla="*/ 8792363 w 9604374"/>
              <a:gd name="connsiteY9" fmla="*/ 3146856 h 3585866"/>
              <a:gd name="connsiteX10" fmla="*/ 8668399 w 9604374"/>
              <a:gd name="connsiteY10" fmla="*/ 3196893 h 3585866"/>
              <a:gd name="connsiteX11" fmla="*/ 8474043 w 9604374"/>
              <a:gd name="connsiteY11" fmla="*/ 3240734 h 3585866"/>
              <a:gd name="connsiteX12" fmla="*/ 8317555 w 9604374"/>
              <a:gd name="connsiteY12" fmla="*/ 3247156 h 3585866"/>
              <a:gd name="connsiteX13" fmla="*/ 8280111 w 9604374"/>
              <a:gd name="connsiteY13" fmla="*/ 3255812 h 3585866"/>
              <a:gd name="connsiteX14" fmla="*/ 8096088 w 9604374"/>
              <a:gd name="connsiteY14" fmla="*/ 3253903 h 3585866"/>
              <a:gd name="connsiteX15" fmla="*/ 7825642 w 9604374"/>
              <a:gd name="connsiteY15" fmla="*/ 3271628 h 3585866"/>
              <a:gd name="connsiteX16" fmla="*/ 7531820 w 9604374"/>
              <a:gd name="connsiteY16" fmla="*/ 3252671 h 3585866"/>
              <a:gd name="connsiteX17" fmla="*/ 7193751 w 9604374"/>
              <a:gd name="connsiteY17" fmla="*/ 3245192 h 3585866"/>
              <a:gd name="connsiteX18" fmla="*/ 6976768 w 9604374"/>
              <a:gd name="connsiteY18" fmla="*/ 3238559 h 3585866"/>
              <a:gd name="connsiteX19" fmla="*/ 6756462 w 9604374"/>
              <a:gd name="connsiteY19" fmla="*/ 3273268 h 3585866"/>
              <a:gd name="connsiteX20" fmla="*/ 6512214 w 9604374"/>
              <a:gd name="connsiteY20" fmla="*/ 3298845 h 3585866"/>
              <a:gd name="connsiteX21" fmla="*/ 6289569 w 9604374"/>
              <a:gd name="connsiteY21" fmla="*/ 3301118 h 3585866"/>
              <a:gd name="connsiteX22" fmla="*/ 6157816 w 9604374"/>
              <a:gd name="connsiteY22" fmla="*/ 3308643 h 3585866"/>
              <a:gd name="connsiteX23" fmla="*/ 6110062 w 9604374"/>
              <a:gd name="connsiteY23" fmla="*/ 3321185 h 3585866"/>
              <a:gd name="connsiteX24" fmla="*/ 6041832 w 9604374"/>
              <a:gd name="connsiteY24" fmla="*/ 3332190 h 3585866"/>
              <a:gd name="connsiteX25" fmla="*/ 5923195 w 9604374"/>
              <a:gd name="connsiteY25" fmla="*/ 3359104 h 3585866"/>
              <a:gd name="connsiteX26" fmla="*/ 5770972 w 9604374"/>
              <a:gd name="connsiteY26" fmla="*/ 3369893 h 3585866"/>
              <a:gd name="connsiteX27" fmla="*/ 5632583 w 9604374"/>
              <a:gd name="connsiteY27" fmla="*/ 3357730 h 3585866"/>
              <a:gd name="connsiteX28" fmla="*/ 5539996 w 9604374"/>
              <a:gd name="connsiteY28" fmla="*/ 3352890 h 3585866"/>
              <a:gd name="connsiteX29" fmla="*/ 5315460 w 9604374"/>
              <a:gd name="connsiteY29" fmla="*/ 3350411 h 3585866"/>
              <a:gd name="connsiteX30" fmla="*/ 5072455 w 9604374"/>
              <a:gd name="connsiteY30" fmla="*/ 3338147 h 3585866"/>
              <a:gd name="connsiteX31" fmla="*/ 5016364 w 9604374"/>
              <a:gd name="connsiteY31" fmla="*/ 3348937 h 3585866"/>
              <a:gd name="connsiteX32" fmla="*/ 4922276 w 9604374"/>
              <a:gd name="connsiteY32" fmla="*/ 3366515 h 3585866"/>
              <a:gd name="connsiteX33" fmla="*/ 4856444 w 9604374"/>
              <a:gd name="connsiteY33" fmla="*/ 3399463 h 3585866"/>
              <a:gd name="connsiteX34" fmla="*/ 4775993 w 9604374"/>
              <a:gd name="connsiteY34" fmla="*/ 3406312 h 3585866"/>
              <a:gd name="connsiteX35" fmla="*/ 4667320 w 9604374"/>
              <a:gd name="connsiteY35" fmla="*/ 3397926 h 3585866"/>
              <a:gd name="connsiteX36" fmla="*/ 4540268 w 9604374"/>
              <a:gd name="connsiteY36" fmla="*/ 3424464 h 3585866"/>
              <a:gd name="connsiteX37" fmla="*/ 4465491 w 9604374"/>
              <a:gd name="connsiteY37" fmla="*/ 3433154 h 3585866"/>
              <a:gd name="connsiteX38" fmla="*/ 4262864 w 9604374"/>
              <a:gd name="connsiteY38" fmla="*/ 3464075 h 3585866"/>
              <a:gd name="connsiteX39" fmla="*/ 4175005 w 9604374"/>
              <a:gd name="connsiteY39" fmla="*/ 3493545 h 3585866"/>
              <a:gd name="connsiteX40" fmla="*/ 4030100 w 9604374"/>
              <a:gd name="connsiteY40" fmla="*/ 3514212 h 3585866"/>
              <a:gd name="connsiteX41" fmla="*/ 3926631 w 9604374"/>
              <a:gd name="connsiteY41" fmla="*/ 3525304 h 3585866"/>
              <a:gd name="connsiteX42" fmla="*/ 3897306 w 9604374"/>
              <a:gd name="connsiteY42" fmla="*/ 3547095 h 3585866"/>
              <a:gd name="connsiteX43" fmla="*/ 3896886 w 9604374"/>
              <a:gd name="connsiteY43" fmla="*/ 3547500 h 3585866"/>
              <a:gd name="connsiteX44" fmla="*/ 3834004 w 9604374"/>
              <a:gd name="connsiteY44" fmla="*/ 3550510 h 3585866"/>
              <a:gd name="connsiteX45" fmla="*/ 3696227 w 9604374"/>
              <a:gd name="connsiteY45" fmla="*/ 3574175 h 3585866"/>
              <a:gd name="connsiteX46" fmla="*/ 3652821 w 9604374"/>
              <a:gd name="connsiteY46" fmla="*/ 3580368 h 3585866"/>
              <a:gd name="connsiteX47" fmla="*/ 3629691 w 9604374"/>
              <a:gd name="connsiteY47" fmla="*/ 3585866 h 3585866"/>
              <a:gd name="connsiteX48" fmla="*/ 3595018 w 9604374"/>
              <a:gd name="connsiteY48" fmla="*/ 3571623 h 3585866"/>
              <a:gd name="connsiteX49" fmla="*/ 3551656 w 9604374"/>
              <a:gd name="connsiteY49" fmla="*/ 3577800 h 3585866"/>
              <a:gd name="connsiteX50" fmla="*/ 3541558 w 9604374"/>
              <a:gd name="connsiteY50" fmla="*/ 3579797 h 3585866"/>
              <a:gd name="connsiteX51" fmla="*/ 3465708 w 9604374"/>
              <a:gd name="connsiteY51" fmla="*/ 3565931 h 3585866"/>
              <a:gd name="connsiteX52" fmla="*/ 3458313 w 9604374"/>
              <a:gd name="connsiteY52" fmla="*/ 3560366 h 3585866"/>
              <a:gd name="connsiteX53" fmla="*/ 3420278 w 9604374"/>
              <a:gd name="connsiteY53" fmla="*/ 3557947 h 3585866"/>
              <a:gd name="connsiteX54" fmla="*/ 3415952 w 9604374"/>
              <a:gd name="connsiteY54" fmla="*/ 3559424 h 3585866"/>
              <a:gd name="connsiteX55" fmla="*/ 3384432 w 9604374"/>
              <a:gd name="connsiteY55" fmla="*/ 3550905 h 3585866"/>
              <a:gd name="connsiteX56" fmla="*/ 3258039 w 9604374"/>
              <a:gd name="connsiteY56" fmla="*/ 3535884 h 3585866"/>
              <a:gd name="connsiteX57" fmla="*/ 3015008 w 9604374"/>
              <a:gd name="connsiteY57" fmla="*/ 3528000 h 3585866"/>
              <a:gd name="connsiteX58" fmla="*/ 2761910 w 9604374"/>
              <a:gd name="connsiteY58" fmla="*/ 3505496 h 3585866"/>
              <a:gd name="connsiteX59" fmla="*/ 2521923 w 9604374"/>
              <a:gd name="connsiteY59" fmla="*/ 3514208 h 3585866"/>
              <a:gd name="connsiteX60" fmla="*/ 2085894 w 9604374"/>
              <a:gd name="connsiteY60" fmla="*/ 3490122 h 3585866"/>
              <a:gd name="connsiteX61" fmla="*/ 1936305 w 9604374"/>
              <a:gd name="connsiteY61" fmla="*/ 3487966 h 3585866"/>
              <a:gd name="connsiteX62" fmla="*/ 1836080 w 9604374"/>
              <a:gd name="connsiteY62" fmla="*/ 3487150 h 3585866"/>
              <a:gd name="connsiteX63" fmla="*/ 1829133 w 9604374"/>
              <a:gd name="connsiteY63" fmla="*/ 3489437 h 3585866"/>
              <a:gd name="connsiteX64" fmla="*/ 1801140 w 9604374"/>
              <a:gd name="connsiteY64" fmla="*/ 3490787 h 3585866"/>
              <a:gd name="connsiteX65" fmla="*/ 1793476 w 9604374"/>
              <a:gd name="connsiteY65" fmla="*/ 3500921 h 3585866"/>
              <a:gd name="connsiteX66" fmla="*/ 1699923 w 9604374"/>
              <a:gd name="connsiteY66" fmla="*/ 3509706 h 3585866"/>
              <a:gd name="connsiteX67" fmla="*/ 1474760 w 9604374"/>
              <a:gd name="connsiteY67" fmla="*/ 3513685 h 3585866"/>
              <a:gd name="connsiteX68" fmla="*/ 1308130 w 9604374"/>
              <a:gd name="connsiteY68" fmla="*/ 3496703 h 3585866"/>
              <a:gd name="connsiteX69" fmla="*/ 1252381 w 9604374"/>
              <a:gd name="connsiteY69" fmla="*/ 3506093 h 3585866"/>
              <a:gd name="connsiteX70" fmla="*/ 1174550 w 9604374"/>
              <a:gd name="connsiteY70" fmla="*/ 3512642 h 3585866"/>
              <a:gd name="connsiteX71" fmla="*/ 924455 w 9604374"/>
              <a:gd name="connsiteY71" fmla="*/ 3507283 h 3585866"/>
              <a:gd name="connsiteX72" fmla="*/ 718373 w 9604374"/>
              <a:gd name="connsiteY72" fmla="*/ 3511753 h 3585866"/>
              <a:gd name="connsiteX73" fmla="*/ 600444 w 9604374"/>
              <a:gd name="connsiteY73" fmla="*/ 3520899 h 3585866"/>
              <a:gd name="connsiteX74" fmla="*/ 351173 w 9604374"/>
              <a:gd name="connsiteY74" fmla="*/ 3495843 h 3585866"/>
              <a:gd name="connsiteX75" fmla="*/ 108372 w 9604374"/>
              <a:gd name="connsiteY75" fmla="*/ 3484386 h 3585866"/>
              <a:gd name="connsiteX76" fmla="*/ 6467 w 9604374"/>
              <a:gd name="connsiteY76" fmla="*/ 3476532 h 3585866"/>
              <a:gd name="connsiteX77" fmla="*/ 0 w 9604374"/>
              <a:gd name="connsiteY77" fmla="*/ 3475412 h 3585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604374" h="3585866">
                <a:moveTo>
                  <a:pt x="0" y="0"/>
                </a:moveTo>
                <a:lnTo>
                  <a:pt x="9604374" y="0"/>
                </a:lnTo>
                <a:lnTo>
                  <a:pt x="9604374" y="3095088"/>
                </a:lnTo>
                <a:lnTo>
                  <a:pt x="9591455" y="3097044"/>
                </a:lnTo>
                <a:cubicBezTo>
                  <a:pt x="9496183" y="3133516"/>
                  <a:pt x="9411472" y="3121301"/>
                  <a:pt x="9285147" y="3164182"/>
                </a:cubicBezTo>
                <a:cubicBezTo>
                  <a:pt x="9222914" y="3162781"/>
                  <a:pt x="9174371" y="3173454"/>
                  <a:pt x="9114078" y="3164299"/>
                </a:cubicBezTo>
                <a:cubicBezTo>
                  <a:pt x="9087411" y="3155904"/>
                  <a:pt x="9030947" y="3180906"/>
                  <a:pt x="8999665" y="3157864"/>
                </a:cubicBezTo>
                <a:cubicBezTo>
                  <a:pt x="8997339" y="3174606"/>
                  <a:pt x="8938300" y="3159909"/>
                  <a:pt x="8925240" y="3152135"/>
                </a:cubicBezTo>
                <a:cubicBezTo>
                  <a:pt x="8910091" y="3159441"/>
                  <a:pt x="8884639" y="3146109"/>
                  <a:pt x="8868257" y="3146819"/>
                </a:cubicBezTo>
                <a:cubicBezTo>
                  <a:pt x="8835852" y="3110204"/>
                  <a:pt x="8832251" y="3167659"/>
                  <a:pt x="8792363" y="3146856"/>
                </a:cubicBezTo>
                <a:cubicBezTo>
                  <a:pt x="8774838" y="3159285"/>
                  <a:pt x="8715420" y="3185652"/>
                  <a:pt x="8668399" y="3196893"/>
                </a:cubicBezTo>
                <a:cubicBezTo>
                  <a:pt x="8575902" y="3221445"/>
                  <a:pt x="8569506" y="3250654"/>
                  <a:pt x="8474043" y="3240734"/>
                </a:cubicBezTo>
                <a:cubicBezTo>
                  <a:pt x="8460613" y="3264436"/>
                  <a:pt x="8297088" y="3204738"/>
                  <a:pt x="8317555" y="3247156"/>
                </a:cubicBezTo>
                <a:cubicBezTo>
                  <a:pt x="8285696" y="3245083"/>
                  <a:pt x="8262352" y="3228203"/>
                  <a:pt x="8280111" y="3255812"/>
                </a:cubicBezTo>
                <a:lnTo>
                  <a:pt x="8096088" y="3253903"/>
                </a:lnTo>
                <a:cubicBezTo>
                  <a:pt x="7994084" y="3261603"/>
                  <a:pt x="7930388" y="3281921"/>
                  <a:pt x="7825642" y="3271628"/>
                </a:cubicBezTo>
                <a:cubicBezTo>
                  <a:pt x="7723046" y="3270395"/>
                  <a:pt x="7671282" y="3252297"/>
                  <a:pt x="7531820" y="3252671"/>
                </a:cubicBezTo>
                <a:cubicBezTo>
                  <a:pt x="7433606" y="3250277"/>
                  <a:pt x="7293100" y="3236234"/>
                  <a:pt x="7193751" y="3245192"/>
                </a:cubicBezTo>
                <a:cubicBezTo>
                  <a:pt x="7074822" y="3223769"/>
                  <a:pt x="7104250" y="3250265"/>
                  <a:pt x="6976768" y="3238559"/>
                </a:cubicBezTo>
                <a:cubicBezTo>
                  <a:pt x="6921032" y="3284865"/>
                  <a:pt x="6823818" y="3261794"/>
                  <a:pt x="6756462" y="3273268"/>
                </a:cubicBezTo>
                <a:cubicBezTo>
                  <a:pt x="6679037" y="3283316"/>
                  <a:pt x="6590030" y="3294204"/>
                  <a:pt x="6512214" y="3298845"/>
                </a:cubicBezTo>
                <a:cubicBezTo>
                  <a:pt x="6450581" y="3277980"/>
                  <a:pt x="6366042" y="3329199"/>
                  <a:pt x="6289569" y="3301118"/>
                </a:cubicBezTo>
                <a:cubicBezTo>
                  <a:pt x="6261432" y="3294355"/>
                  <a:pt x="6174310" y="3295209"/>
                  <a:pt x="6157816" y="3308643"/>
                </a:cubicBezTo>
                <a:cubicBezTo>
                  <a:pt x="6139648" y="3311557"/>
                  <a:pt x="6118459" y="3306799"/>
                  <a:pt x="6110062" y="3321185"/>
                </a:cubicBezTo>
                <a:cubicBezTo>
                  <a:pt x="6096189" y="3338498"/>
                  <a:pt x="6032810" y="3311765"/>
                  <a:pt x="6041832" y="3332190"/>
                </a:cubicBezTo>
                <a:cubicBezTo>
                  <a:pt x="5996830" y="3313871"/>
                  <a:pt x="5961033" y="3350141"/>
                  <a:pt x="5923195" y="3359104"/>
                </a:cubicBezTo>
                <a:cubicBezTo>
                  <a:pt x="5887750" y="3340930"/>
                  <a:pt x="5853570" y="3365323"/>
                  <a:pt x="5770972" y="3369893"/>
                </a:cubicBezTo>
                <a:cubicBezTo>
                  <a:pt x="5731993" y="3348876"/>
                  <a:pt x="5705091" y="3385599"/>
                  <a:pt x="5632583" y="3357730"/>
                </a:cubicBezTo>
                <a:cubicBezTo>
                  <a:pt x="5594087" y="3357562"/>
                  <a:pt x="5606154" y="3357443"/>
                  <a:pt x="5539996" y="3352890"/>
                </a:cubicBezTo>
                <a:cubicBezTo>
                  <a:pt x="5439049" y="3348000"/>
                  <a:pt x="5408459" y="3356166"/>
                  <a:pt x="5315460" y="3350411"/>
                </a:cubicBezTo>
                <a:cubicBezTo>
                  <a:pt x="5211119" y="3348356"/>
                  <a:pt x="5208881" y="3372469"/>
                  <a:pt x="5072455" y="3338147"/>
                </a:cubicBezTo>
                <a:cubicBezTo>
                  <a:pt x="5061717" y="3354508"/>
                  <a:pt x="5045493" y="3355753"/>
                  <a:pt x="5016364" y="3348937"/>
                </a:cubicBezTo>
                <a:cubicBezTo>
                  <a:pt x="4965900" y="3349130"/>
                  <a:pt x="4977835" y="3389131"/>
                  <a:pt x="4922276" y="3366515"/>
                </a:cubicBezTo>
                <a:cubicBezTo>
                  <a:pt x="4935702" y="3387794"/>
                  <a:pt x="4828733" y="3377760"/>
                  <a:pt x="4856444" y="3399463"/>
                </a:cubicBezTo>
                <a:cubicBezTo>
                  <a:pt x="4827698" y="3420094"/>
                  <a:pt x="4805019" y="3388256"/>
                  <a:pt x="4775993" y="3406312"/>
                </a:cubicBezTo>
                <a:cubicBezTo>
                  <a:pt x="4744470" y="3406056"/>
                  <a:pt x="4706605" y="3394901"/>
                  <a:pt x="4667320" y="3397926"/>
                </a:cubicBezTo>
                <a:cubicBezTo>
                  <a:pt x="4613435" y="3387476"/>
                  <a:pt x="4608100" y="3410487"/>
                  <a:pt x="4540268" y="3424464"/>
                </a:cubicBezTo>
                <a:cubicBezTo>
                  <a:pt x="4508279" y="3412969"/>
                  <a:pt x="4485989" y="3420063"/>
                  <a:pt x="4465491" y="3433154"/>
                </a:cubicBezTo>
                <a:cubicBezTo>
                  <a:pt x="4396498" y="3432601"/>
                  <a:pt x="4338078" y="3453569"/>
                  <a:pt x="4262864" y="3464075"/>
                </a:cubicBezTo>
                <a:cubicBezTo>
                  <a:pt x="4180249" y="3483394"/>
                  <a:pt x="4225769" y="3479019"/>
                  <a:pt x="4175005" y="3493545"/>
                </a:cubicBezTo>
                <a:lnTo>
                  <a:pt x="4030100" y="3514212"/>
                </a:lnTo>
                <a:lnTo>
                  <a:pt x="3926631" y="3525304"/>
                </a:lnTo>
                <a:lnTo>
                  <a:pt x="3897306" y="3547095"/>
                </a:lnTo>
                <a:lnTo>
                  <a:pt x="3896886" y="3547500"/>
                </a:lnTo>
                <a:lnTo>
                  <a:pt x="3834004" y="3550510"/>
                </a:lnTo>
                <a:cubicBezTo>
                  <a:pt x="3800562" y="3554957"/>
                  <a:pt x="3734185" y="3568533"/>
                  <a:pt x="3696227" y="3574175"/>
                </a:cubicBezTo>
                <a:cubicBezTo>
                  <a:pt x="3661780" y="3570074"/>
                  <a:pt x="3640587" y="3551815"/>
                  <a:pt x="3652821" y="3580368"/>
                </a:cubicBezTo>
                <a:cubicBezTo>
                  <a:pt x="3641506" y="3579831"/>
                  <a:pt x="3634593" y="3582151"/>
                  <a:pt x="3629691" y="3585866"/>
                </a:cubicBezTo>
                <a:lnTo>
                  <a:pt x="3595018" y="3571623"/>
                </a:lnTo>
                <a:lnTo>
                  <a:pt x="3551656" y="3577800"/>
                </a:lnTo>
                <a:lnTo>
                  <a:pt x="3541558" y="3579797"/>
                </a:lnTo>
                <a:lnTo>
                  <a:pt x="3465708" y="3565931"/>
                </a:lnTo>
                <a:lnTo>
                  <a:pt x="3458313" y="3560366"/>
                </a:lnTo>
                <a:cubicBezTo>
                  <a:pt x="3450380" y="3556940"/>
                  <a:pt x="3439090" y="3555355"/>
                  <a:pt x="3420278" y="3557947"/>
                </a:cubicBezTo>
                <a:lnTo>
                  <a:pt x="3415952" y="3559424"/>
                </a:lnTo>
                <a:lnTo>
                  <a:pt x="3384432" y="3550905"/>
                </a:lnTo>
                <a:cubicBezTo>
                  <a:pt x="3374259" y="3547029"/>
                  <a:pt x="3265415" y="3542149"/>
                  <a:pt x="3258039" y="3535884"/>
                </a:cubicBezTo>
                <a:cubicBezTo>
                  <a:pt x="3138852" y="3551394"/>
                  <a:pt x="3130647" y="3523871"/>
                  <a:pt x="3015008" y="3528000"/>
                </a:cubicBezTo>
                <a:cubicBezTo>
                  <a:pt x="2914857" y="3486061"/>
                  <a:pt x="2851687" y="3511605"/>
                  <a:pt x="2761910" y="3505496"/>
                </a:cubicBezTo>
                <a:cubicBezTo>
                  <a:pt x="2676401" y="3501198"/>
                  <a:pt x="2636809" y="3514769"/>
                  <a:pt x="2521923" y="3514208"/>
                </a:cubicBezTo>
                <a:cubicBezTo>
                  <a:pt x="2400197" y="3505062"/>
                  <a:pt x="2222818" y="3509922"/>
                  <a:pt x="2085894" y="3490122"/>
                </a:cubicBezTo>
                <a:cubicBezTo>
                  <a:pt x="1978312" y="3483748"/>
                  <a:pt x="1977940" y="3488460"/>
                  <a:pt x="1936305" y="3487966"/>
                </a:cubicBezTo>
                <a:cubicBezTo>
                  <a:pt x="1922459" y="3490683"/>
                  <a:pt x="1849334" y="3482739"/>
                  <a:pt x="1836080" y="3487150"/>
                </a:cubicBezTo>
                <a:lnTo>
                  <a:pt x="1829133" y="3489437"/>
                </a:lnTo>
                <a:lnTo>
                  <a:pt x="1801140" y="3490787"/>
                </a:lnTo>
                <a:lnTo>
                  <a:pt x="1793476" y="3500921"/>
                </a:lnTo>
                <a:lnTo>
                  <a:pt x="1699923" y="3509706"/>
                </a:lnTo>
                <a:cubicBezTo>
                  <a:pt x="1637728" y="3485036"/>
                  <a:pt x="1584624" y="3514467"/>
                  <a:pt x="1474760" y="3513685"/>
                </a:cubicBezTo>
                <a:cubicBezTo>
                  <a:pt x="1445646" y="3505164"/>
                  <a:pt x="1329781" y="3484421"/>
                  <a:pt x="1308130" y="3496703"/>
                </a:cubicBezTo>
                <a:cubicBezTo>
                  <a:pt x="1287409" y="3498430"/>
                  <a:pt x="1265391" y="3492347"/>
                  <a:pt x="1252381" y="3506093"/>
                </a:cubicBezTo>
                <a:cubicBezTo>
                  <a:pt x="1232588" y="3522393"/>
                  <a:pt x="1170020" y="3491785"/>
                  <a:pt x="1174550" y="3512642"/>
                </a:cubicBezTo>
                <a:cubicBezTo>
                  <a:pt x="1119896" y="3512841"/>
                  <a:pt x="1000484" y="3507431"/>
                  <a:pt x="924455" y="3507283"/>
                </a:cubicBezTo>
                <a:cubicBezTo>
                  <a:pt x="887180" y="3483915"/>
                  <a:pt x="777361" y="3516071"/>
                  <a:pt x="718373" y="3511753"/>
                </a:cubicBezTo>
                <a:cubicBezTo>
                  <a:pt x="666588" y="3513355"/>
                  <a:pt x="661645" y="3525551"/>
                  <a:pt x="600444" y="3520899"/>
                </a:cubicBezTo>
                <a:cubicBezTo>
                  <a:pt x="491334" y="3516943"/>
                  <a:pt x="451794" y="3507522"/>
                  <a:pt x="351173" y="3495843"/>
                </a:cubicBezTo>
                <a:cubicBezTo>
                  <a:pt x="237121" y="3487112"/>
                  <a:pt x="235857" y="3499212"/>
                  <a:pt x="108372" y="3484386"/>
                </a:cubicBezTo>
                <a:cubicBezTo>
                  <a:pt x="86318" y="3481054"/>
                  <a:pt x="40657" y="3480329"/>
                  <a:pt x="6467" y="3476532"/>
                </a:cubicBezTo>
                <a:lnTo>
                  <a:pt x="0" y="3475412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2451BF8D-DF91-1EBB-5EB6-A8A098654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1727" y="2190741"/>
            <a:ext cx="1348547" cy="40780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E0278D-0C6B-DD02-DD56-BD54217EB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717" y="2104103"/>
            <a:ext cx="10048568" cy="4237704"/>
          </a:xfrm>
        </p:spPr>
        <p:txBody>
          <a:bodyPr>
            <a:normAutofit/>
          </a:bodyPr>
          <a:lstStyle/>
          <a:p>
            <a:r>
              <a:rPr lang="de-DE" dirty="0"/>
              <a:t>„Trauma ist ansteckend“ </a:t>
            </a:r>
            <a:r>
              <a:rPr lang="de-DE" sz="1800" dirty="0"/>
              <a:t>(Herman 1993)</a:t>
            </a:r>
            <a:r>
              <a:rPr lang="de-DE" dirty="0"/>
              <a:t>: Folgen im privaten Leben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Die traumatische, tabuisierte Gegenreaktion: Folgen für die pädagogische Beziehung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Die institutionelle Gegenreaktion: </a:t>
            </a:r>
          </a:p>
          <a:p>
            <a:pPr marL="0" indent="0">
              <a:buNone/>
            </a:pPr>
            <a:r>
              <a:rPr lang="de-DE" dirty="0"/>
              <a:t>   Folgen für Team, Einrichtung</a:t>
            </a:r>
          </a:p>
          <a:p>
            <a:pPr marL="0" indent="0">
              <a:buNone/>
            </a:pPr>
            <a:endParaRPr lang="de-DE" sz="20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424561F-D5CC-F667-2B64-814858406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764" y="3952961"/>
            <a:ext cx="3692763" cy="183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6442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35B2FC-96E4-0041-F691-7D9AE25A5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045E992-00FB-FE31-BE95-F7C68ABE6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2D2832B-DF64-A752-A41B-2E8864963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1207" y="771964"/>
            <a:ext cx="7958427" cy="860191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de-DE" sz="40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9</a:t>
            </a:r>
            <a:r>
              <a:rPr lang="de-DE" sz="3600" dirty="0">
                <a:solidFill>
                  <a:schemeClr val="bg2">
                    <a:lumMod val="90000"/>
                  </a:schemeClr>
                </a:solidFill>
              </a:rPr>
              <a:t> 	Bewältigen von Belastungen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6C9919-2E76-8BDE-139E-5CB188B9D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3813" y="2337807"/>
            <a:ext cx="9604374" cy="3585866"/>
          </a:xfrm>
          <a:custGeom>
            <a:avLst/>
            <a:gdLst>
              <a:gd name="connsiteX0" fmla="*/ 0 w 9604374"/>
              <a:gd name="connsiteY0" fmla="*/ 0 h 3585866"/>
              <a:gd name="connsiteX1" fmla="*/ 9604374 w 9604374"/>
              <a:gd name="connsiteY1" fmla="*/ 0 h 3585866"/>
              <a:gd name="connsiteX2" fmla="*/ 9604374 w 9604374"/>
              <a:gd name="connsiteY2" fmla="*/ 3095088 h 3585866"/>
              <a:gd name="connsiteX3" fmla="*/ 9591455 w 9604374"/>
              <a:gd name="connsiteY3" fmla="*/ 3097044 h 3585866"/>
              <a:gd name="connsiteX4" fmla="*/ 9285147 w 9604374"/>
              <a:gd name="connsiteY4" fmla="*/ 3164182 h 3585866"/>
              <a:gd name="connsiteX5" fmla="*/ 9114078 w 9604374"/>
              <a:gd name="connsiteY5" fmla="*/ 3164299 h 3585866"/>
              <a:gd name="connsiteX6" fmla="*/ 8999665 w 9604374"/>
              <a:gd name="connsiteY6" fmla="*/ 3157864 h 3585866"/>
              <a:gd name="connsiteX7" fmla="*/ 8925240 w 9604374"/>
              <a:gd name="connsiteY7" fmla="*/ 3152135 h 3585866"/>
              <a:gd name="connsiteX8" fmla="*/ 8868257 w 9604374"/>
              <a:gd name="connsiteY8" fmla="*/ 3146819 h 3585866"/>
              <a:gd name="connsiteX9" fmla="*/ 8792363 w 9604374"/>
              <a:gd name="connsiteY9" fmla="*/ 3146856 h 3585866"/>
              <a:gd name="connsiteX10" fmla="*/ 8668399 w 9604374"/>
              <a:gd name="connsiteY10" fmla="*/ 3196893 h 3585866"/>
              <a:gd name="connsiteX11" fmla="*/ 8474043 w 9604374"/>
              <a:gd name="connsiteY11" fmla="*/ 3240734 h 3585866"/>
              <a:gd name="connsiteX12" fmla="*/ 8317555 w 9604374"/>
              <a:gd name="connsiteY12" fmla="*/ 3247156 h 3585866"/>
              <a:gd name="connsiteX13" fmla="*/ 8280111 w 9604374"/>
              <a:gd name="connsiteY13" fmla="*/ 3255812 h 3585866"/>
              <a:gd name="connsiteX14" fmla="*/ 8096088 w 9604374"/>
              <a:gd name="connsiteY14" fmla="*/ 3253903 h 3585866"/>
              <a:gd name="connsiteX15" fmla="*/ 7825642 w 9604374"/>
              <a:gd name="connsiteY15" fmla="*/ 3271628 h 3585866"/>
              <a:gd name="connsiteX16" fmla="*/ 7531820 w 9604374"/>
              <a:gd name="connsiteY16" fmla="*/ 3252671 h 3585866"/>
              <a:gd name="connsiteX17" fmla="*/ 7193751 w 9604374"/>
              <a:gd name="connsiteY17" fmla="*/ 3245192 h 3585866"/>
              <a:gd name="connsiteX18" fmla="*/ 6976768 w 9604374"/>
              <a:gd name="connsiteY18" fmla="*/ 3238559 h 3585866"/>
              <a:gd name="connsiteX19" fmla="*/ 6756462 w 9604374"/>
              <a:gd name="connsiteY19" fmla="*/ 3273268 h 3585866"/>
              <a:gd name="connsiteX20" fmla="*/ 6512214 w 9604374"/>
              <a:gd name="connsiteY20" fmla="*/ 3298845 h 3585866"/>
              <a:gd name="connsiteX21" fmla="*/ 6289569 w 9604374"/>
              <a:gd name="connsiteY21" fmla="*/ 3301118 h 3585866"/>
              <a:gd name="connsiteX22" fmla="*/ 6157816 w 9604374"/>
              <a:gd name="connsiteY22" fmla="*/ 3308643 h 3585866"/>
              <a:gd name="connsiteX23" fmla="*/ 6110062 w 9604374"/>
              <a:gd name="connsiteY23" fmla="*/ 3321185 h 3585866"/>
              <a:gd name="connsiteX24" fmla="*/ 6041832 w 9604374"/>
              <a:gd name="connsiteY24" fmla="*/ 3332190 h 3585866"/>
              <a:gd name="connsiteX25" fmla="*/ 5923195 w 9604374"/>
              <a:gd name="connsiteY25" fmla="*/ 3359104 h 3585866"/>
              <a:gd name="connsiteX26" fmla="*/ 5770972 w 9604374"/>
              <a:gd name="connsiteY26" fmla="*/ 3369893 h 3585866"/>
              <a:gd name="connsiteX27" fmla="*/ 5632583 w 9604374"/>
              <a:gd name="connsiteY27" fmla="*/ 3357730 h 3585866"/>
              <a:gd name="connsiteX28" fmla="*/ 5539996 w 9604374"/>
              <a:gd name="connsiteY28" fmla="*/ 3352890 h 3585866"/>
              <a:gd name="connsiteX29" fmla="*/ 5315460 w 9604374"/>
              <a:gd name="connsiteY29" fmla="*/ 3350411 h 3585866"/>
              <a:gd name="connsiteX30" fmla="*/ 5072455 w 9604374"/>
              <a:gd name="connsiteY30" fmla="*/ 3338147 h 3585866"/>
              <a:gd name="connsiteX31" fmla="*/ 5016364 w 9604374"/>
              <a:gd name="connsiteY31" fmla="*/ 3348937 h 3585866"/>
              <a:gd name="connsiteX32" fmla="*/ 4922276 w 9604374"/>
              <a:gd name="connsiteY32" fmla="*/ 3366515 h 3585866"/>
              <a:gd name="connsiteX33" fmla="*/ 4856444 w 9604374"/>
              <a:gd name="connsiteY33" fmla="*/ 3399463 h 3585866"/>
              <a:gd name="connsiteX34" fmla="*/ 4775993 w 9604374"/>
              <a:gd name="connsiteY34" fmla="*/ 3406312 h 3585866"/>
              <a:gd name="connsiteX35" fmla="*/ 4667320 w 9604374"/>
              <a:gd name="connsiteY35" fmla="*/ 3397926 h 3585866"/>
              <a:gd name="connsiteX36" fmla="*/ 4540268 w 9604374"/>
              <a:gd name="connsiteY36" fmla="*/ 3424464 h 3585866"/>
              <a:gd name="connsiteX37" fmla="*/ 4465491 w 9604374"/>
              <a:gd name="connsiteY37" fmla="*/ 3433154 h 3585866"/>
              <a:gd name="connsiteX38" fmla="*/ 4262864 w 9604374"/>
              <a:gd name="connsiteY38" fmla="*/ 3464075 h 3585866"/>
              <a:gd name="connsiteX39" fmla="*/ 4175005 w 9604374"/>
              <a:gd name="connsiteY39" fmla="*/ 3493545 h 3585866"/>
              <a:gd name="connsiteX40" fmla="*/ 4030100 w 9604374"/>
              <a:gd name="connsiteY40" fmla="*/ 3514212 h 3585866"/>
              <a:gd name="connsiteX41" fmla="*/ 3926631 w 9604374"/>
              <a:gd name="connsiteY41" fmla="*/ 3525304 h 3585866"/>
              <a:gd name="connsiteX42" fmla="*/ 3897306 w 9604374"/>
              <a:gd name="connsiteY42" fmla="*/ 3547095 h 3585866"/>
              <a:gd name="connsiteX43" fmla="*/ 3896886 w 9604374"/>
              <a:gd name="connsiteY43" fmla="*/ 3547500 h 3585866"/>
              <a:gd name="connsiteX44" fmla="*/ 3834004 w 9604374"/>
              <a:gd name="connsiteY44" fmla="*/ 3550510 h 3585866"/>
              <a:gd name="connsiteX45" fmla="*/ 3696227 w 9604374"/>
              <a:gd name="connsiteY45" fmla="*/ 3574175 h 3585866"/>
              <a:gd name="connsiteX46" fmla="*/ 3652821 w 9604374"/>
              <a:gd name="connsiteY46" fmla="*/ 3580368 h 3585866"/>
              <a:gd name="connsiteX47" fmla="*/ 3629691 w 9604374"/>
              <a:gd name="connsiteY47" fmla="*/ 3585866 h 3585866"/>
              <a:gd name="connsiteX48" fmla="*/ 3595018 w 9604374"/>
              <a:gd name="connsiteY48" fmla="*/ 3571623 h 3585866"/>
              <a:gd name="connsiteX49" fmla="*/ 3551656 w 9604374"/>
              <a:gd name="connsiteY49" fmla="*/ 3577800 h 3585866"/>
              <a:gd name="connsiteX50" fmla="*/ 3541558 w 9604374"/>
              <a:gd name="connsiteY50" fmla="*/ 3579797 h 3585866"/>
              <a:gd name="connsiteX51" fmla="*/ 3465708 w 9604374"/>
              <a:gd name="connsiteY51" fmla="*/ 3565931 h 3585866"/>
              <a:gd name="connsiteX52" fmla="*/ 3458313 w 9604374"/>
              <a:gd name="connsiteY52" fmla="*/ 3560366 h 3585866"/>
              <a:gd name="connsiteX53" fmla="*/ 3420278 w 9604374"/>
              <a:gd name="connsiteY53" fmla="*/ 3557947 h 3585866"/>
              <a:gd name="connsiteX54" fmla="*/ 3415952 w 9604374"/>
              <a:gd name="connsiteY54" fmla="*/ 3559424 h 3585866"/>
              <a:gd name="connsiteX55" fmla="*/ 3384432 w 9604374"/>
              <a:gd name="connsiteY55" fmla="*/ 3550905 h 3585866"/>
              <a:gd name="connsiteX56" fmla="*/ 3258039 w 9604374"/>
              <a:gd name="connsiteY56" fmla="*/ 3535884 h 3585866"/>
              <a:gd name="connsiteX57" fmla="*/ 3015008 w 9604374"/>
              <a:gd name="connsiteY57" fmla="*/ 3528000 h 3585866"/>
              <a:gd name="connsiteX58" fmla="*/ 2761910 w 9604374"/>
              <a:gd name="connsiteY58" fmla="*/ 3505496 h 3585866"/>
              <a:gd name="connsiteX59" fmla="*/ 2521923 w 9604374"/>
              <a:gd name="connsiteY59" fmla="*/ 3514208 h 3585866"/>
              <a:gd name="connsiteX60" fmla="*/ 2085894 w 9604374"/>
              <a:gd name="connsiteY60" fmla="*/ 3490122 h 3585866"/>
              <a:gd name="connsiteX61" fmla="*/ 1936305 w 9604374"/>
              <a:gd name="connsiteY61" fmla="*/ 3487966 h 3585866"/>
              <a:gd name="connsiteX62" fmla="*/ 1836080 w 9604374"/>
              <a:gd name="connsiteY62" fmla="*/ 3487150 h 3585866"/>
              <a:gd name="connsiteX63" fmla="*/ 1829133 w 9604374"/>
              <a:gd name="connsiteY63" fmla="*/ 3489437 h 3585866"/>
              <a:gd name="connsiteX64" fmla="*/ 1801140 w 9604374"/>
              <a:gd name="connsiteY64" fmla="*/ 3490787 h 3585866"/>
              <a:gd name="connsiteX65" fmla="*/ 1793476 w 9604374"/>
              <a:gd name="connsiteY65" fmla="*/ 3500921 h 3585866"/>
              <a:gd name="connsiteX66" fmla="*/ 1699923 w 9604374"/>
              <a:gd name="connsiteY66" fmla="*/ 3509706 h 3585866"/>
              <a:gd name="connsiteX67" fmla="*/ 1474760 w 9604374"/>
              <a:gd name="connsiteY67" fmla="*/ 3513685 h 3585866"/>
              <a:gd name="connsiteX68" fmla="*/ 1308130 w 9604374"/>
              <a:gd name="connsiteY68" fmla="*/ 3496703 h 3585866"/>
              <a:gd name="connsiteX69" fmla="*/ 1252381 w 9604374"/>
              <a:gd name="connsiteY69" fmla="*/ 3506093 h 3585866"/>
              <a:gd name="connsiteX70" fmla="*/ 1174550 w 9604374"/>
              <a:gd name="connsiteY70" fmla="*/ 3512642 h 3585866"/>
              <a:gd name="connsiteX71" fmla="*/ 924455 w 9604374"/>
              <a:gd name="connsiteY71" fmla="*/ 3507283 h 3585866"/>
              <a:gd name="connsiteX72" fmla="*/ 718373 w 9604374"/>
              <a:gd name="connsiteY72" fmla="*/ 3511753 h 3585866"/>
              <a:gd name="connsiteX73" fmla="*/ 600444 w 9604374"/>
              <a:gd name="connsiteY73" fmla="*/ 3520899 h 3585866"/>
              <a:gd name="connsiteX74" fmla="*/ 351173 w 9604374"/>
              <a:gd name="connsiteY74" fmla="*/ 3495843 h 3585866"/>
              <a:gd name="connsiteX75" fmla="*/ 108372 w 9604374"/>
              <a:gd name="connsiteY75" fmla="*/ 3484386 h 3585866"/>
              <a:gd name="connsiteX76" fmla="*/ 6467 w 9604374"/>
              <a:gd name="connsiteY76" fmla="*/ 3476532 h 3585866"/>
              <a:gd name="connsiteX77" fmla="*/ 0 w 9604374"/>
              <a:gd name="connsiteY77" fmla="*/ 3475412 h 3585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604374" h="3585866">
                <a:moveTo>
                  <a:pt x="0" y="0"/>
                </a:moveTo>
                <a:lnTo>
                  <a:pt x="9604374" y="0"/>
                </a:lnTo>
                <a:lnTo>
                  <a:pt x="9604374" y="3095088"/>
                </a:lnTo>
                <a:lnTo>
                  <a:pt x="9591455" y="3097044"/>
                </a:lnTo>
                <a:cubicBezTo>
                  <a:pt x="9496183" y="3133516"/>
                  <a:pt x="9411472" y="3121301"/>
                  <a:pt x="9285147" y="3164182"/>
                </a:cubicBezTo>
                <a:cubicBezTo>
                  <a:pt x="9222914" y="3162781"/>
                  <a:pt x="9174371" y="3173454"/>
                  <a:pt x="9114078" y="3164299"/>
                </a:cubicBezTo>
                <a:cubicBezTo>
                  <a:pt x="9087411" y="3155904"/>
                  <a:pt x="9030947" y="3180906"/>
                  <a:pt x="8999665" y="3157864"/>
                </a:cubicBezTo>
                <a:cubicBezTo>
                  <a:pt x="8997339" y="3174606"/>
                  <a:pt x="8938300" y="3159909"/>
                  <a:pt x="8925240" y="3152135"/>
                </a:cubicBezTo>
                <a:cubicBezTo>
                  <a:pt x="8910091" y="3159441"/>
                  <a:pt x="8884639" y="3146109"/>
                  <a:pt x="8868257" y="3146819"/>
                </a:cubicBezTo>
                <a:cubicBezTo>
                  <a:pt x="8835852" y="3110204"/>
                  <a:pt x="8832251" y="3167659"/>
                  <a:pt x="8792363" y="3146856"/>
                </a:cubicBezTo>
                <a:cubicBezTo>
                  <a:pt x="8774838" y="3159285"/>
                  <a:pt x="8715420" y="3185652"/>
                  <a:pt x="8668399" y="3196893"/>
                </a:cubicBezTo>
                <a:cubicBezTo>
                  <a:pt x="8575902" y="3221445"/>
                  <a:pt x="8569506" y="3250654"/>
                  <a:pt x="8474043" y="3240734"/>
                </a:cubicBezTo>
                <a:cubicBezTo>
                  <a:pt x="8460613" y="3264436"/>
                  <a:pt x="8297088" y="3204738"/>
                  <a:pt x="8317555" y="3247156"/>
                </a:cubicBezTo>
                <a:cubicBezTo>
                  <a:pt x="8285696" y="3245083"/>
                  <a:pt x="8262352" y="3228203"/>
                  <a:pt x="8280111" y="3255812"/>
                </a:cubicBezTo>
                <a:lnTo>
                  <a:pt x="8096088" y="3253903"/>
                </a:lnTo>
                <a:cubicBezTo>
                  <a:pt x="7994084" y="3261603"/>
                  <a:pt x="7930388" y="3281921"/>
                  <a:pt x="7825642" y="3271628"/>
                </a:cubicBezTo>
                <a:cubicBezTo>
                  <a:pt x="7723046" y="3270395"/>
                  <a:pt x="7671282" y="3252297"/>
                  <a:pt x="7531820" y="3252671"/>
                </a:cubicBezTo>
                <a:cubicBezTo>
                  <a:pt x="7433606" y="3250277"/>
                  <a:pt x="7293100" y="3236234"/>
                  <a:pt x="7193751" y="3245192"/>
                </a:cubicBezTo>
                <a:cubicBezTo>
                  <a:pt x="7074822" y="3223769"/>
                  <a:pt x="7104250" y="3250265"/>
                  <a:pt x="6976768" y="3238559"/>
                </a:cubicBezTo>
                <a:cubicBezTo>
                  <a:pt x="6921032" y="3284865"/>
                  <a:pt x="6823818" y="3261794"/>
                  <a:pt x="6756462" y="3273268"/>
                </a:cubicBezTo>
                <a:cubicBezTo>
                  <a:pt x="6679037" y="3283316"/>
                  <a:pt x="6590030" y="3294204"/>
                  <a:pt x="6512214" y="3298845"/>
                </a:cubicBezTo>
                <a:cubicBezTo>
                  <a:pt x="6450581" y="3277980"/>
                  <a:pt x="6366042" y="3329199"/>
                  <a:pt x="6289569" y="3301118"/>
                </a:cubicBezTo>
                <a:cubicBezTo>
                  <a:pt x="6261432" y="3294355"/>
                  <a:pt x="6174310" y="3295209"/>
                  <a:pt x="6157816" y="3308643"/>
                </a:cubicBezTo>
                <a:cubicBezTo>
                  <a:pt x="6139648" y="3311557"/>
                  <a:pt x="6118459" y="3306799"/>
                  <a:pt x="6110062" y="3321185"/>
                </a:cubicBezTo>
                <a:cubicBezTo>
                  <a:pt x="6096189" y="3338498"/>
                  <a:pt x="6032810" y="3311765"/>
                  <a:pt x="6041832" y="3332190"/>
                </a:cubicBezTo>
                <a:cubicBezTo>
                  <a:pt x="5996830" y="3313871"/>
                  <a:pt x="5961033" y="3350141"/>
                  <a:pt x="5923195" y="3359104"/>
                </a:cubicBezTo>
                <a:cubicBezTo>
                  <a:pt x="5887750" y="3340930"/>
                  <a:pt x="5853570" y="3365323"/>
                  <a:pt x="5770972" y="3369893"/>
                </a:cubicBezTo>
                <a:cubicBezTo>
                  <a:pt x="5731993" y="3348876"/>
                  <a:pt x="5705091" y="3385599"/>
                  <a:pt x="5632583" y="3357730"/>
                </a:cubicBezTo>
                <a:cubicBezTo>
                  <a:pt x="5594087" y="3357562"/>
                  <a:pt x="5606154" y="3357443"/>
                  <a:pt x="5539996" y="3352890"/>
                </a:cubicBezTo>
                <a:cubicBezTo>
                  <a:pt x="5439049" y="3348000"/>
                  <a:pt x="5408459" y="3356166"/>
                  <a:pt x="5315460" y="3350411"/>
                </a:cubicBezTo>
                <a:cubicBezTo>
                  <a:pt x="5211119" y="3348356"/>
                  <a:pt x="5208881" y="3372469"/>
                  <a:pt x="5072455" y="3338147"/>
                </a:cubicBezTo>
                <a:cubicBezTo>
                  <a:pt x="5061717" y="3354508"/>
                  <a:pt x="5045493" y="3355753"/>
                  <a:pt x="5016364" y="3348937"/>
                </a:cubicBezTo>
                <a:cubicBezTo>
                  <a:pt x="4965900" y="3349130"/>
                  <a:pt x="4977835" y="3389131"/>
                  <a:pt x="4922276" y="3366515"/>
                </a:cubicBezTo>
                <a:cubicBezTo>
                  <a:pt x="4935702" y="3387794"/>
                  <a:pt x="4828733" y="3377760"/>
                  <a:pt x="4856444" y="3399463"/>
                </a:cubicBezTo>
                <a:cubicBezTo>
                  <a:pt x="4827698" y="3420094"/>
                  <a:pt x="4805019" y="3388256"/>
                  <a:pt x="4775993" y="3406312"/>
                </a:cubicBezTo>
                <a:cubicBezTo>
                  <a:pt x="4744470" y="3406056"/>
                  <a:pt x="4706605" y="3394901"/>
                  <a:pt x="4667320" y="3397926"/>
                </a:cubicBezTo>
                <a:cubicBezTo>
                  <a:pt x="4613435" y="3387476"/>
                  <a:pt x="4608100" y="3410487"/>
                  <a:pt x="4540268" y="3424464"/>
                </a:cubicBezTo>
                <a:cubicBezTo>
                  <a:pt x="4508279" y="3412969"/>
                  <a:pt x="4485989" y="3420063"/>
                  <a:pt x="4465491" y="3433154"/>
                </a:cubicBezTo>
                <a:cubicBezTo>
                  <a:pt x="4396498" y="3432601"/>
                  <a:pt x="4338078" y="3453569"/>
                  <a:pt x="4262864" y="3464075"/>
                </a:cubicBezTo>
                <a:cubicBezTo>
                  <a:pt x="4180249" y="3483394"/>
                  <a:pt x="4225769" y="3479019"/>
                  <a:pt x="4175005" y="3493545"/>
                </a:cubicBezTo>
                <a:lnTo>
                  <a:pt x="4030100" y="3514212"/>
                </a:lnTo>
                <a:lnTo>
                  <a:pt x="3926631" y="3525304"/>
                </a:lnTo>
                <a:lnTo>
                  <a:pt x="3897306" y="3547095"/>
                </a:lnTo>
                <a:lnTo>
                  <a:pt x="3896886" y="3547500"/>
                </a:lnTo>
                <a:lnTo>
                  <a:pt x="3834004" y="3550510"/>
                </a:lnTo>
                <a:cubicBezTo>
                  <a:pt x="3800562" y="3554957"/>
                  <a:pt x="3734185" y="3568533"/>
                  <a:pt x="3696227" y="3574175"/>
                </a:cubicBezTo>
                <a:cubicBezTo>
                  <a:pt x="3661780" y="3570074"/>
                  <a:pt x="3640587" y="3551815"/>
                  <a:pt x="3652821" y="3580368"/>
                </a:cubicBezTo>
                <a:cubicBezTo>
                  <a:pt x="3641506" y="3579831"/>
                  <a:pt x="3634593" y="3582151"/>
                  <a:pt x="3629691" y="3585866"/>
                </a:cubicBezTo>
                <a:lnTo>
                  <a:pt x="3595018" y="3571623"/>
                </a:lnTo>
                <a:lnTo>
                  <a:pt x="3551656" y="3577800"/>
                </a:lnTo>
                <a:lnTo>
                  <a:pt x="3541558" y="3579797"/>
                </a:lnTo>
                <a:lnTo>
                  <a:pt x="3465708" y="3565931"/>
                </a:lnTo>
                <a:lnTo>
                  <a:pt x="3458313" y="3560366"/>
                </a:lnTo>
                <a:cubicBezTo>
                  <a:pt x="3450380" y="3556940"/>
                  <a:pt x="3439090" y="3555355"/>
                  <a:pt x="3420278" y="3557947"/>
                </a:cubicBezTo>
                <a:lnTo>
                  <a:pt x="3415952" y="3559424"/>
                </a:lnTo>
                <a:lnTo>
                  <a:pt x="3384432" y="3550905"/>
                </a:lnTo>
                <a:cubicBezTo>
                  <a:pt x="3374259" y="3547029"/>
                  <a:pt x="3265415" y="3542149"/>
                  <a:pt x="3258039" y="3535884"/>
                </a:cubicBezTo>
                <a:cubicBezTo>
                  <a:pt x="3138852" y="3551394"/>
                  <a:pt x="3130647" y="3523871"/>
                  <a:pt x="3015008" y="3528000"/>
                </a:cubicBezTo>
                <a:cubicBezTo>
                  <a:pt x="2914857" y="3486061"/>
                  <a:pt x="2851687" y="3511605"/>
                  <a:pt x="2761910" y="3505496"/>
                </a:cubicBezTo>
                <a:cubicBezTo>
                  <a:pt x="2676401" y="3501198"/>
                  <a:pt x="2636809" y="3514769"/>
                  <a:pt x="2521923" y="3514208"/>
                </a:cubicBezTo>
                <a:cubicBezTo>
                  <a:pt x="2400197" y="3505062"/>
                  <a:pt x="2222818" y="3509922"/>
                  <a:pt x="2085894" y="3490122"/>
                </a:cubicBezTo>
                <a:cubicBezTo>
                  <a:pt x="1978312" y="3483748"/>
                  <a:pt x="1977940" y="3488460"/>
                  <a:pt x="1936305" y="3487966"/>
                </a:cubicBezTo>
                <a:cubicBezTo>
                  <a:pt x="1922459" y="3490683"/>
                  <a:pt x="1849334" y="3482739"/>
                  <a:pt x="1836080" y="3487150"/>
                </a:cubicBezTo>
                <a:lnTo>
                  <a:pt x="1829133" y="3489437"/>
                </a:lnTo>
                <a:lnTo>
                  <a:pt x="1801140" y="3490787"/>
                </a:lnTo>
                <a:lnTo>
                  <a:pt x="1793476" y="3500921"/>
                </a:lnTo>
                <a:lnTo>
                  <a:pt x="1699923" y="3509706"/>
                </a:lnTo>
                <a:cubicBezTo>
                  <a:pt x="1637728" y="3485036"/>
                  <a:pt x="1584624" y="3514467"/>
                  <a:pt x="1474760" y="3513685"/>
                </a:cubicBezTo>
                <a:cubicBezTo>
                  <a:pt x="1445646" y="3505164"/>
                  <a:pt x="1329781" y="3484421"/>
                  <a:pt x="1308130" y="3496703"/>
                </a:cubicBezTo>
                <a:cubicBezTo>
                  <a:pt x="1287409" y="3498430"/>
                  <a:pt x="1265391" y="3492347"/>
                  <a:pt x="1252381" y="3506093"/>
                </a:cubicBezTo>
                <a:cubicBezTo>
                  <a:pt x="1232588" y="3522393"/>
                  <a:pt x="1170020" y="3491785"/>
                  <a:pt x="1174550" y="3512642"/>
                </a:cubicBezTo>
                <a:cubicBezTo>
                  <a:pt x="1119896" y="3512841"/>
                  <a:pt x="1000484" y="3507431"/>
                  <a:pt x="924455" y="3507283"/>
                </a:cubicBezTo>
                <a:cubicBezTo>
                  <a:pt x="887180" y="3483915"/>
                  <a:pt x="777361" y="3516071"/>
                  <a:pt x="718373" y="3511753"/>
                </a:cubicBezTo>
                <a:cubicBezTo>
                  <a:pt x="666588" y="3513355"/>
                  <a:pt x="661645" y="3525551"/>
                  <a:pt x="600444" y="3520899"/>
                </a:cubicBezTo>
                <a:cubicBezTo>
                  <a:pt x="491334" y="3516943"/>
                  <a:pt x="451794" y="3507522"/>
                  <a:pt x="351173" y="3495843"/>
                </a:cubicBezTo>
                <a:cubicBezTo>
                  <a:pt x="237121" y="3487112"/>
                  <a:pt x="235857" y="3499212"/>
                  <a:pt x="108372" y="3484386"/>
                </a:cubicBezTo>
                <a:cubicBezTo>
                  <a:pt x="86318" y="3481054"/>
                  <a:pt x="40657" y="3480329"/>
                  <a:pt x="6467" y="3476532"/>
                </a:cubicBezTo>
                <a:lnTo>
                  <a:pt x="0" y="3475412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C2F9127-8E66-9B9F-3B55-4E5EAD84ED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1727" y="2190741"/>
            <a:ext cx="1348547" cy="40780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48F4CE7-0DE0-F100-4C0D-3C0860053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813" y="1848465"/>
            <a:ext cx="9604374" cy="46309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b="1" dirty="0"/>
              <a:t>Die Vier S </a:t>
            </a:r>
            <a:r>
              <a:rPr lang="de-DE" sz="1800" dirty="0"/>
              <a:t>(nach W. Weiß 2024) 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de-DE" b="1" dirty="0">
                <a:solidFill>
                  <a:schemeClr val="accent3"/>
                </a:solidFill>
              </a:rPr>
              <a:t>Sachkompetenz</a:t>
            </a:r>
            <a:r>
              <a:rPr lang="de-DE" dirty="0"/>
              <a:t> … schafft Wissen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de-DE" b="1" dirty="0">
                <a:solidFill>
                  <a:schemeClr val="accent3"/>
                </a:solidFill>
              </a:rPr>
              <a:t>Selbstreflexion</a:t>
            </a:r>
            <a:r>
              <a:rPr lang="de-DE" dirty="0"/>
              <a:t> … klärt auf</a:t>
            </a:r>
          </a:p>
          <a:p>
            <a:pPr>
              <a:spcBef>
                <a:spcPts val="1200"/>
              </a:spcBef>
            </a:pPr>
            <a:r>
              <a:rPr lang="de-DE" sz="2400" dirty="0"/>
              <a:t>Kommunikation: Mut und Fähigkeit – auch in Team und Einrichtung</a:t>
            </a:r>
          </a:p>
          <a:p>
            <a:pPr>
              <a:spcBef>
                <a:spcPts val="1200"/>
              </a:spcBef>
            </a:pPr>
            <a:r>
              <a:rPr lang="de-DE" sz="2400" dirty="0"/>
              <a:t>Thematisierung, was mir passiert (ist): raus aus der Tabu-Zone?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de-DE" b="1" dirty="0">
                <a:solidFill>
                  <a:schemeClr val="accent3"/>
                </a:solidFill>
              </a:rPr>
              <a:t>Selbstsorge</a:t>
            </a:r>
            <a:r>
              <a:rPr lang="de-DE" dirty="0"/>
              <a:t> … entlastet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de-DE" b="1" dirty="0">
                <a:solidFill>
                  <a:schemeClr val="accent3"/>
                </a:solidFill>
              </a:rPr>
              <a:t>Sinnhaftigkeit</a:t>
            </a:r>
            <a:r>
              <a:rPr lang="de-DE" dirty="0"/>
              <a:t> … gibt Kraft</a:t>
            </a:r>
          </a:p>
          <a:p>
            <a:pPr marL="0" indent="0">
              <a:buNone/>
            </a:pPr>
            <a:endParaRPr lang="de-DE" sz="2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D36A126-87F4-587E-6113-A9641C021E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4803" y="4871828"/>
            <a:ext cx="3878211" cy="132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42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C5FC18-3F2D-1071-4FC6-2371D57F1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5E7AA7E8-8006-4E1F-A566-FCF37EE6F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46ACB3-AC50-7B38-5B5D-8271E38B2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428" y="1589368"/>
            <a:ext cx="4911894" cy="3059048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7400" kern="1200" dirty="0" err="1">
                <a:solidFill>
                  <a:schemeClr val="bg2">
                    <a:lumMod val="90000"/>
                  </a:schemeClr>
                </a:solidFill>
                <a:latin typeface="+mj-lt"/>
                <a:ea typeface="+mj-ea"/>
                <a:cs typeface="+mj-cs"/>
              </a:rPr>
              <a:t>Szenisches</a:t>
            </a:r>
            <a:r>
              <a:rPr lang="en-US" sz="7400" kern="1200" dirty="0">
                <a:solidFill>
                  <a:schemeClr val="bg2">
                    <a:lumMod val="90000"/>
                  </a:schemeClr>
                </a:solidFill>
                <a:latin typeface="+mj-lt"/>
                <a:ea typeface="+mj-ea"/>
                <a:cs typeface="+mj-cs"/>
              </a:rPr>
              <a:t> Verstehen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F2BAFB-B462-E87B-11D4-3E99D73A6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4492" y="1494503"/>
            <a:ext cx="5683042" cy="3313471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4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Ein </a:t>
            </a:r>
            <a:r>
              <a:rPr lang="en-US" sz="4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Vortrag</a:t>
            </a:r>
            <a:r>
              <a:rPr lang="en-US" sz="4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4400" dirty="0">
                <a:solidFill>
                  <a:srgbClr val="FFFFFF"/>
                </a:solidFill>
              </a:rPr>
              <a:t>in</a:t>
            </a:r>
            <a:r>
              <a:rPr lang="en-US" sz="4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0" indent="0" algn="ctr">
              <a:buNone/>
            </a:pPr>
            <a:r>
              <a:rPr lang="en-US" sz="4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10 </a:t>
            </a:r>
            <a:r>
              <a:rPr lang="en-US" sz="4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Stationen</a:t>
            </a:r>
            <a:endParaRPr lang="en-US" sz="44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endParaRPr lang="en-US" sz="44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  <a:p>
            <a:pPr algn="ctr"/>
            <a:r>
              <a:rPr lang="en-US" sz="4400" dirty="0">
                <a:solidFill>
                  <a:srgbClr val="FFFFFF"/>
                </a:solidFill>
              </a:rPr>
              <a:t>Der Ansatz</a:t>
            </a:r>
          </a:p>
          <a:p>
            <a:pPr algn="ctr"/>
            <a:r>
              <a:rPr lang="en-US" sz="4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Die </a:t>
            </a:r>
            <a:r>
              <a:rPr lang="en-US" sz="4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Szene</a:t>
            </a:r>
            <a:endParaRPr lang="en-US" sz="44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  <a:p>
            <a:pPr algn="ctr"/>
            <a:r>
              <a:rPr lang="en-US" sz="4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Das </a:t>
            </a:r>
            <a:r>
              <a:rPr lang="en-US" sz="4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Handeln</a:t>
            </a:r>
            <a:r>
              <a:rPr lang="en-US" sz="4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endParaRPr lang="en-US" sz="44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322" y="1589368"/>
            <a:ext cx="0" cy="5259754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451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F41A19-EEA1-B568-479E-FFF3A82B9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B01147-439C-DFA4-ED85-CB96351776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69AA448-CE34-9EDA-6358-16794F2E9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27" y="609602"/>
            <a:ext cx="9982146" cy="85435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de-DE" sz="36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10</a:t>
            </a:r>
            <a:r>
              <a:rPr lang="de-DE" sz="3600" dirty="0">
                <a:solidFill>
                  <a:schemeClr val="bg2">
                    <a:lumMod val="90000"/>
                  </a:schemeClr>
                </a:solidFill>
              </a:rPr>
              <a:t> 	Beziehung – verstehen – fördern: Fazit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2C8C2D7-9892-8533-AB47-2E367E34B9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3813" y="2337807"/>
            <a:ext cx="9604374" cy="3585866"/>
          </a:xfrm>
          <a:custGeom>
            <a:avLst/>
            <a:gdLst>
              <a:gd name="connsiteX0" fmla="*/ 0 w 9604374"/>
              <a:gd name="connsiteY0" fmla="*/ 0 h 3585866"/>
              <a:gd name="connsiteX1" fmla="*/ 9604374 w 9604374"/>
              <a:gd name="connsiteY1" fmla="*/ 0 h 3585866"/>
              <a:gd name="connsiteX2" fmla="*/ 9604374 w 9604374"/>
              <a:gd name="connsiteY2" fmla="*/ 3095088 h 3585866"/>
              <a:gd name="connsiteX3" fmla="*/ 9591455 w 9604374"/>
              <a:gd name="connsiteY3" fmla="*/ 3097044 h 3585866"/>
              <a:gd name="connsiteX4" fmla="*/ 9285147 w 9604374"/>
              <a:gd name="connsiteY4" fmla="*/ 3164182 h 3585866"/>
              <a:gd name="connsiteX5" fmla="*/ 9114078 w 9604374"/>
              <a:gd name="connsiteY5" fmla="*/ 3164299 h 3585866"/>
              <a:gd name="connsiteX6" fmla="*/ 8999665 w 9604374"/>
              <a:gd name="connsiteY6" fmla="*/ 3157864 h 3585866"/>
              <a:gd name="connsiteX7" fmla="*/ 8925240 w 9604374"/>
              <a:gd name="connsiteY7" fmla="*/ 3152135 h 3585866"/>
              <a:gd name="connsiteX8" fmla="*/ 8868257 w 9604374"/>
              <a:gd name="connsiteY8" fmla="*/ 3146819 h 3585866"/>
              <a:gd name="connsiteX9" fmla="*/ 8792363 w 9604374"/>
              <a:gd name="connsiteY9" fmla="*/ 3146856 h 3585866"/>
              <a:gd name="connsiteX10" fmla="*/ 8668399 w 9604374"/>
              <a:gd name="connsiteY10" fmla="*/ 3196893 h 3585866"/>
              <a:gd name="connsiteX11" fmla="*/ 8474043 w 9604374"/>
              <a:gd name="connsiteY11" fmla="*/ 3240734 h 3585866"/>
              <a:gd name="connsiteX12" fmla="*/ 8317555 w 9604374"/>
              <a:gd name="connsiteY12" fmla="*/ 3247156 h 3585866"/>
              <a:gd name="connsiteX13" fmla="*/ 8280111 w 9604374"/>
              <a:gd name="connsiteY13" fmla="*/ 3255812 h 3585866"/>
              <a:gd name="connsiteX14" fmla="*/ 8096088 w 9604374"/>
              <a:gd name="connsiteY14" fmla="*/ 3253903 h 3585866"/>
              <a:gd name="connsiteX15" fmla="*/ 7825642 w 9604374"/>
              <a:gd name="connsiteY15" fmla="*/ 3271628 h 3585866"/>
              <a:gd name="connsiteX16" fmla="*/ 7531820 w 9604374"/>
              <a:gd name="connsiteY16" fmla="*/ 3252671 h 3585866"/>
              <a:gd name="connsiteX17" fmla="*/ 7193751 w 9604374"/>
              <a:gd name="connsiteY17" fmla="*/ 3245192 h 3585866"/>
              <a:gd name="connsiteX18" fmla="*/ 6976768 w 9604374"/>
              <a:gd name="connsiteY18" fmla="*/ 3238559 h 3585866"/>
              <a:gd name="connsiteX19" fmla="*/ 6756462 w 9604374"/>
              <a:gd name="connsiteY19" fmla="*/ 3273268 h 3585866"/>
              <a:gd name="connsiteX20" fmla="*/ 6512214 w 9604374"/>
              <a:gd name="connsiteY20" fmla="*/ 3298845 h 3585866"/>
              <a:gd name="connsiteX21" fmla="*/ 6289569 w 9604374"/>
              <a:gd name="connsiteY21" fmla="*/ 3301118 h 3585866"/>
              <a:gd name="connsiteX22" fmla="*/ 6157816 w 9604374"/>
              <a:gd name="connsiteY22" fmla="*/ 3308643 h 3585866"/>
              <a:gd name="connsiteX23" fmla="*/ 6110062 w 9604374"/>
              <a:gd name="connsiteY23" fmla="*/ 3321185 h 3585866"/>
              <a:gd name="connsiteX24" fmla="*/ 6041832 w 9604374"/>
              <a:gd name="connsiteY24" fmla="*/ 3332190 h 3585866"/>
              <a:gd name="connsiteX25" fmla="*/ 5923195 w 9604374"/>
              <a:gd name="connsiteY25" fmla="*/ 3359104 h 3585866"/>
              <a:gd name="connsiteX26" fmla="*/ 5770972 w 9604374"/>
              <a:gd name="connsiteY26" fmla="*/ 3369893 h 3585866"/>
              <a:gd name="connsiteX27" fmla="*/ 5632583 w 9604374"/>
              <a:gd name="connsiteY27" fmla="*/ 3357730 h 3585866"/>
              <a:gd name="connsiteX28" fmla="*/ 5539996 w 9604374"/>
              <a:gd name="connsiteY28" fmla="*/ 3352890 h 3585866"/>
              <a:gd name="connsiteX29" fmla="*/ 5315460 w 9604374"/>
              <a:gd name="connsiteY29" fmla="*/ 3350411 h 3585866"/>
              <a:gd name="connsiteX30" fmla="*/ 5072455 w 9604374"/>
              <a:gd name="connsiteY30" fmla="*/ 3338147 h 3585866"/>
              <a:gd name="connsiteX31" fmla="*/ 5016364 w 9604374"/>
              <a:gd name="connsiteY31" fmla="*/ 3348937 h 3585866"/>
              <a:gd name="connsiteX32" fmla="*/ 4922276 w 9604374"/>
              <a:gd name="connsiteY32" fmla="*/ 3366515 h 3585866"/>
              <a:gd name="connsiteX33" fmla="*/ 4856444 w 9604374"/>
              <a:gd name="connsiteY33" fmla="*/ 3399463 h 3585866"/>
              <a:gd name="connsiteX34" fmla="*/ 4775993 w 9604374"/>
              <a:gd name="connsiteY34" fmla="*/ 3406312 h 3585866"/>
              <a:gd name="connsiteX35" fmla="*/ 4667320 w 9604374"/>
              <a:gd name="connsiteY35" fmla="*/ 3397926 h 3585866"/>
              <a:gd name="connsiteX36" fmla="*/ 4540268 w 9604374"/>
              <a:gd name="connsiteY36" fmla="*/ 3424464 h 3585866"/>
              <a:gd name="connsiteX37" fmla="*/ 4465491 w 9604374"/>
              <a:gd name="connsiteY37" fmla="*/ 3433154 h 3585866"/>
              <a:gd name="connsiteX38" fmla="*/ 4262864 w 9604374"/>
              <a:gd name="connsiteY38" fmla="*/ 3464075 h 3585866"/>
              <a:gd name="connsiteX39" fmla="*/ 4175005 w 9604374"/>
              <a:gd name="connsiteY39" fmla="*/ 3493545 h 3585866"/>
              <a:gd name="connsiteX40" fmla="*/ 4030100 w 9604374"/>
              <a:gd name="connsiteY40" fmla="*/ 3514212 h 3585866"/>
              <a:gd name="connsiteX41" fmla="*/ 3926631 w 9604374"/>
              <a:gd name="connsiteY41" fmla="*/ 3525304 h 3585866"/>
              <a:gd name="connsiteX42" fmla="*/ 3897306 w 9604374"/>
              <a:gd name="connsiteY42" fmla="*/ 3547095 h 3585866"/>
              <a:gd name="connsiteX43" fmla="*/ 3896886 w 9604374"/>
              <a:gd name="connsiteY43" fmla="*/ 3547500 h 3585866"/>
              <a:gd name="connsiteX44" fmla="*/ 3834004 w 9604374"/>
              <a:gd name="connsiteY44" fmla="*/ 3550510 h 3585866"/>
              <a:gd name="connsiteX45" fmla="*/ 3696227 w 9604374"/>
              <a:gd name="connsiteY45" fmla="*/ 3574175 h 3585866"/>
              <a:gd name="connsiteX46" fmla="*/ 3652821 w 9604374"/>
              <a:gd name="connsiteY46" fmla="*/ 3580368 h 3585866"/>
              <a:gd name="connsiteX47" fmla="*/ 3629691 w 9604374"/>
              <a:gd name="connsiteY47" fmla="*/ 3585866 h 3585866"/>
              <a:gd name="connsiteX48" fmla="*/ 3595018 w 9604374"/>
              <a:gd name="connsiteY48" fmla="*/ 3571623 h 3585866"/>
              <a:gd name="connsiteX49" fmla="*/ 3551656 w 9604374"/>
              <a:gd name="connsiteY49" fmla="*/ 3577800 h 3585866"/>
              <a:gd name="connsiteX50" fmla="*/ 3541558 w 9604374"/>
              <a:gd name="connsiteY50" fmla="*/ 3579797 h 3585866"/>
              <a:gd name="connsiteX51" fmla="*/ 3465708 w 9604374"/>
              <a:gd name="connsiteY51" fmla="*/ 3565931 h 3585866"/>
              <a:gd name="connsiteX52" fmla="*/ 3458313 w 9604374"/>
              <a:gd name="connsiteY52" fmla="*/ 3560366 h 3585866"/>
              <a:gd name="connsiteX53" fmla="*/ 3420278 w 9604374"/>
              <a:gd name="connsiteY53" fmla="*/ 3557947 h 3585866"/>
              <a:gd name="connsiteX54" fmla="*/ 3415952 w 9604374"/>
              <a:gd name="connsiteY54" fmla="*/ 3559424 h 3585866"/>
              <a:gd name="connsiteX55" fmla="*/ 3384432 w 9604374"/>
              <a:gd name="connsiteY55" fmla="*/ 3550905 h 3585866"/>
              <a:gd name="connsiteX56" fmla="*/ 3258039 w 9604374"/>
              <a:gd name="connsiteY56" fmla="*/ 3535884 h 3585866"/>
              <a:gd name="connsiteX57" fmla="*/ 3015008 w 9604374"/>
              <a:gd name="connsiteY57" fmla="*/ 3528000 h 3585866"/>
              <a:gd name="connsiteX58" fmla="*/ 2761910 w 9604374"/>
              <a:gd name="connsiteY58" fmla="*/ 3505496 h 3585866"/>
              <a:gd name="connsiteX59" fmla="*/ 2521923 w 9604374"/>
              <a:gd name="connsiteY59" fmla="*/ 3514208 h 3585866"/>
              <a:gd name="connsiteX60" fmla="*/ 2085894 w 9604374"/>
              <a:gd name="connsiteY60" fmla="*/ 3490122 h 3585866"/>
              <a:gd name="connsiteX61" fmla="*/ 1936305 w 9604374"/>
              <a:gd name="connsiteY61" fmla="*/ 3487966 h 3585866"/>
              <a:gd name="connsiteX62" fmla="*/ 1836080 w 9604374"/>
              <a:gd name="connsiteY62" fmla="*/ 3487150 h 3585866"/>
              <a:gd name="connsiteX63" fmla="*/ 1829133 w 9604374"/>
              <a:gd name="connsiteY63" fmla="*/ 3489437 h 3585866"/>
              <a:gd name="connsiteX64" fmla="*/ 1801140 w 9604374"/>
              <a:gd name="connsiteY64" fmla="*/ 3490787 h 3585866"/>
              <a:gd name="connsiteX65" fmla="*/ 1793476 w 9604374"/>
              <a:gd name="connsiteY65" fmla="*/ 3500921 h 3585866"/>
              <a:gd name="connsiteX66" fmla="*/ 1699923 w 9604374"/>
              <a:gd name="connsiteY66" fmla="*/ 3509706 h 3585866"/>
              <a:gd name="connsiteX67" fmla="*/ 1474760 w 9604374"/>
              <a:gd name="connsiteY67" fmla="*/ 3513685 h 3585866"/>
              <a:gd name="connsiteX68" fmla="*/ 1308130 w 9604374"/>
              <a:gd name="connsiteY68" fmla="*/ 3496703 h 3585866"/>
              <a:gd name="connsiteX69" fmla="*/ 1252381 w 9604374"/>
              <a:gd name="connsiteY69" fmla="*/ 3506093 h 3585866"/>
              <a:gd name="connsiteX70" fmla="*/ 1174550 w 9604374"/>
              <a:gd name="connsiteY70" fmla="*/ 3512642 h 3585866"/>
              <a:gd name="connsiteX71" fmla="*/ 924455 w 9604374"/>
              <a:gd name="connsiteY71" fmla="*/ 3507283 h 3585866"/>
              <a:gd name="connsiteX72" fmla="*/ 718373 w 9604374"/>
              <a:gd name="connsiteY72" fmla="*/ 3511753 h 3585866"/>
              <a:gd name="connsiteX73" fmla="*/ 600444 w 9604374"/>
              <a:gd name="connsiteY73" fmla="*/ 3520899 h 3585866"/>
              <a:gd name="connsiteX74" fmla="*/ 351173 w 9604374"/>
              <a:gd name="connsiteY74" fmla="*/ 3495843 h 3585866"/>
              <a:gd name="connsiteX75" fmla="*/ 108372 w 9604374"/>
              <a:gd name="connsiteY75" fmla="*/ 3484386 h 3585866"/>
              <a:gd name="connsiteX76" fmla="*/ 6467 w 9604374"/>
              <a:gd name="connsiteY76" fmla="*/ 3476532 h 3585866"/>
              <a:gd name="connsiteX77" fmla="*/ 0 w 9604374"/>
              <a:gd name="connsiteY77" fmla="*/ 3475412 h 3585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604374" h="3585866">
                <a:moveTo>
                  <a:pt x="0" y="0"/>
                </a:moveTo>
                <a:lnTo>
                  <a:pt x="9604374" y="0"/>
                </a:lnTo>
                <a:lnTo>
                  <a:pt x="9604374" y="3095088"/>
                </a:lnTo>
                <a:lnTo>
                  <a:pt x="9591455" y="3097044"/>
                </a:lnTo>
                <a:cubicBezTo>
                  <a:pt x="9496183" y="3133516"/>
                  <a:pt x="9411472" y="3121301"/>
                  <a:pt x="9285147" y="3164182"/>
                </a:cubicBezTo>
                <a:cubicBezTo>
                  <a:pt x="9222914" y="3162781"/>
                  <a:pt x="9174371" y="3173454"/>
                  <a:pt x="9114078" y="3164299"/>
                </a:cubicBezTo>
                <a:cubicBezTo>
                  <a:pt x="9087411" y="3155904"/>
                  <a:pt x="9030947" y="3180906"/>
                  <a:pt x="8999665" y="3157864"/>
                </a:cubicBezTo>
                <a:cubicBezTo>
                  <a:pt x="8997339" y="3174606"/>
                  <a:pt x="8938300" y="3159909"/>
                  <a:pt x="8925240" y="3152135"/>
                </a:cubicBezTo>
                <a:cubicBezTo>
                  <a:pt x="8910091" y="3159441"/>
                  <a:pt x="8884639" y="3146109"/>
                  <a:pt x="8868257" y="3146819"/>
                </a:cubicBezTo>
                <a:cubicBezTo>
                  <a:pt x="8835852" y="3110204"/>
                  <a:pt x="8832251" y="3167659"/>
                  <a:pt x="8792363" y="3146856"/>
                </a:cubicBezTo>
                <a:cubicBezTo>
                  <a:pt x="8774838" y="3159285"/>
                  <a:pt x="8715420" y="3185652"/>
                  <a:pt x="8668399" y="3196893"/>
                </a:cubicBezTo>
                <a:cubicBezTo>
                  <a:pt x="8575902" y="3221445"/>
                  <a:pt x="8569506" y="3250654"/>
                  <a:pt x="8474043" y="3240734"/>
                </a:cubicBezTo>
                <a:cubicBezTo>
                  <a:pt x="8460613" y="3264436"/>
                  <a:pt x="8297088" y="3204738"/>
                  <a:pt x="8317555" y="3247156"/>
                </a:cubicBezTo>
                <a:cubicBezTo>
                  <a:pt x="8285696" y="3245083"/>
                  <a:pt x="8262352" y="3228203"/>
                  <a:pt x="8280111" y="3255812"/>
                </a:cubicBezTo>
                <a:lnTo>
                  <a:pt x="8096088" y="3253903"/>
                </a:lnTo>
                <a:cubicBezTo>
                  <a:pt x="7994084" y="3261603"/>
                  <a:pt x="7930388" y="3281921"/>
                  <a:pt x="7825642" y="3271628"/>
                </a:cubicBezTo>
                <a:cubicBezTo>
                  <a:pt x="7723046" y="3270395"/>
                  <a:pt x="7671282" y="3252297"/>
                  <a:pt x="7531820" y="3252671"/>
                </a:cubicBezTo>
                <a:cubicBezTo>
                  <a:pt x="7433606" y="3250277"/>
                  <a:pt x="7293100" y="3236234"/>
                  <a:pt x="7193751" y="3245192"/>
                </a:cubicBezTo>
                <a:cubicBezTo>
                  <a:pt x="7074822" y="3223769"/>
                  <a:pt x="7104250" y="3250265"/>
                  <a:pt x="6976768" y="3238559"/>
                </a:cubicBezTo>
                <a:cubicBezTo>
                  <a:pt x="6921032" y="3284865"/>
                  <a:pt x="6823818" y="3261794"/>
                  <a:pt x="6756462" y="3273268"/>
                </a:cubicBezTo>
                <a:cubicBezTo>
                  <a:pt x="6679037" y="3283316"/>
                  <a:pt x="6590030" y="3294204"/>
                  <a:pt x="6512214" y="3298845"/>
                </a:cubicBezTo>
                <a:cubicBezTo>
                  <a:pt x="6450581" y="3277980"/>
                  <a:pt x="6366042" y="3329199"/>
                  <a:pt x="6289569" y="3301118"/>
                </a:cubicBezTo>
                <a:cubicBezTo>
                  <a:pt x="6261432" y="3294355"/>
                  <a:pt x="6174310" y="3295209"/>
                  <a:pt x="6157816" y="3308643"/>
                </a:cubicBezTo>
                <a:cubicBezTo>
                  <a:pt x="6139648" y="3311557"/>
                  <a:pt x="6118459" y="3306799"/>
                  <a:pt x="6110062" y="3321185"/>
                </a:cubicBezTo>
                <a:cubicBezTo>
                  <a:pt x="6096189" y="3338498"/>
                  <a:pt x="6032810" y="3311765"/>
                  <a:pt x="6041832" y="3332190"/>
                </a:cubicBezTo>
                <a:cubicBezTo>
                  <a:pt x="5996830" y="3313871"/>
                  <a:pt x="5961033" y="3350141"/>
                  <a:pt x="5923195" y="3359104"/>
                </a:cubicBezTo>
                <a:cubicBezTo>
                  <a:pt x="5887750" y="3340930"/>
                  <a:pt x="5853570" y="3365323"/>
                  <a:pt x="5770972" y="3369893"/>
                </a:cubicBezTo>
                <a:cubicBezTo>
                  <a:pt x="5731993" y="3348876"/>
                  <a:pt x="5705091" y="3385599"/>
                  <a:pt x="5632583" y="3357730"/>
                </a:cubicBezTo>
                <a:cubicBezTo>
                  <a:pt x="5594087" y="3357562"/>
                  <a:pt x="5606154" y="3357443"/>
                  <a:pt x="5539996" y="3352890"/>
                </a:cubicBezTo>
                <a:cubicBezTo>
                  <a:pt x="5439049" y="3348000"/>
                  <a:pt x="5408459" y="3356166"/>
                  <a:pt x="5315460" y="3350411"/>
                </a:cubicBezTo>
                <a:cubicBezTo>
                  <a:pt x="5211119" y="3348356"/>
                  <a:pt x="5208881" y="3372469"/>
                  <a:pt x="5072455" y="3338147"/>
                </a:cubicBezTo>
                <a:cubicBezTo>
                  <a:pt x="5061717" y="3354508"/>
                  <a:pt x="5045493" y="3355753"/>
                  <a:pt x="5016364" y="3348937"/>
                </a:cubicBezTo>
                <a:cubicBezTo>
                  <a:pt x="4965900" y="3349130"/>
                  <a:pt x="4977835" y="3389131"/>
                  <a:pt x="4922276" y="3366515"/>
                </a:cubicBezTo>
                <a:cubicBezTo>
                  <a:pt x="4935702" y="3387794"/>
                  <a:pt x="4828733" y="3377760"/>
                  <a:pt x="4856444" y="3399463"/>
                </a:cubicBezTo>
                <a:cubicBezTo>
                  <a:pt x="4827698" y="3420094"/>
                  <a:pt x="4805019" y="3388256"/>
                  <a:pt x="4775993" y="3406312"/>
                </a:cubicBezTo>
                <a:cubicBezTo>
                  <a:pt x="4744470" y="3406056"/>
                  <a:pt x="4706605" y="3394901"/>
                  <a:pt x="4667320" y="3397926"/>
                </a:cubicBezTo>
                <a:cubicBezTo>
                  <a:pt x="4613435" y="3387476"/>
                  <a:pt x="4608100" y="3410487"/>
                  <a:pt x="4540268" y="3424464"/>
                </a:cubicBezTo>
                <a:cubicBezTo>
                  <a:pt x="4508279" y="3412969"/>
                  <a:pt x="4485989" y="3420063"/>
                  <a:pt x="4465491" y="3433154"/>
                </a:cubicBezTo>
                <a:cubicBezTo>
                  <a:pt x="4396498" y="3432601"/>
                  <a:pt x="4338078" y="3453569"/>
                  <a:pt x="4262864" y="3464075"/>
                </a:cubicBezTo>
                <a:cubicBezTo>
                  <a:pt x="4180249" y="3483394"/>
                  <a:pt x="4225769" y="3479019"/>
                  <a:pt x="4175005" y="3493545"/>
                </a:cubicBezTo>
                <a:lnTo>
                  <a:pt x="4030100" y="3514212"/>
                </a:lnTo>
                <a:lnTo>
                  <a:pt x="3926631" y="3525304"/>
                </a:lnTo>
                <a:lnTo>
                  <a:pt x="3897306" y="3547095"/>
                </a:lnTo>
                <a:lnTo>
                  <a:pt x="3896886" y="3547500"/>
                </a:lnTo>
                <a:lnTo>
                  <a:pt x="3834004" y="3550510"/>
                </a:lnTo>
                <a:cubicBezTo>
                  <a:pt x="3800562" y="3554957"/>
                  <a:pt x="3734185" y="3568533"/>
                  <a:pt x="3696227" y="3574175"/>
                </a:cubicBezTo>
                <a:cubicBezTo>
                  <a:pt x="3661780" y="3570074"/>
                  <a:pt x="3640587" y="3551815"/>
                  <a:pt x="3652821" y="3580368"/>
                </a:cubicBezTo>
                <a:cubicBezTo>
                  <a:pt x="3641506" y="3579831"/>
                  <a:pt x="3634593" y="3582151"/>
                  <a:pt x="3629691" y="3585866"/>
                </a:cubicBezTo>
                <a:lnTo>
                  <a:pt x="3595018" y="3571623"/>
                </a:lnTo>
                <a:lnTo>
                  <a:pt x="3551656" y="3577800"/>
                </a:lnTo>
                <a:lnTo>
                  <a:pt x="3541558" y="3579797"/>
                </a:lnTo>
                <a:lnTo>
                  <a:pt x="3465708" y="3565931"/>
                </a:lnTo>
                <a:lnTo>
                  <a:pt x="3458313" y="3560366"/>
                </a:lnTo>
                <a:cubicBezTo>
                  <a:pt x="3450380" y="3556940"/>
                  <a:pt x="3439090" y="3555355"/>
                  <a:pt x="3420278" y="3557947"/>
                </a:cubicBezTo>
                <a:lnTo>
                  <a:pt x="3415952" y="3559424"/>
                </a:lnTo>
                <a:lnTo>
                  <a:pt x="3384432" y="3550905"/>
                </a:lnTo>
                <a:cubicBezTo>
                  <a:pt x="3374259" y="3547029"/>
                  <a:pt x="3265415" y="3542149"/>
                  <a:pt x="3258039" y="3535884"/>
                </a:cubicBezTo>
                <a:cubicBezTo>
                  <a:pt x="3138852" y="3551394"/>
                  <a:pt x="3130647" y="3523871"/>
                  <a:pt x="3015008" y="3528000"/>
                </a:cubicBezTo>
                <a:cubicBezTo>
                  <a:pt x="2914857" y="3486061"/>
                  <a:pt x="2851687" y="3511605"/>
                  <a:pt x="2761910" y="3505496"/>
                </a:cubicBezTo>
                <a:cubicBezTo>
                  <a:pt x="2676401" y="3501198"/>
                  <a:pt x="2636809" y="3514769"/>
                  <a:pt x="2521923" y="3514208"/>
                </a:cubicBezTo>
                <a:cubicBezTo>
                  <a:pt x="2400197" y="3505062"/>
                  <a:pt x="2222818" y="3509922"/>
                  <a:pt x="2085894" y="3490122"/>
                </a:cubicBezTo>
                <a:cubicBezTo>
                  <a:pt x="1978312" y="3483748"/>
                  <a:pt x="1977940" y="3488460"/>
                  <a:pt x="1936305" y="3487966"/>
                </a:cubicBezTo>
                <a:cubicBezTo>
                  <a:pt x="1922459" y="3490683"/>
                  <a:pt x="1849334" y="3482739"/>
                  <a:pt x="1836080" y="3487150"/>
                </a:cubicBezTo>
                <a:lnTo>
                  <a:pt x="1829133" y="3489437"/>
                </a:lnTo>
                <a:lnTo>
                  <a:pt x="1801140" y="3490787"/>
                </a:lnTo>
                <a:lnTo>
                  <a:pt x="1793476" y="3500921"/>
                </a:lnTo>
                <a:lnTo>
                  <a:pt x="1699923" y="3509706"/>
                </a:lnTo>
                <a:cubicBezTo>
                  <a:pt x="1637728" y="3485036"/>
                  <a:pt x="1584624" y="3514467"/>
                  <a:pt x="1474760" y="3513685"/>
                </a:cubicBezTo>
                <a:cubicBezTo>
                  <a:pt x="1445646" y="3505164"/>
                  <a:pt x="1329781" y="3484421"/>
                  <a:pt x="1308130" y="3496703"/>
                </a:cubicBezTo>
                <a:cubicBezTo>
                  <a:pt x="1287409" y="3498430"/>
                  <a:pt x="1265391" y="3492347"/>
                  <a:pt x="1252381" y="3506093"/>
                </a:cubicBezTo>
                <a:cubicBezTo>
                  <a:pt x="1232588" y="3522393"/>
                  <a:pt x="1170020" y="3491785"/>
                  <a:pt x="1174550" y="3512642"/>
                </a:cubicBezTo>
                <a:cubicBezTo>
                  <a:pt x="1119896" y="3512841"/>
                  <a:pt x="1000484" y="3507431"/>
                  <a:pt x="924455" y="3507283"/>
                </a:cubicBezTo>
                <a:cubicBezTo>
                  <a:pt x="887180" y="3483915"/>
                  <a:pt x="777361" y="3516071"/>
                  <a:pt x="718373" y="3511753"/>
                </a:cubicBezTo>
                <a:cubicBezTo>
                  <a:pt x="666588" y="3513355"/>
                  <a:pt x="661645" y="3525551"/>
                  <a:pt x="600444" y="3520899"/>
                </a:cubicBezTo>
                <a:cubicBezTo>
                  <a:pt x="491334" y="3516943"/>
                  <a:pt x="451794" y="3507522"/>
                  <a:pt x="351173" y="3495843"/>
                </a:cubicBezTo>
                <a:cubicBezTo>
                  <a:pt x="237121" y="3487112"/>
                  <a:pt x="235857" y="3499212"/>
                  <a:pt x="108372" y="3484386"/>
                </a:cubicBezTo>
                <a:cubicBezTo>
                  <a:pt x="86318" y="3481054"/>
                  <a:pt x="40657" y="3480329"/>
                  <a:pt x="6467" y="3476532"/>
                </a:cubicBezTo>
                <a:lnTo>
                  <a:pt x="0" y="3475412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EFE5F7F6-4421-68E7-554D-C60A15287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1727" y="2190741"/>
            <a:ext cx="1348547" cy="40780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B4CF716-92DC-3CC1-33D5-9AE91004A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812" y="1966452"/>
            <a:ext cx="9604374" cy="4428296"/>
          </a:xfrm>
        </p:spPr>
        <p:txBody>
          <a:bodyPr>
            <a:normAutofit/>
          </a:bodyPr>
          <a:lstStyle/>
          <a:p>
            <a:r>
              <a:rPr lang="de-DE" dirty="0"/>
              <a:t>Pädagogik ist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Beziehungsarbeit</a:t>
            </a:r>
            <a:r>
              <a:rPr lang="de-DE" dirty="0"/>
              <a:t> – mit mir, dem Gegenüber und den anderen</a:t>
            </a:r>
          </a:p>
          <a:p>
            <a:r>
              <a:rPr lang="de-DE" dirty="0"/>
              <a:t>Pädagogik ist </a:t>
            </a:r>
            <a:r>
              <a:rPr lang="de-DE" b="1" dirty="0">
                <a:solidFill>
                  <a:schemeClr val="accent3"/>
                </a:solidFill>
              </a:rPr>
              <a:t>Selbstverstehen</a:t>
            </a:r>
          </a:p>
          <a:p>
            <a:r>
              <a:rPr lang="de-DE" dirty="0"/>
              <a:t>Pädagogik ist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Beobachten, spüren, ‚ertasten‘ und Verstehen </a:t>
            </a:r>
            <a:r>
              <a:rPr lang="de-DE" dirty="0"/>
              <a:t>von Szenen </a:t>
            </a:r>
            <a:r>
              <a:rPr lang="de-DE" sz="2400" dirty="0"/>
              <a:t>(nicht als „Polizist“ oder „Detektiv“)</a:t>
            </a:r>
          </a:p>
          <a:p>
            <a:r>
              <a:rPr lang="de-DE" dirty="0"/>
              <a:t>Pädagogik heilt durch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fördernde Erfahrungen</a:t>
            </a:r>
            <a:endParaRPr lang="de-DE" sz="2000" dirty="0"/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C5675A78-F1ED-0E46-16A1-280A2E0FF945}"/>
              </a:ext>
            </a:extLst>
          </p:cNvPr>
          <p:cNvSpPr/>
          <p:nvPr/>
        </p:nvSpPr>
        <p:spPr>
          <a:xfrm>
            <a:off x="1437028" y="4897334"/>
            <a:ext cx="9228776" cy="154937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dirty="0"/>
              <a:t>Genau darum geht es in der professionellen Beziehung: Die schmerzhaften Kindheitserfahrungen können nicht ungeschehen gemacht werden. Es geht darum, sie zu heilen und zu integrieren. Die Pädagogen sollen dazu die Re-Inszenierung grundsätzlich zulassen, reflektierend verstehen und eine korrigierende Erfahrung anbieten. </a:t>
            </a:r>
            <a:r>
              <a:rPr lang="de-DE" dirty="0"/>
              <a:t>(ähnlich Finger-Trescher 2012)</a:t>
            </a: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13103E3B-1E8F-B414-5294-13F1C06BC3CA}"/>
              </a:ext>
            </a:extLst>
          </p:cNvPr>
          <p:cNvSpPr>
            <a:spLocks noGrp="1"/>
          </p:cNvSpPr>
          <p:nvPr/>
        </p:nvSpPr>
        <p:spPr>
          <a:xfrm>
            <a:off x="1437028" y="3325334"/>
            <a:ext cx="9317944" cy="20733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rgbClr val="003A75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3D0F3DF-E716-F4E0-C930-567E7BFF74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691" y="4416552"/>
            <a:ext cx="9315495" cy="20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0315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A59863-80AD-823F-88C7-3BC816C1B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B777B4-EE75-EA86-807A-579B2F7F8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966A10F-16F5-72AE-2431-6A7D9F0D4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626" y="937937"/>
            <a:ext cx="9649575" cy="666257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de-DE" b="1" dirty="0">
                <a:solidFill>
                  <a:schemeClr val="bg2">
                    <a:lumMod val="90000"/>
                  </a:schemeClr>
                </a:solidFill>
              </a:rPr>
              <a:t>Vielen Dank für das geduldige Zuhören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9DA05D1-5BD9-E20F-2F82-E5B606C5B8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3813" y="2337807"/>
            <a:ext cx="9604374" cy="3585866"/>
          </a:xfrm>
          <a:custGeom>
            <a:avLst/>
            <a:gdLst>
              <a:gd name="connsiteX0" fmla="*/ 0 w 9604374"/>
              <a:gd name="connsiteY0" fmla="*/ 0 h 3585866"/>
              <a:gd name="connsiteX1" fmla="*/ 9604374 w 9604374"/>
              <a:gd name="connsiteY1" fmla="*/ 0 h 3585866"/>
              <a:gd name="connsiteX2" fmla="*/ 9604374 w 9604374"/>
              <a:gd name="connsiteY2" fmla="*/ 3095088 h 3585866"/>
              <a:gd name="connsiteX3" fmla="*/ 9591455 w 9604374"/>
              <a:gd name="connsiteY3" fmla="*/ 3097044 h 3585866"/>
              <a:gd name="connsiteX4" fmla="*/ 9285147 w 9604374"/>
              <a:gd name="connsiteY4" fmla="*/ 3164182 h 3585866"/>
              <a:gd name="connsiteX5" fmla="*/ 9114078 w 9604374"/>
              <a:gd name="connsiteY5" fmla="*/ 3164299 h 3585866"/>
              <a:gd name="connsiteX6" fmla="*/ 8999665 w 9604374"/>
              <a:gd name="connsiteY6" fmla="*/ 3157864 h 3585866"/>
              <a:gd name="connsiteX7" fmla="*/ 8925240 w 9604374"/>
              <a:gd name="connsiteY7" fmla="*/ 3152135 h 3585866"/>
              <a:gd name="connsiteX8" fmla="*/ 8868257 w 9604374"/>
              <a:gd name="connsiteY8" fmla="*/ 3146819 h 3585866"/>
              <a:gd name="connsiteX9" fmla="*/ 8792363 w 9604374"/>
              <a:gd name="connsiteY9" fmla="*/ 3146856 h 3585866"/>
              <a:gd name="connsiteX10" fmla="*/ 8668399 w 9604374"/>
              <a:gd name="connsiteY10" fmla="*/ 3196893 h 3585866"/>
              <a:gd name="connsiteX11" fmla="*/ 8474043 w 9604374"/>
              <a:gd name="connsiteY11" fmla="*/ 3240734 h 3585866"/>
              <a:gd name="connsiteX12" fmla="*/ 8317555 w 9604374"/>
              <a:gd name="connsiteY12" fmla="*/ 3247156 h 3585866"/>
              <a:gd name="connsiteX13" fmla="*/ 8280111 w 9604374"/>
              <a:gd name="connsiteY13" fmla="*/ 3255812 h 3585866"/>
              <a:gd name="connsiteX14" fmla="*/ 8096088 w 9604374"/>
              <a:gd name="connsiteY14" fmla="*/ 3253903 h 3585866"/>
              <a:gd name="connsiteX15" fmla="*/ 7825642 w 9604374"/>
              <a:gd name="connsiteY15" fmla="*/ 3271628 h 3585866"/>
              <a:gd name="connsiteX16" fmla="*/ 7531820 w 9604374"/>
              <a:gd name="connsiteY16" fmla="*/ 3252671 h 3585866"/>
              <a:gd name="connsiteX17" fmla="*/ 7193751 w 9604374"/>
              <a:gd name="connsiteY17" fmla="*/ 3245192 h 3585866"/>
              <a:gd name="connsiteX18" fmla="*/ 6976768 w 9604374"/>
              <a:gd name="connsiteY18" fmla="*/ 3238559 h 3585866"/>
              <a:gd name="connsiteX19" fmla="*/ 6756462 w 9604374"/>
              <a:gd name="connsiteY19" fmla="*/ 3273268 h 3585866"/>
              <a:gd name="connsiteX20" fmla="*/ 6512214 w 9604374"/>
              <a:gd name="connsiteY20" fmla="*/ 3298845 h 3585866"/>
              <a:gd name="connsiteX21" fmla="*/ 6289569 w 9604374"/>
              <a:gd name="connsiteY21" fmla="*/ 3301118 h 3585866"/>
              <a:gd name="connsiteX22" fmla="*/ 6157816 w 9604374"/>
              <a:gd name="connsiteY22" fmla="*/ 3308643 h 3585866"/>
              <a:gd name="connsiteX23" fmla="*/ 6110062 w 9604374"/>
              <a:gd name="connsiteY23" fmla="*/ 3321185 h 3585866"/>
              <a:gd name="connsiteX24" fmla="*/ 6041832 w 9604374"/>
              <a:gd name="connsiteY24" fmla="*/ 3332190 h 3585866"/>
              <a:gd name="connsiteX25" fmla="*/ 5923195 w 9604374"/>
              <a:gd name="connsiteY25" fmla="*/ 3359104 h 3585866"/>
              <a:gd name="connsiteX26" fmla="*/ 5770972 w 9604374"/>
              <a:gd name="connsiteY26" fmla="*/ 3369893 h 3585866"/>
              <a:gd name="connsiteX27" fmla="*/ 5632583 w 9604374"/>
              <a:gd name="connsiteY27" fmla="*/ 3357730 h 3585866"/>
              <a:gd name="connsiteX28" fmla="*/ 5539996 w 9604374"/>
              <a:gd name="connsiteY28" fmla="*/ 3352890 h 3585866"/>
              <a:gd name="connsiteX29" fmla="*/ 5315460 w 9604374"/>
              <a:gd name="connsiteY29" fmla="*/ 3350411 h 3585866"/>
              <a:gd name="connsiteX30" fmla="*/ 5072455 w 9604374"/>
              <a:gd name="connsiteY30" fmla="*/ 3338147 h 3585866"/>
              <a:gd name="connsiteX31" fmla="*/ 5016364 w 9604374"/>
              <a:gd name="connsiteY31" fmla="*/ 3348937 h 3585866"/>
              <a:gd name="connsiteX32" fmla="*/ 4922276 w 9604374"/>
              <a:gd name="connsiteY32" fmla="*/ 3366515 h 3585866"/>
              <a:gd name="connsiteX33" fmla="*/ 4856444 w 9604374"/>
              <a:gd name="connsiteY33" fmla="*/ 3399463 h 3585866"/>
              <a:gd name="connsiteX34" fmla="*/ 4775993 w 9604374"/>
              <a:gd name="connsiteY34" fmla="*/ 3406312 h 3585866"/>
              <a:gd name="connsiteX35" fmla="*/ 4667320 w 9604374"/>
              <a:gd name="connsiteY35" fmla="*/ 3397926 h 3585866"/>
              <a:gd name="connsiteX36" fmla="*/ 4540268 w 9604374"/>
              <a:gd name="connsiteY36" fmla="*/ 3424464 h 3585866"/>
              <a:gd name="connsiteX37" fmla="*/ 4465491 w 9604374"/>
              <a:gd name="connsiteY37" fmla="*/ 3433154 h 3585866"/>
              <a:gd name="connsiteX38" fmla="*/ 4262864 w 9604374"/>
              <a:gd name="connsiteY38" fmla="*/ 3464075 h 3585866"/>
              <a:gd name="connsiteX39" fmla="*/ 4175005 w 9604374"/>
              <a:gd name="connsiteY39" fmla="*/ 3493545 h 3585866"/>
              <a:gd name="connsiteX40" fmla="*/ 4030100 w 9604374"/>
              <a:gd name="connsiteY40" fmla="*/ 3514212 h 3585866"/>
              <a:gd name="connsiteX41" fmla="*/ 3926631 w 9604374"/>
              <a:gd name="connsiteY41" fmla="*/ 3525304 h 3585866"/>
              <a:gd name="connsiteX42" fmla="*/ 3897306 w 9604374"/>
              <a:gd name="connsiteY42" fmla="*/ 3547095 h 3585866"/>
              <a:gd name="connsiteX43" fmla="*/ 3896886 w 9604374"/>
              <a:gd name="connsiteY43" fmla="*/ 3547500 h 3585866"/>
              <a:gd name="connsiteX44" fmla="*/ 3834004 w 9604374"/>
              <a:gd name="connsiteY44" fmla="*/ 3550510 h 3585866"/>
              <a:gd name="connsiteX45" fmla="*/ 3696227 w 9604374"/>
              <a:gd name="connsiteY45" fmla="*/ 3574175 h 3585866"/>
              <a:gd name="connsiteX46" fmla="*/ 3652821 w 9604374"/>
              <a:gd name="connsiteY46" fmla="*/ 3580368 h 3585866"/>
              <a:gd name="connsiteX47" fmla="*/ 3629691 w 9604374"/>
              <a:gd name="connsiteY47" fmla="*/ 3585866 h 3585866"/>
              <a:gd name="connsiteX48" fmla="*/ 3595018 w 9604374"/>
              <a:gd name="connsiteY48" fmla="*/ 3571623 h 3585866"/>
              <a:gd name="connsiteX49" fmla="*/ 3551656 w 9604374"/>
              <a:gd name="connsiteY49" fmla="*/ 3577800 h 3585866"/>
              <a:gd name="connsiteX50" fmla="*/ 3541558 w 9604374"/>
              <a:gd name="connsiteY50" fmla="*/ 3579797 h 3585866"/>
              <a:gd name="connsiteX51" fmla="*/ 3465708 w 9604374"/>
              <a:gd name="connsiteY51" fmla="*/ 3565931 h 3585866"/>
              <a:gd name="connsiteX52" fmla="*/ 3458313 w 9604374"/>
              <a:gd name="connsiteY52" fmla="*/ 3560366 h 3585866"/>
              <a:gd name="connsiteX53" fmla="*/ 3420278 w 9604374"/>
              <a:gd name="connsiteY53" fmla="*/ 3557947 h 3585866"/>
              <a:gd name="connsiteX54" fmla="*/ 3415952 w 9604374"/>
              <a:gd name="connsiteY54" fmla="*/ 3559424 h 3585866"/>
              <a:gd name="connsiteX55" fmla="*/ 3384432 w 9604374"/>
              <a:gd name="connsiteY55" fmla="*/ 3550905 h 3585866"/>
              <a:gd name="connsiteX56" fmla="*/ 3258039 w 9604374"/>
              <a:gd name="connsiteY56" fmla="*/ 3535884 h 3585866"/>
              <a:gd name="connsiteX57" fmla="*/ 3015008 w 9604374"/>
              <a:gd name="connsiteY57" fmla="*/ 3528000 h 3585866"/>
              <a:gd name="connsiteX58" fmla="*/ 2761910 w 9604374"/>
              <a:gd name="connsiteY58" fmla="*/ 3505496 h 3585866"/>
              <a:gd name="connsiteX59" fmla="*/ 2521923 w 9604374"/>
              <a:gd name="connsiteY59" fmla="*/ 3514208 h 3585866"/>
              <a:gd name="connsiteX60" fmla="*/ 2085894 w 9604374"/>
              <a:gd name="connsiteY60" fmla="*/ 3490122 h 3585866"/>
              <a:gd name="connsiteX61" fmla="*/ 1936305 w 9604374"/>
              <a:gd name="connsiteY61" fmla="*/ 3487966 h 3585866"/>
              <a:gd name="connsiteX62" fmla="*/ 1836080 w 9604374"/>
              <a:gd name="connsiteY62" fmla="*/ 3487150 h 3585866"/>
              <a:gd name="connsiteX63" fmla="*/ 1829133 w 9604374"/>
              <a:gd name="connsiteY63" fmla="*/ 3489437 h 3585866"/>
              <a:gd name="connsiteX64" fmla="*/ 1801140 w 9604374"/>
              <a:gd name="connsiteY64" fmla="*/ 3490787 h 3585866"/>
              <a:gd name="connsiteX65" fmla="*/ 1793476 w 9604374"/>
              <a:gd name="connsiteY65" fmla="*/ 3500921 h 3585866"/>
              <a:gd name="connsiteX66" fmla="*/ 1699923 w 9604374"/>
              <a:gd name="connsiteY66" fmla="*/ 3509706 h 3585866"/>
              <a:gd name="connsiteX67" fmla="*/ 1474760 w 9604374"/>
              <a:gd name="connsiteY67" fmla="*/ 3513685 h 3585866"/>
              <a:gd name="connsiteX68" fmla="*/ 1308130 w 9604374"/>
              <a:gd name="connsiteY68" fmla="*/ 3496703 h 3585866"/>
              <a:gd name="connsiteX69" fmla="*/ 1252381 w 9604374"/>
              <a:gd name="connsiteY69" fmla="*/ 3506093 h 3585866"/>
              <a:gd name="connsiteX70" fmla="*/ 1174550 w 9604374"/>
              <a:gd name="connsiteY70" fmla="*/ 3512642 h 3585866"/>
              <a:gd name="connsiteX71" fmla="*/ 924455 w 9604374"/>
              <a:gd name="connsiteY71" fmla="*/ 3507283 h 3585866"/>
              <a:gd name="connsiteX72" fmla="*/ 718373 w 9604374"/>
              <a:gd name="connsiteY72" fmla="*/ 3511753 h 3585866"/>
              <a:gd name="connsiteX73" fmla="*/ 600444 w 9604374"/>
              <a:gd name="connsiteY73" fmla="*/ 3520899 h 3585866"/>
              <a:gd name="connsiteX74" fmla="*/ 351173 w 9604374"/>
              <a:gd name="connsiteY74" fmla="*/ 3495843 h 3585866"/>
              <a:gd name="connsiteX75" fmla="*/ 108372 w 9604374"/>
              <a:gd name="connsiteY75" fmla="*/ 3484386 h 3585866"/>
              <a:gd name="connsiteX76" fmla="*/ 6467 w 9604374"/>
              <a:gd name="connsiteY76" fmla="*/ 3476532 h 3585866"/>
              <a:gd name="connsiteX77" fmla="*/ 0 w 9604374"/>
              <a:gd name="connsiteY77" fmla="*/ 3475412 h 3585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604374" h="3585866">
                <a:moveTo>
                  <a:pt x="0" y="0"/>
                </a:moveTo>
                <a:lnTo>
                  <a:pt x="9604374" y="0"/>
                </a:lnTo>
                <a:lnTo>
                  <a:pt x="9604374" y="3095088"/>
                </a:lnTo>
                <a:lnTo>
                  <a:pt x="9591455" y="3097044"/>
                </a:lnTo>
                <a:cubicBezTo>
                  <a:pt x="9496183" y="3133516"/>
                  <a:pt x="9411472" y="3121301"/>
                  <a:pt x="9285147" y="3164182"/>
                </a:cubicBezTo>
                <a:cubicBezTo>
                  <a:pt x="9222914" y="3162781"/>
                  <a:pt x="9174371" y="3173454"/>
                  <a:pt x="9114078" y="3164299"/>
                </a:cubicBezTo>
                <a:cubicBezTo>
                  <a:pt x="9087411" y="3155904"/>
                  <a:pt x="9030947" y="3180906"/>
                  <a:pt x="8999665" y="3157864"/>
                </a:cubicBezTo>
                <a:cubicBezTo>
                  <a:pt x="8997339" y="3174606"/>
                  <a:pt x="8938300" y="3159909"/>
                  <a:pt x="8925240" y="3152135"/>
                </a:cubicBezTo>
                <a:cubicBezTo>
                  <a:pt x="8910091" y="3159441"/>
                  <a:pt x="8884639" y="3146109"/>
                  <a:pt x="8868257" y="3146819"/>
                </a:cubicBezTo>
                <a:cubicBezTo>
                  <a:pt x="8835852" y="3110204"/>
                  <a:pt x="8832251" y="3167659"/>
                  <a:pt x="8792363" y="3146856"/>
                </a:cubicBezTo>
                <a:cubicBezTo>
                  <a:pt x="8774838" y="3159285"/>
                  <a:pt x="8715420" y="3185652"/>
                  <a:pt x="8668399" y="3196893"/>
                </a:cubicBezTo>
                <a:cubicBezTo>
                  <a:pt x="8575902" y="3221445"/>
                  <a:pt x="8569506" y="3250654"/>
                  <a:pt x="8474043" y="3240734"/>
                </a:cubicBezTo>
                <a:cubicBezTo>
                  <a:pt x="8460613" y="3264436"/>
                  <a:pt x="8297088" y="3204738"/>
                  <a:pt x="8317555" y="3247156"/>
                </a:cubicBezTo>
                <a:cubicBezTo>
                  <a:pt x="8285696" y="3245083"/>
                  <a:pt x="8262352" y="3228203"/>
                  <a:pt x="8280111" y="3255812"/>
                </a:cubicBezTo>
                <a:lnTo>
                  <a:pt x="8096088" y="3253903"/>
                </a:lnTo>
                <a:cubicBezTo>
                  <a:pt x="7994084" y="3261603"/>
                  <a:pt x="7930388" y="3281921"/>
                  <a:pt x="7825642" y="3271628"/>
                </a:cubicBezTo>
                <a:cubicBezTo>
                  <a:pt x="7723046" y="3270395"/>
                  <a:pt x="7671282" y="3252297"/>
                  <a:pt x="7531820" y="3252671"/>
                </a:cubicBezTo>
                <a:cubicBezTo>
                  <a:pt x="7433606" y="3250277"/>
                  <a:pt x="7293100" y="3236234"/>
                  <a:pt x="7193751" y="3245192"/>
                </a:cubicBezTo>
                <a:cubicBezTo>
                  <a:pt x="7074822" y="3223769"/>
                  <a:pt x="7104250" y="3250265"/>
                  <a:pt x="6976768" y="3238559"/>
                </a:cubicBezTo>
                <a:cubicBezTo>
                  <a:pt x="6921032" y="3284865"/>
                  <a:pt x="6823818" y="3261794"/>
                  <a:pt x="6756462" y="3273268"/>
                </a:cubicBezTo>
                <a:cubicBezTo>
                  <a:pt x="6679037" y="3283316"/>
                  <a:pt x="6590030" y="3294204"/>
                  <a:pt x="6512214" y="3298845"/>
                </a:cubicBezTo>
                <a:cubicBezTo>
                  <a:pt x="6450581" y="3277980"/>
                  <a:pt x="6366042" y="3329199"/>
                  <a:pt x="6289569" y="3301118"/>
                </a:cubicBezTo>
                <a:cubicBezTo>
                  <a:pt x="6261432" y="3294355"/>
                  <a:pt x="6174310" y="3295209"/>
                  <a:pt x="6157816" y="3308643"/>
                </a:cubicBezTo>
                <a:cubicBezTo>
                  <a:pt x="6139648" y="3311557"/>
                  <a:pt x="6118459" y="3306799"/>
                  <a:pt x="6110062" y="3321185"/>
                </a:cubicBezTo>
                <a:cubicBezTo>
                  <a:pt x="6096189" y="3338498"/>
                  <a:pt x="6032810" y="3311765"/>
                  <a:pt x="6041832" y="3332190"/>
                </a:cubicBezTo>
                <a:cubicBezTo>
                  <a:pt x="5996830" y="3313871"/>
                  <a:pt x="5961033" y="3350141"/>
                  <a:pt x="5923195" y="3359104"/>
                </a:cubicBezTo>
                <a:cubicBezTo>
                  <a:pt x="5887750" y="3340930"/>
                  <a:pt x="5853570" y="3365323"/>
                  <a:pt x="5770972" y="3369893"/>
                </a:cubicBezTo>
                <a:cubicBezTo>
                  <a:pt x="5731993" y="3348876"/>
                  <a:pt x="5705091" y="3385599"/>
                  <a:pt x="5632583" y="3357730"/>
                </a:cubicBezTo>
                <a:cubicBezTo>
                  <a:pt x="5594087" y="3357562"/>
                  <a:pt x="5606154" y="3357443"/>
                  <a:pt x="5539996" y="3352890"/>
                </a:cubicBezTo>
                <a:cubicBezTo>
                  <a:pt x="5439049" y="3348000"/>
                  <a:pt x="5408459" y="3356166"/>
                  <a:pt x="5315460" y="3350411"/>
                </a:cubicBezTo>
                <a:cubicBezTo>
                  <a:pt x="5211119" y="3348356"/>
                  <a:pt x="5208881" y="3372469"/>
                  <a:pt x="5072455" y="3338147"/>
                </a:cubicBezTo>
                <a:cubicBezTo>
                  <a:pt x="5061717" y="3354508"/>
                  <a:pt x="5045493" y="3355753"/>
                  <a:pt x="5016364" y="3348937"/>
                </a:cubicBezTo>
                <a:cubicBezTo>
                  <a:pt x="4965900" y="3349130"/>
                  <a:pt x="4977835" y="3389131"/>
                  <a:pt x="4922276" y="3366515"/>
                </a:cubicBezTo>
                <a:cubicBezTo>
                  <a:pt x="4935702" y="3387794"/>
                  <a:pt x="4828733" y="3377760"/>
                  <a:pt x="4856444" y="3399463"/>
                </a:cubicBezTo>
                <a:cubicBezTo>
                  <a:pt x="4827698" y="3420094"/>
                  <a:pt x="4805019" y="3388256"/>
                  <a:pt x="4775993" y="3406312"/>
                </a:cubicBezTo>
                <a:cubicBezTo>
                  <a:pt x="4744470" y="3406056"/>
                  <a:pt x="4706605" y="3394901"/>
                  <a:pt x="4667320" y="3397926"/>
                </a:cubicBezTo>
                <a:cubicBezTo>
                  <a:pt x="4613435" y="3387476"/>
                  <a:pt x="4608100" y="3410487"/>
                  <a:pt x="4540268" y="3424464"/>
                </a:cubicBezTo>
                <a:cubicBezTo>
                  <a:pt x="4508279" y="3412969"/>
                  <a:pt x="4485989" y="3420063"/>
                  <a:pt x="4465491" y="3433154"/>
                </a:cubicBezTo>
                <a:cubicBezTo>
                  <a:pt x="4396498" y="3432601"/>
                  <a:pt x="4338078" y="3453569"/>
                  <a:pt x="4262864" y="3464075"/>
                </a:cubicBezTo>
                <a:cubicBezTo>
                  <a:pt x="4180249" y="3483394"/>
                  <a:pt x="4225769" y="3479019"/>
                  <a:pt x="4175005" y="3493545"/>
                </a:cubicBezTo>
                <a:lnTo>
                  <a:pt x="4030100" y="3514212"/>
                </a:lnTo>
                <a:lnTo>
                  <a:pt x="3926631" y="3525304"/>
                </a:lnTo>
                <a:lnTo>
                  <a:pt x="3897306" y="3547095"/>
                </a:lnTo>
                <a:lnTo>
                  <a:pt x="3896886" y="3547500"/>
                </a:lnTo>
                <a:lnTo>
                  <a:pt x="3834004" y="3550510"/>
                </a:lnTo>
                <a:cubicBezTo>
                  <a:pt x="3800562" y="3554957"/>
                  <a:pt x="3734185" y="3568533"/>
                  <a:pt x="3696227" y="3574175"/>
                </a:cubicBezTo>
                <a:cubicBezTo>
                  <a:pt x="3661780" y="3570074"/>
                  <a:pt x="3640587" y="3551815"/>
                  <a:pt x="3652821" y="3580368"/>
                </a:cubicBezTo>
                <a:cubicBezTo>
                  <a:pt x="3641506" y="3579831"/>
                  <a:pt x="3634593" y="3582151"/>
                  <a:pt x="3629691" y="3585866"/>
                </a:cubicBezTo>
                <a:lnTo>
                  <a:pt x="3595018" y="3571623"/>
                </a:lnTo>
                <a:lnTo>
                  <a:pt x="3551656" y="3577800"/>
                </a:lnTo>
                <a:lnTo>
                  <a:pt x="3541558" y="3579797"/>
                </a:lnTo>
                <a:lnTo>
                  <a:pt x="3465708" y="3565931"/>
                </a:lnTo>
                <a:lnTo>
                  <a:pt x="3458313" y="3560366"/>
                </a:lnTo>
                <a:cubicBezTo>
                  <a:pt x="3450380" y="3556940"/>
                  <a:pt x="3439090" y="3555355"/>
                  <a:pt x="3420278" y="3557947"/>
                </a:cubicBezTo>
                <a:lnTo>
                  <a:pt x="3415952" y="3559424"/>
                </a:lnTo>
                <a:lnTo>
                  <a:pt x="3384432" y="3550905"/>
                </a:lnTo>
                <a:cubicBezTo>
                  <a:pt x="3374259" y="3547029"/>
                  <a:pt x="3265415" y="3542149"/>
                  <a:pt x="3258039" y="3535884"/>
                </a:cubicBezTo>
                <a:cubicBezTo>
                  <a:pt x="3138852" y="3551394"/>
                  <a:pt x="3130647" y="3523871"/>
                  <a:pt x="3015008" y="3528000"/>
                </a:cubicBezTo>
                <a:cubicBezTo>
                  <a:pt x="2914857" y="3486061"/>
                  <a:pt x="2851687" y="3511605"/>
                  <a:pt x="2761910" y="3505496"/>
                </a:cubicBezTo>
                <a:cubicBezTo>
                  <a:pt x="2676401" y="3501198"/>
                  <a:pt x="2636809" y="3514769"/>
                  <a:pt x="2521923" y="3514208"/>
                </a:cubicBezTo>
                <a:cubicBezTo>
                  <a:pt x="2400197" y="3505062"/>
                  <a:pt x="2222818" y="3509922"/>
                  <a:pt x="2085894" y="3490122"/>
                </a:cubicBezTo>
                <a:cubicBezTo>
                  <a:pt x="1978312" y="3483748"/>
                  <a:pt x="1977940" y="3488460"/>
                  <a:pt x="1936305" y="3487966"/>
                </a:cubicBezTo>
                <a:cubicBezTo>
                  <a:pt x="1922459" y="3490683"/>
                  <a:pt x="1849334" y="3482739"/>
                  <a:pt x="1836080" y="3487150"/>
                </a:cubicBezTo>
                <a:lnTo>
                  <a:pt x="1829133" y="3489437"/>
                </a:lnTo>
                <a:lnTo>
                  <a:pt x="1801140" y="3490787"/>
                </a:lnTo>
                <a:lnTo>
                  <a:pt x="1793476" y="3500921"/>
                </a:lnTo>
                <a:lnTo>
                  <a:pt x="1699923" y="3509706"/>
                </a:lnTo>
                <a:cubicBezTo>
                  <a:pt x="1637728" y="3485036"/>
                  <a:pt x="1584624" y="3514467"/>
                  <a:pt x="1474760" y="3513685"/>
                </a:cubicBezTo>
                <a:cubicBezTo>
                  <a:pt x="1445646" y="3505164"/>
                  <a:pt x="1329781" y="3484421"/>
                  <a:pt x="1308130" y="3496703"/>
                </a:cubicBezTo>
                <a:cubicBezTo>
                  <a:pt x="1287409" y="3498430"/>
                  <a:pt x="1265391" y="3492347"/>
                  <a:pt x="1252381" y="3506093"/>
                </a:cubicBezTo>
                <a:cubicBezTo>
                  <a:pt x="1232588" y="3522393"/>
                  <a:pt x="1170020" y="3491785"/>
                  <a:pt x="1174550" y="3512642"/>
                </a:cubicBezTo>
                <a:cubicBezTo>
                  <a:pt x="1119896" y="3512841"/>
                  <a:pt x="1000484" y="3507431"/>
                  <a:pt x="924455" y="3507283"/>
                </a:cubicBezTo>
                <a:cubicBezTo>
                  <a:pt x="887180" y="3483915"/>
                  <a:pt x="777361" y="3516071"/>
                  <a:pt x="718373" y="3511753"/>
                </a:cubicBezTo>
                <a:cubicBezTo>
                  <a:pt x="666588" y="3513355"/>
                  <a:pt x="661645" y="3525551"/>
                  <a:pt x="600444" y="3520899"/>
                </a:cubicBezTo>
                <a:cubicBezTo>
                  <a:pt x="491334" y="3516943"/>
                  <a:pt x="451794" y="3507522"/>
                  <a:pt x="351173" y="3495843"/>
                </a:cubicBezTo>
                <a:cubicBezTo>
                  <a:pt x="237121" y="3487112"/>
                  <a:pt x="235857" y="3499212"/>
                  <a:pt x="108372" y="3484386"/>
                </a:cubicBezTo>
                <a:cubicBezTo>
                  <a:pt x="86318" y="3481054"/>
                  <a:pt x="40657" y="3480329"/>
                  <a:pt x="6467" y="3476532"/>
                </a:cubicBezTo>
                <a:lnTo>
                  <a:pt x="0" y="3475412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1D320B45-058D-7570-287D-CD63390FA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1727" y="2190741"/>
            <a:ext cx="1348547" cy="40780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7964B4C-73F9-EEEB-65F2-DE1F2CB39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8" y="2190741"/>
            <a:ext cx="5166089" cy="4230796"/>
          </a:xfrm>
          <a:prstGeom prst="rect">
            <a:avLst/>
          </a:prstGeom>
        </p:spPr>
      </p:pic>
      <p:pic>
        <p:nvPicPr>
          <p:cNvPr id="6" name="Picture 2" descr="Eine Bühne mit roten Vorhängen und einem weißen Vorhang, auf ...">
            <a:extLst>
              <a:ext uri="{FF2B5EF4-FFF2-40B4-BE49-F238E27FC236}">
                <a16:creationId xmlns:a16="http://schemas.microsoft.com/office/drawing/2014/main" id="{9A997AFA-B43A-D275-4914-B67EA6B619B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7" r="15437"/>
          <a:stretch>
            <a:fillRect/>
          </a:stretch>
        </p:blipFill>
        <p:spPr bwMode="auto">
          <a:xfrm>
            <a:off x="4952920" y="2205393"/>
            <a:ext cx="5170692" cy="4210114"/>
          </a:xfrm>
          <a:custGeom>
            <a:avLst/>
            <a:gdLst/>
            <a:ahLst/>
            <a:cxnLst/>
            <a:rect l="l" t="t" r="r" b="b"/>
            <a:pathLst>
              <a:path w="4349068" h="3428999">
                <a:moveTo>
                  <a:pt x="711944" y="0"/>
                </a:moveTo>
                <a:lnTo>
                  <a:pt x="4349068" y="0"/>
                </a:lnTo>
                <a:lnTo>
                  <a:pt x="4349068" y="3428999"/>
                </a:lnTo>
                <a:lnTo>
                  <a:pt x="32307" y="3428999"/>
                </a:lnTo>
                <a:lnTo>
                  <a:pt x="34693" y="3410051"/>
                </a:lnTo>
                <a:cubicBezTo>
                  <a:pt x="37039" y="3395347"/>
                  <a:pt x="38143" y="3381819"/>
                  <a:pt x="32792" y="3373027"/>
                </a:cubicBezTo>
                <a:cubicBezTo>
                  <a:pt x="29961" y="3298527"/>
                  <a:pt x="20335" y="3290617"/>
                  <a:pt x="14318" y="3222737"/>
                </a:cubicBezTo>
                <a:cubicBezTo>
                  <a:pt x="11384" y="3146284"/>
                  <a:pt x="-6116" y="3184007"/>
                  <a:pt x="2241" y="3118188"/>
                </a:cubicBezTo>
                <a:cubicBezTo>
                  <a:pt x="16306" y="3109217"/>
                  <a:pt x="34183" y="3024732"/>
                  <a:pt x="27952" y="3003808"/>
                </a:cubicBezTo>
                <a:cubicBezTo>
                  <a:pt x="27563" y="2966753"/>
                  <a:pt x="27366" y="2989870"/>
                  <a:pt x="27149" y="2944921"/>
                </a:cubicBezTo>
                <a:lnTo>
                  <a:pt x="41941" y="2877744"/>
                </a:lnTo>
                <a:cubicBezTo>
                  <a:pt x="36258" y="2880724"/>
                  <a:pt x="54303" y="2822146"/>
                  <a:pt x="53926" y="2807161"/>
                </a:cubicBezTo>
                <a:cubicBezTo>
                  <a:pt x="56083" y="2775643"/>
                  <a:pt x="30060" y="2769288"/>
                  <a:pt x="53334" y="2752347"/>
                </a:cubicBezTo>
                <a:lnTo>
                  <a:pt x="60008" y="2748299"/>
                </a:lnTo>
                <a:cubicBezTo>
                  <a:pt x="60210" y="2745962"/>
                  <a:pt x="60411" y="2743625"/>
                  <a:pt x="60613" y="2741288"/>
                </a:cubicBezTo>
                <a:cubicBezTo>
                  <a:pt x="60116" y="2737657"/>
                  <a:pt x="58269" y="2735847"/>
                  <a:pt x="53819" y="2737160"/>
                </a:cubicBezTo>
                <a:cubicBezTo>
                  <a:pt x="70191" y="2705347"/>
                  <a:pt x="64153" y="2699356"/>
                  <a:pt x="66799" y="2659631"/>
                </a:cubicBezTo>
                <a:cubicBezTo>
                  <a:pt x="77943" y="2612127"/>
                  <a:pt x="64846" y="2628594"/>
                  <a:pt x="86795" y="2573336"/>
                </a:cubicBezTo>
                <a:cubicBezTo>
                  <a:pt x="96119" y="2559732"/>
                  <a:pt x="108676" y="2541339"/>
                  <a:pt x="108890" y="2528057"/>
                </a:cubicBezTo>
                <a:lnTo>
                  <a:pt x="137074" y="2489594"/>
                </a:lnTo>
                <a:cubicBezTo>
                  <a:pt x="138076" y="2487774"/>
                  <a:pt x="138422" y="2473350"/>
                  <a:pt x="137897" y="2468303"/>
                </a:cubicBezTo>
                <a:lnTo>
                  <a:pt x="155171" y="2460480"/>
                </a:lnTo>
                <a:lnTo>
                  <a:pt x="147972" y="2423535"/>
                </a:lnTo>
                <a:lnTo>
                  <a:pt x="155293" y="2404394"/>
                </a:lnTo>
                <a:cubicBezTo>
                  <a:pt x="172891" y="2392610"/>
                  <a:pt x="160687" y="2347474"/>
                  <a:pt x="168818" y="2324643"/>
                </a:cubicBezTo>
                <a:cubicBezTo>
                  <a:pt x="169390" y="2297698"/>
                  <a:pt x="193082" y="2284202"/>
                  <a:pt x="198340" y="2255535"/>
                </a:cubicBezTo>
                <a:cubicBezTo>
                  <a:pt x="214268" y="2249648"/>
                  <a:pt x="228319" y="2207828"/>
                  <a:pt x="217338" y="2184679"/>
                </a:cubicBezTo>
                <a:lnTo>
                  <a:pt x="242924" y="2093132"/>
                </a:lnTo>
                <a:cubicBezTo>
                  <a:pt x="264937" y="2084587"/>
                  <a:pt x="280562" y="1985868"/>
                  <a:pt x="290446" y="1950235"/>
                </a:cubicBezTo>
                <a:cubicBezTo>
                  <a:pt x="308239" y="1920183"/>
                  <a:pt x="350073" y="1898905"/>
                  <a:pt x="361001" y="1861568"/>
                </a:cubicBezTo>
                <a:cubicBezTo>
                  <a:pt x="367163" y="1810687"/>
                  <a:pt x="352049" y="1869507"/>
                  <a:pt x="356015" y="1809499"/>
                </a:cubicBezTo>
                <a:cubicBezTo>
                  <a:pt x="355145" y="1754297"/>
                  <a:pt x="367821" y="1767680"/>
                  <a:pt x="375846" y="1693716"/>
                </a:cubicBezTo>
                <a:cubicBezTo>
                  <a:pt x="374712" y="1654244"/>
                  <a:pt x="382062" y="1627007"/>
                  <a:pt x="381776" y="1605195"/>
                </a:cubicBezTo>
                <a:cubicBezTo>
                  <a:pt x="389848" y="1568952"/>
                  <a:pt x="392552" y="1564518"/>
                  <a:pt x="396301" y="1516217"/>
                </a:cubicBezTo>
                <a:cubicBezTo>
                  <a:pt x="401397" y="1488452"/>
                  <a:pt x="428137" y="1457870"/>
                  <a:pt x="409866" y="1429841"/>
                </a:cubicBezTo>
                <a:cubicBezTo>
                  <a:pt x="422203" y="1412325"/>
                  <a:pt x="460064" y="1413592"/>
                  <a:pt x="442210" y="1380081"/>
                </a:cubicBezTo>
                <a:cubicBezTo>
                  <a:pt x="464590" y="1394128"/>
                  <a:pt x="443394" y="1335176"/>
                  <a:pt x="463662" y="1334891"/>
                </a:cubicBezTo>
                <a:cubicBezTo>
                  <a:pt x="480316" y="1336427"/>
                  <a:pt x="515162" y="1194568"/>
                  <a:pt x="519523" y="1185551"/>
                </a:cubicBezTo>
                <a:cubicBezTo>
                  <a:pt x="527731" y="1149210"/>
                  <a:pt x="536547" y="1148087"/>
                  <a:pt x="542909" y="1111168"/>
                </a:cubicBezTo>
                <a:cubicBezTo>
                  <a:pt x="555522" y="1057226"/>
                  <a:pt x="531818" y="1022543"/>
                  <a:pt x="543055" y="993353"/>
                </a:cubicBezTo>
                <a:cubicBezTo>
                  <a:pt x="559986" y="960214"/>
                  <a:pt x="580459" y="867450"/>
                  <a:pt x="592544" y="813953"/>
                </a:cubicBezTo>
                <a:cubicBezTo>
                  <a:pt x="604272" y="746430"/>
                  <a:pt x="608119" y="666470"/>
                  <a:pt x="613420" y="588218"/>
                </a:cubicBezTo>
                <a:cubicBezTo>
                  <a:pt x="604962" y="475380"/>
                  <a:pt x="590630" y="536119"/>
                  <a:pt x="596055" y="376479"/>
                </a:cubicBezTo>
                <a:lnTo>
                  <a:pt x="605018" y="280992"/>
                </a:lnTo>
                <a:cubicBezTo>
                  <a:pt x="604854" y="276227"/>
                  <a:pt x="610771" y="223140"/>
                  <a:pt x="610608" y="218374"/>
                </a:cubicBezTo>
                <a:lnTo>
                  <a:pt x="604880" y="188178"/>
                </a:lnTo>
                <a:lnTo>
                  <a:pt x="630913" y="152404"/>
                </a:lnTo>
                <a:cubicBezTo>
                  <a:pt x="640688" y="136342"/>
                  <a:pt x="647365" y="122048"/>
                  <a:pt x="663530" y="91810"/>
                </a:cubicBezTo>
                <a:lnTo>
                  <a:pt x="705264" y="301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8437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217F50-C354-BF98-E1A4-A16DDAF26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DD1CA8-72EE-94C0-EBC0-3B13EFE1B6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DF96913-B7F2-80E4-0669-74F97E73E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751" y="934327"/>
            <a:ext cx="8924392" cy="322087"/>
          </a:xfrm>
        </p:spPr>
        <p:txBody>
          <a:bodyPr>
            <a:noAutofit/>
          </a:bodyPr>
          <a:lstStyle/>
          <a:p>
            <a:pPr algn="ctr"/>
            <a:r>
              <a:rPr lang="de-DE" sz="3200" dirty="0"/>
              <a:t>Der Charakterpanzer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CDC92A3-0BB8-D106-209D-871BC9024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3813" y="2337807"/>
            <a:ext cx="9604374" cy="3585866"/>
          </a:xfrm>
          <a:custGeom>
            <a:avLst/>
            <a:gdLst>
              <a:gd name="connsiteX0" fmla="*/ 0 w 9604374"/>
              <a:gd name="connsiteY0" fmla="*/ 0 h 3585866"/>
              <a:gd name="connsiteX1" fmla="*/ 9604374 w 9604374"/>
              <a:gd name="connsiteY1" fmla="*/ 0 h 3585866"/>
              <a:gd name="connsiteX2" fmla="*/ 9604374 w 9604374"/>
              <a:gd name="connsiteY2" fmla="*/ 3095088 h 3585866"/>
              <a:gd name="connsiteX3" fmla="*/ 9591455 w 9604374"/>
              <a:gd name="connsiteY3" fmla="*/ 3097044 h 3585866"/>
              <a:gd name="connsiteX4" fmla="*/ 9285147 w 9604374"/>
              <a:gd name="connsiteY4" fmla="*/ 3164182 h 3585866"/>
              <a:gd name="connsiteX5" fmla="*/ 9114078 w 9604374"/>
              <a:gd name="connsiteY5" fmla="*/ 3164299 h 3585866"/>
              <a:gd name="connsiteX6" fmla="*/ 8999665 w 9604374"/>
              <a:gd name="connsiteY6" fmla="*/ 3157864 h 3585866"/>
              <a:gd name="connsiteX7" fmla="*/ 8925240 w 9604374"/>
              <a:gd name="connsiteY7" fmla="*/ 3152135 h 3585866"/>
              <a:gd name="connsiteX8" fmla="*/ 8868257 w 9604374"/>
              <a:gd name="connsiteY8" fmla="*/ 3146819 h 3585866"/>
              <a:gd name="connsiteX9" fmla="*/ 8792363 w 9604374"/>
              <a:gd name="connsiteY9" fmla="*/ 3146856 h 3585866"/>
              <a:gd name="connsiteX10" fmla="*/ 8668399 w 9604374"/>
              <a:gd name="connsiteY10" fmla="*/ 3196893 h 3585866"/>
              <a:gd name="connsiteX11" fmla="*/ 8474043 w 9604374"/>
              <a:gd name="connsiteY11" fmla="*/ 3240734 h 3585866"/>
              <a:gd name="connsiteX12" fmla="*/ 8317555 w 9604374"/>
              <a:gd name="connsiteY12" fmla="*/ 3247156 h 3585866"/>
              <a:gd name="connsiteX13" fmla="*/ 8280111 w 9604374"/>
              <a:gd name="connsiteY13" fmla="*/ 3255812 h 3585866"/>
              <a:gd name="connsiteX14" fmla="*/ 8096088 w 9604374"/>
              <a:gd name="connsiteY14" fmla="*/ 3253903 h 3585866"/>
              <a:gd name="connsiteX15" fmla="*/ 7825642 w 9604374"/>
              <a:gd name="connsiteY15" fmla="*/ 3271628 h 3585866"/>
              <a:gd name="connsiteX16" fmla="*/ 7531820 w 9604374"/>
              <a:gd name="connsiteY16" fmla="*/ 3252671 h 3585866"/>
              <a:gd name="connsiteX17" fmla="*/ 7193751 w 9604374"/>
              <a:gd name="connsiteY17" fmla="*/ 3245192 h 3585866"/>
              <a:gd name="connsiteX18" fmla="*/ 6976768 w 9604374"/>
              <a:gd name="connsiteY18" fmla="*/ 3238559 h 3585866"/>
              <a:gd name="connsiteX19" fmla="*/ 6756462 w 9604374"/>
              <a:gd name="connsiteY19" fmla="*/ 3273268 h 3585866"/>
              <a:gd name="connsiteX20" fmla="*/ 6512214 w 9604374"/>
              <a:gd name="connsiteY20" fmla="*/ 3298845 h 3585866"/>
              <a:gd name="connsiteX21" fmla="*/ 6289569 w 9604374"/>
              <a:gd name="connsiteY21" fmla="*/ 3301118 h 3585866"/>
              <a:gd name="connsiteX22" fmla="*/ 6157816 w 9604374"/>
              <a:gd name="connsiteY22" fmla="*/ 3308643 h 3585866"/>
              <a:gd name="connsiteX23" fmla="*/ 6110062 w 9604374"/>
              <a:gd name="connsiteY23" fmla="*/ 3321185 h 3585866"/>
              <a:gd name="connsiteX24" fmla="*/ 6041832 w 9604374"/>
              <a:gd name="connsiteY24" fmla="*/ 3332190 h 3585866"/>
              <a:gd name="connsiteX25" fmla="*/ 5923195 w 9604374"/>
              <a:gd name="connsiteY25" fmla="*/ 3359104 h 3585866"/>
              <a:gd name="connsiteX26" fmla="*/ 5770972 w 9604374"/>
              <a:gd name="connsiteY26" fmla="*/ 3369893 h 3585866"/>
              <a:gd name="connsiteX27" fmla="*/ 5632583 w 9604374"/>
              <a:gd name="connsiteY27" fmla="*/ 3357730 h 3585866"/>
              <a:gd name="connsiteX28" fmla="*/ 5539996 w 9604374"/>
              <a:gd name="connsiteY28" fmla="*/ 3352890 h 3585866"/>
              <a:gd name="connsiteX29" fmla="*/ 5315460 w 9604374"/>
              <a:gd name="connsiteY29" fmla="*/ 3350411 h 3585866"/>
              <a:gd name="connsiteX30" fmla="*/ 5072455 w 9604374"/>
              <a:gd name="connsiteY30" fmla="*/ 3338147 h 3585866"/>
              <a:gd name="connsiteX31" fmla="*/ 5016364 w 9604374"/>
              <a:gd name="connsiteY31" fmla="*/ 3348937 h 3585866"/>
              <a:gd name="connsiteX32" fmla="*/ 4922276 w 9604374"/>
              <a:gd name="connsiteY32" fmla="*/ 3366515 h 3585866"/>
              <a:gd name="connsiteX33" fmla="*/ 4856444 w 9604374"/>
              <a:gd name="connsiteY33" fmla="*/ 3399463 h 3585866"/>
              <a:gd name="connsiteX34" fmla="*/ 4775993 w 9604374"/>
              <a:gd name="connsiteY34" fmla="*/ 3406312 h 3585866"/>
              <a:gd name="connsiteX35" fmla="*/ 4667320 w 9604374"/>
              <a:gd name="connsiteY35" fmla="*/ 3397926 h 3585866"/>
              <a:gd name="connsiteX36" fmla="*/ 4540268 w 9604374"/>
              <a:gd name="connsiteY36" fmla="*/ 3424464 h 3585866"/>
              <a:gd name="connsiteX37" fmla="*/ 4465491 w 9604374"/>
              <a:gd name="connsiteY37" fmla="*/ 3433154 h 3585866"/>
              <a:gd name="connsiteX38" fmla="*/ 4262864 w 9604374"/>
              <a:gd name="connsiteY38" fmla="*/ 3464075 h 3585866"/>
              <a:gd name="connsiteX39" fmla="*/ 4175005 w 9604374"/>
              <a:gd name="connsiteY39" fmla="*/ 3493545 h 3585866"/>
              <a:gd name="connsiteX40" fmla="*/ 4030100 w 9604374"/>
              <a:gd name="connsiteY40" fmla="*/ 3514212 h 3585866"/>
              <a:gd name="connsiteX41" fmla="*/ 3926631 w 9604374"/>
              <a:gd name="connsiteY41" fmla="*/ 3525304 h 3585866"/>
              <a:gd name="connsiteX42" fmla="*/ 3897306 w 9604374"/>
              <a:gd name="connsiteY42" fmla="*/ 3547095 h 3585866"/>
              <a:gd name="connsiteX43" fmla="*/ 3896886 w 9604374"/>
              <a:gd name="connsiteY43" fmla="*/ 3547500 h 3585866"/>
              <a:gd name="connsiteX44" fmla="*/ 3834004 w 9604374"/>
              <a:gd name="connsiteY44" fmla="*/ 3550510 h 3585866"/>
              <a:gd name="connsiteX45" fmla="*/ 3696227 w 9604374"/>
              <a:gd name="connsiteY45" fmla="*/ 3574175 h 3585866"/>
              <a:gd name="connsiteX46" fmla="*/ 3652821 w 9604374"/>
              <a:gd name="connsiteY46" fmla="*/ 3580368 h 3585866"/>
              <a:gd name="connsiteX47" fmla="*/ 3629691 w 9604374"/>
              <a:gd name="connsiteY47" fmla="*/ 3585866 h 3585866"/>
              <a:gd name="connsiteX48" fmla="*/ 3595018 w 9604374"/>
              <a:gd name="connsiteY48" fmla="*/ 3571623 h 3585866"/>
              <a:gd name="connsiteX49" fmla="*/ 3551656 w 9604374"/>
              <a:gd name="connsiteY49" fmla="*/ 3577800 h 3585866"/>
              <a:gd name="connsiteX50" fmla="*/ 3541558 w 9604374"/>
              <a:gd name="connsiteY50" fmla="*/ 3579797 h 3585866"/>
              <a:gd name="connsiteX51" fmla="*/ 3465708 w 9604374"/>
              <a:gd name="connsiteY51" fmla="*/ 3565931 h 3585866"/>
              <a:gd name="connsiteX52" fmla="*/ 3458313 w 9604374"/>
              <a:gd name="connsiteY52" fmla="*/ 3560366 h 3585866"/>
              <a:gd name="connsiteX53" fmla="*/ 3420278 w 9604374"/>
              <a:gd name="connsiteY53" fmla="*/ 3557947 h 3585866"/>
              <a:gd name="connsiteX54" fmla="*/ 3415952 w 9604374"/>
              <a:gd name="connsiteY54" fmla="*/ 3559424 h 3585866"/>
              <a:gd name="connsiteX55" fmla="*/ 3384432 w 9604374"/>
              <a:gd name="connsiteY55" fmla="*/ 3550905 h 3585866"/>
              <a:gd name="connsiteX56" fmla="*/ 3258039 w 9604374"/>
              <a:gd name="connsiteY56" fmla="*/ 3535884 h 3585866"/>
              <a:gd name="connsiteX57" fmla="*/ 3015008 w 9604374"/>
              <a:gd name="connsiteY57" fmla="*/ 3528000 h 3585866"/>
              <a:gd name="connsiteX58" fmla="*/ 2761910 w 9604374"/>
              <a:gd name="connsiteY58" fmla="*/ 3505496 h 3585866"/>
              <a:gd name="connsiteX59" fmla="*/ 2521923 w 9604374"/>
              <a:gd name="connsiteY59" fmla="*/ 3514208 h 3585866"/>
              <a:gd name="connsiteX60" fmla="*/ 2085894 w 9604374"/>
              <a:gd name="connsiteY60" fmla="*/ 3490122 h 3585866"/>
              <a:gd name="connsiteX61" fmla="*/ 1936305 w 9604374"/>
              <a:gd name="connsiteY61" fmla="*/ 3487966 h 3585866"/>
              <a:gd name="connsiteX62" fmla="*/ 1836080 w 9604374"/>
              <a:gd name="connsiteY62" fmla="*/ 3487150 h 3585866"/>
              <a:gd name="connsiteX63" fmla="*/ 1829133 w 9604374"/>
              <a:gd name="connsiteY63" fmla="*/ 3489437 h 3585866"/>
              <a:gd name="connsiteX64" fmla="*/ 1801140 w 9604374"/>
              <a:gd name="connsiteY64" fmla="*/ 3490787 h 3585866"/>
              <a:gd name="connsiteX65" fmla="*/ 1793476 w 9604374"/>
              <a:gd name="connsiteY65" fmla="*/ 3500921 h 3585866"/>
              <a:gd name="connsiteX66" fmla="*/ 1699923 w 9604374"/>
              <a:gd name="connsiteY66" fmla="*/ 3509706 h 3585866"/>
              <a:gd name="connsiteX67" fmla="*/ 1474760 w 9604374"/>
              <a:gd name="connsiteY67" fmla="*/ 3513685 h 3585866"/>
              <a:gd name="connsiteX68" fmla="*/ 1308130 w 9604374"/>
              <a:gd name="connsiteY68" fmla="*/ 3496703 h 3585866"/>
              <a:gd name="connsiteX69" fmla="*/ 1252381 w 9604374"/>
              <a:gd name="connsiteY69" fmla="*/ 3506093 h 3585866"/>
              <a:gd name="connsiteX70" fmla="*/ 1174550 w 9604374"/>
              <a:gd name="connsiteY70" fmla="*/ 3512642 h 3585866"/>
              <a:gd name="connsiteX71" fmla="*/ 924455 w 9604374"/>
              <a:gd name="connsiteY71" fmla="*/ 3507283 h 3585866"/>
              <a:gd name="connsiteX72" fmla="*/ 718373 w 9604374"/>
              <a:gd name="connsiteY72" fmla="*/ 3511753 h 3585866"/>
              <a:gd name="connsiteX73" fmla="*/ 600444 w 9604374"/>
              <a:gd name="connsiteY73" fmla="*/ 3520899 h 3585866"/>
              <a:gd name="connsiteX74" fmla="*/ 351173 w 9604374"/>
              <a:gd name="connsiteY74" fmla="*/ 3495843 h 3585866"/>
              <a:gd name="connsiteX75" fmla="*/ 108372 w 9604374"/>
              <a:gd name="connsiteY75" fmla="*/ 3484386 h 3585866"/>
              <a:gd name="connsiteX76" fmla="*/ 6467 w 9604374"/>
              <a:gd name="connsiteY76" fmla="*/ 3476532 h 3585866"/>
              <a:gd name="connsiteX77" fmla="*/ 0 w 9604374"/>
              <a:gd name="connsiteY77" fmla="*/ 3475412 h 3585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604374" h="3585866">
                <a:moveTo>
                  <a:pt x="0" y="0"/>
                </a:moveTo>
                <a:lnTo>
                  <a:pt x="9604374" y="0"/>
                </a:lnTo>
                <a:lnTo>
                  <a:pt x="9604374" y="3095088"/>
                </a:lnTo>
                <a:lnTo>
                  <a:pt x="9591455" y="3097044"/>
                </a:lnTo>
                <a:cubicBezTo>
                  <a:pt x="9496183" y="3133516"/>
                  <a:pt x="9411472" y="3121301"/>
                  <a:pt x="9285147" y="3164182"/>
                </a:cubicBezTo>
                <a:cubicBezTo>
                  <a:pt x="9222914" y="3162781"/>
                  <a:pt x="9174371" y="3173454"/>
                  <a:pt x="9114078" y="3164299"/>
                </a:cubicBezTo>
                <a:cubicBezTo>
                  <a:pt x="9087411" y="3155904"/>
                  <a:pt x="9030947" y="3180906"/>
                  <a:pt x="8999665" y="3157864"/>
                </a:cubicBezTo>
                <a:cubicBezTo>
                  <a:pt x="8997339" y="3174606"/>
                  <a:pt x="8938300" y="3159909"/>
                  <a:pt x="8925240" y="3152135"/>
                </a:cubicBezTo>
                <a:cubicBezTo>
                  <a:pt x="8910091" y="3159441"/>
                  <a:pt x="8884639" y="3146109"/>
                  <a:pt x="8868257" y="3146819"/>
                </a:cubicBezTo>
                <a:cubicBezTo>
                  <a:pt x="8835852" y="3110204"/>
                  <a:pt x="8832251" y="3167659"/>
                  <a:pt x="8792363" y="3146856"/>
                </a:cubicBezTo>
                <a:cubicBezTo>
                  <a:pt x="8774838" y="3159285"/>
                  <a:pt x="8715420" y="3185652"/>
                  <a:pt x="8668399" y="3196893"/>
                </a:cubicBezTo>
                <a:cubicBezTo>
                  <a:pt x="8575902" y="3221445"/>
                  <a:pt x="8569506" y="3250654"/>
                  <a:pt x="8474043" y="3240734"/>
                </a:cubicBezTo>
                <a:cubicBezTo>
                  <a:pt x="8460613" y="3264436"/>
                  <a:pt x="8297088" y="3204738"/>
                  <a:pt x="8317555" y="3247156"/>
                </a:cubicBezTo>
                <a:cubicBezTo>
                  <a:pt x="8285696" y="3245083"/>
                  <a:pt x="8262352" y="3228203"/>
                  <a:pt x="8280111" y="3255812"/>
                </a:cubicBezTo>
                <a:lnTo>
                  <a:pt x="8096088" y="3253903"/>
                </a:lnTo>
                <a:cubicBezTo>
                  <a:pt x="7994084" y="3261603"/>
                  <a:pt x="7930388" y="3281921"/>
                  <a:pt x="7825642" y="3271628"/>
                </a:cubicBezTo>
                <a:cubicBezTo>
                  <a:pt x="7723046" y="3270395"/>
                  <a:pt x="7671282" y="3252297"/>
                  <a:pt x="7531820" y="3252671"/>
                </a:cubicBezTo>
                <a:cubicBezTo>
                  <a:pt x="7433606" y="3250277"/>
                  <a:pt x="7293100" y="3236234"/>
                  <a:pt x="7193751" y="3245192"/>
                </a:cubicBezTo>
                <a:cubicBezTo>
                  <a:pt x="7074822" y="3223769"/>
                  <a:pt x="7104250" y="3250265"/>
                  <a:pt x="6976768" y="3238559"/>
                </a:cubicBezTo>
                <a:cubicBezTo>
                  <a:pt x="6921032" y="3284865"/>
                  <a:pt x="6823818" y="3261794"/>
                  <a:pt x="6756462" y="3273268"/>
                </a:cubicBezTo>
                <a:cubicBezTo>
                  <a:pt x="6679037" y="3283316"/>
                  <a:pt x="6590030" y="3294204"/>
                  <a:pt x="6512214" y="3298845"/>
                </a:cubicBezTo>
                <a:cubicBezTo>
                  <a:pt x="6450581" y="3277980"/>
                  <a:pt x="6366042" y="3329199"/>
                  <a:pt x="6289569" y="3301118"/>
                </a:cubicBezTo>
                <a:cubicBezTo>
                  <a:pt x="6261432" y="3294355"/>
                  <a:pt x="6174310" y="3295209"/>
                  <a:pt x="6157816" y="3308643"/>
                </a:cubicBezTo>
                <a:cubicBezTo>
                  <a:pt x="6139648" y="3311557"/>
                  <a:pt x="6118459" y="3306799"/>
                  <a:pt x="6110062" y="3321185"/>
                </a:cubicBezTo>
                <a:cubicBezTo>
                  <a:pt x="6096189" y="3338498"/>
                  <a:pt x="6032810" y="3311765"/>
                  <a:pt x="6041832" y="3332190"/>
                </a:cubicBezTo>
                <a:cubicBezTo>
                  <a:pt x="5996830" y="3313871"/>
                  <a:pt x="5961033" y="3350141"/>
                  <a:pt x="5923195" y="3359104"/>
                </a:cubicBezTo>
                <a:cubicBezTo>
                  <a:pt x="5887750" y="3340930"/>
                  <a:pt x="5853570" y="3365323"/>
                  <a:pt x="5770972" y="3369893"/>
                </a:cubicBezTo>
                <a:cubicBezTo>
                  <a:pt x="5731993" y="3348876"/>
                  <a:pt x="5705091" y="3385599"/>
                  <a:pt x="5632583" y="3357730"/>
                </a:cubicBezTo>
                <a:cubicBezTo>
                  <a:pt x="5594087" y="3357562"/>
                  <a:pt x="5606154" y="3357443"/>
                  <a:pt x="5539996" y="3352890"/>
                </a:cubicBezTo>
                <a:cubicBezTo>
                  <a:pt x="5439049" y="3348000"/>
                  <a:pt x="5408459" y="3356166"/>
                  <a:pt x="5315460" y="3350411"/>
                </a:cubicBezTo>
                <a:cubicBezTo>
                  <a:pt x="5211119" y="3348356"/>
                  <a:pt x="5208881" y="3372469"/>
                  <a:pt x="5072455" y="3338147"/>
                </a:cubicBezTo>
                <a:cubicBezTo>
                  <a:pt x="5061717" y="3354508"/>
                  <a:pt x="5045493" y="3355753"/>
                  <a:pt x="5016364" y="3348937"/>
                </a:cubicBezTo>
                <a:cubicBezTo>
                  <a:pt x="4965900" y="3349130"/>
                  <a:pt x="4977835" y="3389131"/>
                  <a:pt x="4922276" y="3366515"/>
                </a:cubicBezTo>
                <a:cubicBezTo>
                  <a:pt x="4935702" y="3387794"/>
                  <a:pt x="4828733" y="3377760"/>
                  <a:pt x="4856444" y="3399463"/>
                </a:cubicBezTo>
                <a:cubicBezTo>
                  <a:pt x="4827698" y="3420094"/>
                  <a:pt x="4805019" y="3388256"/>
                  <a:pt x="4775993" y="3406312"/>
                </a:cubicBezTo>
                <a:cubicBezTo>
                  <a:pt x="4744470" y="3406056"/>
                  <a:pt x="4706605" y="3394901"/>
                  <a:pt x="4667320" y="3397926"/>
                </a:cubicBezTo>
                <a:cubicBezTo>
                  <a:pt x="4613435" y="3387476"/>
                  <a:pt x="4608100" y="3410487"/>
                  <a:pt x="4540268" y="3424464"/>
                </a:cubicBezTo>
                <a:cubicBezTo>
                  <a:pt x="4508279" y="3412969"/>
                  <a:pt x="4485989" y="3420063"/>
                  <a:pt x="4465491" y="3433154"/>
                </a:cubicBezTo>
                <a:cubicBezTo>
                  <a:pt x="4396498" y="3432601"/>
                  <a:pt x="4338078" y="3453569"/>
                  <a:pt x="4262864" y="3464075"/>
                </a:cubicBezTo>
                <a:cubicBezTo>
                  <a:pt x="4180249" y="3483394"/>
                  <a:pt x="4225769" y="3479019"/>
                  <a:pt x="4175005" y="3493545"/>
                </a:cubicBezTo>
                <a:lnTo>
                  <a:pt x="4030100" y="3514212"/>
                </a:lnTo>
                <a:lnTo>
                  <a:pt x="3926631" y="3525304"/>
                </a:lnTo>
                <a:lnTo>
                  <a:pt x="3897306" y="3547095"/>
                </a:lnTo>
                <a:lnTo>
                  <a:pt x="3896886" y="3547500"/>
                </a:lnTo>
                <a:lnTo>
                  <a:pt x="3834004" y="3550510"/>
                </a:lnTo>
                <a:cubicBezTo>
                  <a:pt x="3800562" y="3554957"/>
                  <a:pt x="3734185" y="3568533"/>
                  <a:pt x="3696227" y="3574175"/>
                </a:cubicBezTo>
                <a:cubicBezTo>
                  <a:pt x="3661780" y="3570074"/>
                  <a:pt x="3640587" y="3551815"/>
                  <a:pt x="3652821" y="3580368"/>
                </a:cubicBezTo>
                <a:cubicBezTo>
                  <a:pt x="3641506" y="3579831"/>
                  <a:pt x="3634593" y="3582151"/>
                  <a:pt x="3629691" y="3585866"/>
                </a:cubicBezTo>
                <a:lnTo>
                  <a:pt x="3595018" y="3571623"/>
                </a:lnTo>
                <a:lnTo>
                  <a:pt x="3551656" y="3577800"/>
                </a:lnTo>
                <a:lnTo>
                  <a:pt x="3541558" y="3579797"/>
                </a:lnTo>
                <a:lnTo>
                  <a:pt x="3465708" y="3565931"/>
                </a:lnTo>
                <a:lnTo>
                  <a:pt x="3458313" y="3560366"/>
                </a:lnTo>
                <a:cubicBezTo>
                  <a:pt x="3450380" y="3556940"/>
                  <a:pt x="3439090" y="3555355"/>
                  <a:pt x="3420278" y="3557947"/>
                </a:cubicBezTo>
                <a:lnTo>
                  <a:pt x="3415952" y="3559424"/>
                </a:lnTo>
                <a:lnTo>
                  <a:pt x="3384432" y="3550905"/>
                </a:lnTo>
                <a:cubicBezTo>
                  <a:pt x="3374259" y="3547029"/>
                  <a:pt x="3265415" y="3542149"/>
                  <a:pt x="3258039" y="3535884"/>
                </a:cubicBezTo>
                <a:cubicBezTo>
                  <a:pt x="3138852" y="3551394"/>
                  <a:pt x="3130647" y="3523871"/>
                  <a:pt x="3015008" y="3528000"/>
                </a:cubicBezTo>
                <a:cubicBezTo>
                  <a:pt x="2914857" y="3486061"/>
                  <a:pt x="2851687" y="3511605"/>
                  <a:pt x="2761910" y="3505496"/>
                </a:cubicBezTo>
                <a:cubicBezTo>
                  <a:pt x="2676401" y="3501198"/>
                  <a:pt x="2636809" y="3514769"/>
                  <a:pt x="2521923" y="3514208"/>
                </a:cubicBezTo>
                <a:cubicBezTo>
                  <a:pt x="2400197" y="3505062"/>
                  <a:pt x="2222818" y="3509922"/>
                  <a:pt x="2085894" y="3490122"/>
                </a:cubicBezTo>
                <a:cubicBezTo>
                  <a:pt x="1978312" y="3483748"/>
                  <a:pt x="1977940" y="3488460"/>
                  <a:pt x="1936305" y="3487966"/>
                </a:cubicBezTo>
                <a:cubicBezTo>
                  <a:pt x="1922459" y="3490683"/>
                  <a:pt x="1849334" y="3482739"/>
                  <a:pt x="1836080" y="3487150"/>
                </a:cubicBezTo>
                <a:lnTo>
                  <a:pt x="1829133" y="3489437"/>
                </a:lnTo>
                <a:lnTo>
                  <a:pt x="1801140" y="3490787"/>
                </a:lnTo>
                <a:lnTo>
                  <a:pt x="1793476" y="3500921"/>
                </a:lnTo>
                <a:lnTo>
                  <a:pt x="1699923" y="3509706"/>
                </a:lnTo>
                <a:cubicBezTo>
                  <a:pt x="1637728" y="3485036"/>
                  <a:pt x="1584624" y="3514467"/>
                  <a:pt x="1474760" y="3513685"/>
                </a:cubicBezTo>
                <a:cubicBezTo>
                  <a:pt x="1445646" y="3505164"/>
                  <a:pt x="1329781" y="3484421"/>
                  <a:pt x="1308130" y="3496703"/>
                </a:cubicBezTo>
                <a:cubicBezTo>
                  <a:pt x="1287409" y="3498430"/>
                  <a:pt x="1265391" y="3492347"/>
                  <a:pt x="1252381" y="3506093"/>
                </a:cubicBezTo>
                <a:cubicBezTo>
                  <a:pt x="1232588" y="3522393"/>
                  <a:pt x="1170020" y="3491785"/>
                  <a:pt x="1174550" y="3512642"/>
                </a:cubicBezTo>
                <a:cubicBezTo>
                  <a:pt x="1119896" y="3512841"/>
                  <a:pt x="1000484" y="3507431"/>
                  <a:pt x="924455" y="3507283"/>
                </a:cubicBezTo>
                <a:cubicBezTo>
                  <a:pt x="887180" y="3483915"/>
                  <a:pt x="777361" y="3516071"/>
                  <a:pt x="718373" y="3511753"/>
                </a:cubicBezTo>
                <a:cubicBezTo>
                  <a:pt x="666588" y="3513355"/>
                  <a:pt x="661645" y="3525551"/>
                  <a:pt x="600444" y="3520899"/>
                </a:cubicBezTo>
                <a:cubicBezTo>
                  <a:pt x="491334" y="3516943"/>
                  <a:pt x="451794" y="3507522"/>
                  <a:pt x="351173" y="3495843"/>
                </a:cubicBezTo>
                <a:cubicBezTo>
                  <a:pt x="237121" y="3487112"/>
                  <a:pt x="235857" y="3499212"/>
                  <a:pt x="108372" y="3484386"/>
                </a:cubicBezTo>
                <a:cubicBezTo>
                  <a:pt x="86318" y="3481054"/>
                  <a:pt x="40657" y="3480329"/>
                  <a:pt x="6467" y="3476532"/>
                </a:cubicBezTo>
                <a:lnTo>
                  <a:pt x="0" y="3475412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1C920476-23AC-E430-3931-84FA7A48BF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1727" y="2190741"/>
            <a:ext cx="1348547" cy="40780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F67B5053-77A0-C895-3C22-5AC50AC517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3703" y="511277"/>
            <a:ext cx="6921910" cy="5879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2175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2FD3C0-B7F1-FE96-12BD-2218903D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D1AE2D7-1DDC-E79F-19C3-54ABB7BF2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D9798BF-2495-78B3-EBA8-C23EA79A2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751" y="934327"/>
            <a:ext cx="8924392" cy="322087"/>
          </a:xfrm>
        </p:spPr>
        <p:txBody>
          <a:bodyPr>
            <a:noAutofit/>
          </a:bodyPr>
          <a:lstStyle/>
          <a:p>
            <a:pPr algn="ctr"/>
            <a:r>
              <a:rPr lang="de-DE" sz="3200" dirty="0"/>
              <a:t>Der Charakterpanzer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DF08B82-0336-6E36-483F-EF8E5B9D6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3813" y="2337807"/>
            <a:ext cx="9604374" cy="3585866"/>
          </a:xfrm>
          <a:custGeom>
            <a:avLst/>
            <a:gdLst>
              <a:gd name="connsiteX0" fmla="*/ 0 w 9604374"/>
              <a:gd name="connsiteY0" fmla="*/ 0 h 3585866"/>
              <a:gd name="connsiteX1" fmla="*/ 9604374 w 9604374"/>
              <a:gd name="connsiteY1" fmla="*/ 0 h 3585866"/>
              <a:gd name="connsiteX2" fmla="*/ 9604374 w 9604374"/>
              <a:gd name="connsiteY2" fmla="*/ 3095088 h 3585866"/>
              <a:gd name="connsiteX3" fmla="*/ 9591455 w 9604374"/>
              <a:gd name="connsiteY3" fmla="*/ 3097044 h 3585866"/>
              <a:gd name="connsiteX4" fmla="*/ 9285147 w 9604374"/>
              <a:gd name="connsiteY4" fmla="*/ 3164182 h 3585866"/>
              <a:gd name="connsiteX5" fmla="*/ 9114078 w 9604374"/>
              <a:gd name="connsiteY5" fmla="*/ 3164299 h 3585866"/>
              <a:gd name="connsiteX6" fmla="*/ 8999665 w 9604374"/>
              <a:gd name="connsiteY6" fmla="*/ 3157864 h 3585866"/>
              <a:gd name="connsiteX7" fmla="*/ 8925240 w 9604374"/>
              <a:gd name="connsiteY7" fmla="*/ 3152135 h 3585866"/>
              <a:gd name="connsiteX8" fmla="*/ 8868257 w 9604374"/>
              <a:gd name="connsiteY8" fmla="*/ 3146819 h 3585866"/>
              <a:gd name="connsiteX9" fmla="*/ 8792363 w 9604374"/>
              <a:gd name="connsiteY9" fmla="*/ 3146856 h 3585866"/>
              <a:gd name="connsiteX10" fmla="*/ 8668399 w 9604374"/>
              <a:gd name="connsiteY10" fmla="*/ 3196893 h 3585866"/>
              <a:gd name="connsiteX11" fmla="*/ 8474043 w 9604374"/>
              <a:gd name="connsiteY11" fmla="*/ 3240734 h 3585866"/>
              <a:gd name="connsiteX12" fmla="*/ 8317555 w 9604374"/>
              <a:gd name="connsiteY12" fmla="*/ 3247156 h 3585866"/>
              <a:gd name="connsiteX13" fmla="*/ 8280111 w 9604374"/>
              <a:gd name="connsiteY13" fmla="*/ 3255812 h 3585866"/>
              <a:gd name="connsiteX14" fmla="*/ 8096088 w 9604374"/>
              <a:gd name="connsiteY14" fmla="*/ 3253903 h 3585866"/>
              <a:gd name="connsiteX15" fmla="*/ 7825642 w 9604374"/>
              <a:gd name="connsiteY15" fmla="*/ 3271628 h 3585866"/>
              <a:gd name="connsiteX16" fmla="*/ 7531820 w 9604374"/>
              <a:gd name="connsiteY16" fmla="*/ 3252671 h 3585866"/>
              <a:gd name="connsiteX17" fmla="*/ 7193751 w 9604374"/>
              <a:gd name="connsiteY17" fmla="*/ 3245192 h 3585866"/>
              <a:gd name="connsiteX18" fmla="*/ 6976768 w 9604374"/>
              <a:gd name="connsiteY18" fmla="*/ 3238559 h 3585866"/>
              <a:gd name="connsiteX19" fmla="*/ 6756462 w 9604374"/>
              <a:gd name="connsiteY19" fmla="*/ 3273268 h 3585866"/>
              <a:gd name="connsiteX20" fmla="*/ 6512214 w 9604374"/>
              <a:gd name="connsiteY20" fmla="*/ 3298845 h 3585866"/>
              <a:gd name="connsiteX21" fmla="*/ 6289569 w 9604374"/>
              <a:gd name="connsiteY21" fmla="*/ 3301118 h 3585866"/>
              <a:gd name="connsiteX22" fmla="*/ 6157816 w 9604374"/>
              <a:gd name="connsiteY22" fmla="*/ 3308643 h 3585866"/>
              <a:gd name="connsiteX23" fmla="*/ 6110062 w 9604374"/>
              <a:gd name="connsiteY23" fmla="*/ 3321185 h 3585866"/>
              <a:gd name="connsiteX24" fmla="*/ 6041832 w 9604374"/>
              <a:gd name="connsiteY24" fmla="*/ 3332190 h 3585866"/>
              <a:gd name="connsiteX25" fmla="*/ 5923195 w 9604374"/>
              <a:gd name="connsiteY25" fmla="*/ 3359104 h 3585866"/>
              <a:gd name="connsiteX26" fmla="*/ 5770972 w 9604374"/>
              <a:gd name="connsiteY26" fmla="*/ 3369893 h 3585866"/>
              <a:gd name="connsiteX27" fmla="*/ 5632583 w 9604374"/>
              <a:gd name="connsiteY27" fmla="*/ 3357730 h 3585866"/>
              <a:gd name="connsiteX28" fmla="*/ 5539996 w 9604374"/>
              <a:gd name="connsiteY28" fmla="*/ 3352890 h 3585866"/>
              <a:gd name="connsiteX29" fmla="*/ 5315460 w 9604374"/>
              <a:gd name="connsiteY29" fmla="*/ 3350411 h 3585866"/>
              <a:gd name="connsiteX30" fmla="*/ 5072455 w 9604374"/>
              <a:gd name="connsiteY30" fmla="*/ 3338147 h 3585866"/>
              <a:gd name="connsiteX31" fmla="*/ 5016364 w 9604374"/>
              <a:gd name="connsiteY31" fmla="*/ 3348937 h 3585866"/>
              <a:gd name="connsiteX32" fmla="*/ 4922276 w 9604374"/>
              <a:gd name="connsiteY32" fmla="*/ 3366515 h 3585866"/>
              <a:gd name="connsiteX33" fmla="*/ 4856444 w 9604374"/>
              <a:gd name="connsiteY33" fmla="*/ 3399463 h 3585866"/>
              <a:gd name="connsiteX34" fmla="*/ 4775993 w 9604374"/>
              <a:gd name="connsiteY34" fmla="*/ 3406312 h 3585866"/>
              <a:gd name="connsiteX35" fmla="*/ 4667320 w 9604374"/>
              <a:gd name="connsiteY35" fmla="*/ 3397926 h 3585866"/>
              <a:gd name="connsiteX36" fmla="*/ 4540268 w 9604374"/>
              <a:gd name="connsiteY36" fmla="*/ 3424464 h 3585866"/>
              <a:gd name="connsiteX37" fmla="*/ 4465491 w 9604374"/>
              <a:gd name="connsiteY37" fmla="*/ 3433154 h 3585866"/>
              <a:gd name="connsiteX38" fmla="*/ 4262864 w 9604374"/>
              <a:gd name="connsiteY38" fmla="*/ 3464075 h 3585866"/>
              <a:gd name="connsiteX39" fmla="*/ 4175005 w 9604374"/>
              <a:gd name="connsiteY39" fmla="*/ 3493545 h 3585866"/>
              <a:gd name="connsiteX40" fmla="*/ 4030100 w 9604374"/>
              <a:gd name="connsiteY40" fmla="*/ 3514212 h 3585866"/>
              <a:gd name="connsiteX41" fmla="*/ 3926631 w 9604374"/>
              <a:gd name="connsiteY41" fmla="*/ 3525304 h 3585866"/>
              <a:gd name="connsiteX42" fmla="*/ 3897306 w 9604374"/>
              <a:gd name="connsiteY42" fmla="*/ 3547095 h 3585866"/>
              <a:gd name="connsiteX43" fmla="*/ 3896886 w 9604374"/>
              <a:gd name="connsiteY43" fmla="*/ 3547500 h 3585866"/>
              <a:gd name="connsiteX44" fmla="*/ 3834004 w 9604374"/>
              <a:gd name="connsiteY44" fmla="*/ 3550510 h 3585866"/>
              <a:gd name="connsiteX45" fmla="*/ 3696227 w 9604374"/>
              <a:gd name="connsiteY45" fmla="*/ 3574175 h 3585866"/>
              <a:gd name="connsiteX46" fmla="*/ 3652821 w 9604374"/>
              <a:gd name="connsiteY46" fmla="*/ 3580368 h 3585866"/>
              <a:gd name="connsiteX47" fmla="*/ 3629691 w 9604374"/>
              <a:gd name="connsiteY47" fmla="*/ 3585866 h 3585866"/>
              <a:gd name="connsiteX48" fmla="*/ 3595018 w 9604374"/>
              <a:gd name="connsiteY48" fmla="*/ 3571623 h 3585866"/>
              <a:gd name="connsiteX49" fmla="*/ 3551656 w 9604374"/>
              <a:gd name="connsiteY49" fmla="*/ 3577800 h 3585866"/>
              <a:gd name="connsiteX50" fmla="*/ 3541558 w 9604374"/>
              <a:gd name="connsiteY50" fmla="*/ 3579797 h 3585866"/>
              <a:gd name="connsiteX51" fmla="*/ 3465708 w 9604374"/>
              <a:gd name="connsiteY51" fmla="*/ 3565931 h 3585866"/>
              <a:gd name="connsiteX52" fmla="*/ 3458313 w 9604374"/>
              <a:gd name="connsiteY52" fmla="*/ 3560366 h 3585866"/>
              <a:gd name="connsiteX53" fmla="*/ 3420278 w 9604374"/>
              <a:gd name="connsiteY53" fmla="*/ 3557947 h 3585866"/>
              <a:gd name="connsiteX54" fmla="*/ 3415952 w 9604374"/>
              <a:gd name="connsiteY54" fmla="*/ 3559424 h 3585866"/>
              <a:gd name="connsiteX55" fmla="*/ 3384432 w 9604374"/>
              <a:gd name="connsiteY55" fmla="*/ 3550905 h 3585866"/>
              <a:gd name="connsiteX56" fmla="*/ 3258039 w 9604374"/>
              <a:gd name="connsiteY56" fmla="*/ 3535884 h 3585866"/>
              <a:gd name="connsiteX57" fmla="*/ 3015008 w 9604374"/>
              <a:gd name="connsiteY57" fmla="*/ 3528000 h 3585866"/>
              <a:gd name="connsiteX58" fmla="*/ 2761910 w 9604374"/>
              <a:gd name="connsiteY58" fmla="*/ 3505496 h 3585866"/>
              <a:gd name="connsiteX59" fmla="*/ 2521923 w 9604374"/>
              <a:gd name="connsiteY59" fmla="*/ 3514208 h 3585866"/>
              <a:gd name="connsiteX60" fmla="*/ 2085894 w 9604374"/>
              <a:gd name="connsiteY60" fmla="*/ 3490122 h 3585866"/>
              <a:gd name="connsiteX61" fmla="*/ 1936305 w 9604374"/>
              <a:gd name="connsiteY61" fmla="*/ 3487966 h 3585866"/>
              <a:gd name="connsiteX62" fmla="*/ 1836080 w 9604374"/>
              <a:gd name="connsiteY62" fmla="*/ 3487150 h 3585866"/>
              <a:gd name="connsiteX63" fmla="*/ 1829133 w 9604374"/>
              <a:gd name="connsiteY63" fmla="*/ 3489437 h 3585866"/>
              <a:gd name="connsiteX64" fmla="*/ 1801140 w 9604374"/>
              <a:gd name="connsiteY64" fmla="*/ 3490787 h 3585866"/>
              <a:gd name="connsiteX65" fmla="*/ 1793476 w 9604374"/>
              <a:gd name="connsiteY65" fmla="*/ 3500921 h 3585866"/>
              <a:gd name="connsiteX66" fmla="*/ 1699923 w 9604374"/>
              <a:gd name="connsiteY66" fmla="*/ 3509706 h 3585866"/>
              <a:gd name="connsiteX67" fmla="*/ 1474760 w 9604374"/>
              <a:gd name="connsiteY67" fmla="*/ 3513685 h 3585866"/>
              <a:gd name="connsiteX68" fmla="*/ 1308130 w 9604374"/>
              <a:gd name="connsiteY68" fmla="*/ 3496703 h 3585866"/>
              <a:gd name="connsiteX69" fmla="*/ 1252381 w 9604374"/>
              <a:gd name="connsiteY69" fmla="*/ 3506093 h 3585866"/>
              <a:gd name="connsiteX70" fmla="*/ 1174550 w 9604374"/>
              <a:gd name="connsiteY70" fmla="*/ 3512642 h 3585866"/>
              <a:gd name="connsiteX71" fmla="*/ 924455 w 9604374"/>
              <a:gd name="connsiteY71" fmla="*/ 3507283 h 3585866"/>
              <a:gd name="connsiteX72" fmla="*/ 718373 w 9604374"/>
              <a:gd name="connsiteY72" fmla="*/ 3511753 h 3585866"/>
              <a:gd name="connsiteX73" fmla="*/ 600444 w 9604374"/>
              <a:gd name="connsiteY73" fmla="*/ 3520899 h 3585866"/>
              <a:gd name="connsiteX74" fmla="*/ 351173 w 9604374"/>
              <a:gd name="connsiteY74" fmla="*/ 3495843 h 3585866"/>
              <a:gd name="connsiteX75" fmla="*/ 108372 w 9604374"/>
              <a:gd name="connsiteY75" fmla="*/ 3484386 h 3585866"/>
              <a:gd name="connsiteX76" fmla="*/ 6467 w 9604374"/>
              <a:gd name="connsiteY76" fmla="*/ 3476532 h 3585866"/>
              <a:gd name="connsiteX77" fmla="*/ 0 w 9604374"/>
              <a:gd name="connsiteY77" fmla="*/ 3475412 h 3585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604374" h="3585866">
                <a:moveTo>
                  <a:pt x="0" y="0"/>
                </a:moveTo>
                <a:lnTo>
                  <a:pt x="9604374" y="0"/>
                </a:lnTo>
                <a:lnTo>
                  <a:pt x="9604374" y="3095088"/>
                </a:lnTo>
                <a:lnTo>
                  <a:pt x="9591455" y="3097044"/>
                </a:lnTo>
                <a:cubicBezTo>
                  <a:pt x="9496183" y="3133516"/>
                  <a:pt x="9411472" y="3121301"/>
                  <a:pt x="9285147" y="3164182"/>
                </a:cubicBezTo>
                <a:cubicBezTo>
                  <a:pt x="9222914" y="3162781"/>
                  <a:pt x="9174371" y="3173454"/>
                  <a:pt x="9114078" y="3164299"/>
                </a:cubicBezTo>
                <a:cubicBezTo>
                  <a:pt x="9087411" y="3155904"/>
                  <a:pt x="9030947" y="3180906"/>
                  <a:pt x="8999665" y="3157864"/>
                </a:cubicBezTo>
                <a:cubicBezTo>
                  <a:pt x="8997339" y="3174606"/>
                  <a:pt x="8938300" y="3159909"/>
                  <a:pt x="8925240" y="3152135"/>
                </a:cubicBezTo>
                <a:cubicBezTo>
                  <a:pt x="8910091" y="3159441"/>
                  <a:pt x="8884639" y="3146109"/>
                  <a:pt x="8868257" y="3146819"/>
                </a:cubicBezTo>
                <a:cubicBezTo>
                  <a:pt x="8835852" y="3110204"/>
                  <a:pt x="8832251" y="3167659"/>
                  <a:pt x="8792363" y="3146856"/>
                </a:cubicBezTo>
                <a:cubicBezTo>
                  <a:pt x="8774838" y="3159285"/>
                  <a:pt x="8715420" y="3185652"/>
                  <a:pt x="8668399" y="3196893"/>
                </a:cubicBezTo>
                <a:cubicBezTo>
                  <a:pt x="8575902" y="3221445"/>
                  <a:pt x="8569506" y="3250654"/>
                  <a:pt x="8474043" y="3240734"/>
                </a:cubicBezTo>
                <a:cubicBezTo>
                  <a:pt x="8460613" y="3264436"/>
                  <a:pt x="8297088" y="3204738"/>
                  <a:pt x="8317555" y="3247156"/>
                </a:cubicBezTo>
                <a:cubicBezTo>
                  <a:pt x="8285696" y="3245083"/>
                  <a:pt x="8262352" y="3228203"/>
                  <a:pt x="8280111" y="3255812"/>
                </a:cubicBezTo>
                <a:lnTo>
                  <a:pt x="8096088" y="3253903"/>
                </a:lnTo>
                <a:cubicBezTo>
                  <a:pt x="7994084" y="3261603"/>
                  <a:pt x="7930388" y="3281921"/>
                  <a:pt x="7825642" y="3271628"/>
                </a:cubicBezTo>
                <a:cubicBezTo>
                  <a:pt x="7723046" y="3270395"/>
                  <a:pt x="7671282" y="3252297"/>
                  <a:pt x="7531820" y="3252671"/>
                </a:cubicBezTo>
                <a:cubicBezTo>
                  <a:pt x="7433606" y="3250277"/>
                  <a:pt x="7293100" y="3236234"/>
                  <a:pt x="7193751" y="3245192"/>
                </a:cubicBezTo>
                <a:cubicBezTo>
                  <a:pt x="7074822" y="3223769"/>
                  <a:pt x="7104250" y="3250265"/>
                  <a:pt x="6976768" y="3238559"/>
                </a:cubicBezTo>
                <a:cubicBezTo>
                  <a:pt x="6921032" y="3284865"/>
                  <a:pt x="6823818" y="3261794"/>
                  <a:pt x="6756462" y="3273268"/>
                </a:cubicBezTo>
                <a:cubicBezTo>
                  <a:pt x="6679037" y="3283316"/>
                  <a:pt x="6590030" y="3294204"/>
                  <a:pt x="6512214" y="3298845"/>
                </a:cubicBezTo>
                <a:cubicBezTo>
                  <a:pt x="6450581" y="3277980"/>
                  <a:pt x="6366042" y="3329199"/>
                  <a:pt x="6289569" y="3301118"/>
                </a:cubicBezTo>
                <a:cubicBezTo>
                  <a:pt x="6261432" y="3294355"/>
                  <a:pt x="6174310" y="3295209"/>
                  <a:pt x="6157816" y="3308643"/>
                </a:cubicBezTo>
                <a:cubicBezTo>
                  <a:pt x="6139648" y="3311557"/>
                  <a:pt x="6118459" y="3306799"/>
                  <a:pt x="6110062" y="3321185"/>
                </a:cubicBezTo>
                <a:cubicBezTo>
                  <a:pt x="6096189" y="3338498"/>
                  <a:pt x="6032810" y="3311765"/>
                  <a:pt x="6041832" y="3332190"/>
                </a:cubicBezTo>
                <a:cubicBezTo>
                  <a:pt x="5996830" y="3313871"/>
                  <a:pt x="5961033" y="3350141"/>
                  <a:pt x="5923195" y="3359104"/>
                </a:cubicBezTo>
                <a:cubicBezTo>
                  <a:pt x="5887750" y="3340930"/>
                  <a:pt x="5853570" y="3365323"/>
                  <a:pt x="5770972" y="3369893"/>
                </a:cubicBezTo>
                <a:cubicBezTo>
                  <a:pt x="5731993" y="3348876"/>
                  <a:pt x="5705091" y="3385599"/>
                  <a:pt x="5632583" y="3357730"/>
                </a:cubicBezTo>
                <a:cubicBezTo>
                  <a:pt x="5594087" y="3357562"/>
                  <a:pt x="5606154" y="3357443"/>
                  <a:pt x="5539996" y="3352890"/>
                </a:cubicBezTo>
                <a:cubicBezTo>
                  <a:pt x="5439049" y="3348000"/>
                  <a:pt x="5408459" y="3356166"/>
                  <a:pt x="5315460" y="3350411"/>
                </a:cubicBezTo>
                <a:cubicBezTo>
                  <a:pt x="5211119" y="3348356"/>
                  <a:pt x="5208881" y="3372469"/>
                  <a:pt x="5072455" y="3338147"/>
                </a:cubicBezTo>
                <a:cubicBezTo>
                  <a:pt x="5061717" y="3354508"/>
                  <a:pt x="5045493" y="3355753"/>
                  <a:pt x="5016364" y="3348937"/>
                </a:cubicBezTo>
                <a:cubicBezTo>
                  <a:pt x="4965900" y="3349130"/>
                  <a:pt x="4977835" y="3389131"/>
                  <a:pt x="4922276" y="3366515"/>
                </a:cubicBezTo>
                <a:cubicBezTo>
                  <a:pt x="4935702" y="3387794"/>
                  <a:pt x="4828733" y="3377760"/>
                  <a:pt x="4856444" y="3399463"/>
                </a:cubicBezTo>
                <a:cubicBezTo>
                  <a:pt x="4827698" y="3420094"/>
                  <a:pt x="4805019" y="3388256"/>
                  <a:pt x="4775993" y="3406312"/>
                </a:cubicBezTo>
                <a:cubicBezTo>
                  <a:pt x="4744470" y="3406056"/>
                  <a:pt x="4706605" y="3394901"/>
                  <a:pt x="4667320" y="3397926"/>
                </a:cubicBezTo>
                <a:cubicBezTo>
                  <a:pt x="4613435" y="3387476"/>
                  <a:pt x="4608100" y="3410487"/>
                  <a:pt x="4540268" y="3424464"/>
                </a:cubicBezTo>
                <a:cubicBezTo>
                  <a:pt x="4508279" y="3412969"/>
                  <a:pt x="4485989" y="3420063"/>
                  <a:pt x="4465491" y="3433154"/>
                </a:cubicBezTo>
                <a:cubicBezTo>
                  <a:pt x="4396498" y="3432601"/>
                  <a:pt x="4338078" y="3453569"/>
                  <a:pt x="4262864" y="3464075"/>
                </a:cubicBezTo>
                <a:cubicBezTo>
                  <a:pt x="4180249" y="3483394"/>
                  <a:pt x="4225769" y="3479019"/>
                  <a:pt x="4175005" y="3493545"/>
                </a:cubicBezTo>
                <a:lnTo>
                  <a:pt x="4030100" y="3514212"/>
                </a:lnTo>
                <a:lnTo>
                  <a:pt x="3926631" y="3525304"/>
                </a:lnTo>
                <a:lnTo>
                  <a:pt x="3897306" y="3547095"/>
                </a:lnTo>
                <a:lnTo>
                  <a:pt x="3896886" y="3547500"/>
                </a:lnTo>
                <a:lnTo>
                  <a:pt x="3834004" y="3550510"/>
                </a:lnTo>
                <a:cubicBezTo>
                  <a:pt x="3800562" y="3554957"/>
                  <a:pt x="3734185" y="3568533"/>
                  <a:pt x="3696227" y="3574175"/>
                </a:cubicBezTo>
                <a:cubicBezTo>
                  <a:pt x="3661780" y="3570074"/>
                  <a:pt x="3640587" y="3551815"/>
                  <a:pt x="3652821" y="3580368"/>
                </a:cubicBezTo>
                <a:cubicBezTo>
                  <a:pt x="3641506" y="3579831"/>
                  <a:pt x="3634593" y="3582151"/>
                  <a:pt x="3629691" y="3585866"/>
                </a:cubicBezTo>
                <a:lnTo>
                  <a:pt x="3595018" y="3571623"/>
                </a:lnTo>
                <a:lnTo>
                  <a:pt x="3551656" y="3577800"/>
                </a:lnTo>
                <a:lnTo>
                  <a:pt x="3541558" y="3579797"/>
                </a:lnTo>
                <a:lnTo>
                  <a:pt x="3465708" y="3565931"/>
                </a:lnTo>
                <a:lnTo>
                  <a:pt x="3458313" y="3560366"/>
                </a:lnTo>
                <a:cubicBezTo>
                  <a:pt x="3450380" y="3556940"/>
                  <a:pt x="3439090" y="3555355"/>
                  <a:pt x="3420278" y="3557947"/>
                </a:cubicBezTo>
                <a:lnTo>
                  <a:pt x="3415952" y="3559424"/>
                </a:lnTo>
                <a:lnTo>
                  <a:pt x="3384432" y="3550905"/>
                </a:lnTo>
                <a:cubicBezTo>
                  <a:pt x="3374259" y="3547029"/>
                  <a:pt x="3265415" y="3542149"/>
                  <a:pt x="3258039" y="3535884"/>
                </a:cubicBezTo>
                <a:cubicBezTo>
                  <a:pt x="3138852" y="3551394"/>
                  <a:pt x="3130647" y="3523871"/>
                  <a:pt x="3015008" y="3528000"/>
                </a:cubicBezTo>
                <a:cubicBezTo>
                  <a:pt x="2914857" y="3486061"/>
                  <a:pt x="2851687" y="3511605"/>
                  <a:pt x="2761910" y="3505496"/>
                </a:cubicBezTo>
                <a:cubicBezTo>
                  <a:pt x="2676401" y="3501198"/>
                  <a:pt x="2636809" y="3514769"/>
                  <a:pt x="2521923" y="3514208"/>
                </a:cubicBezTo>
                <a:cubicBezTo>
                  <a:pt x="2400197" y="3505062"/>
                  <a:pt x="2222818" y="3509922"/>
                  <a:pt x="2085894" y="3490122"/>
                </a:cubicBezTo>
                <a:cubicBezTo>
                  <a:pt x="1978312" y="3483748"/>
                  <a:pt x="1977940" y="3488460"/>
                  <a:pt x="1936305" y="3487966"/>
                </a:cubicBezTo>
                <a:cubicBezTo>
                  <a:pt x="1922459" y="3490683"/>
                  <a:pt x="1849334" y="3482739"/>
                  <a:pt x="1836080" y="3487150"/>
                </a:cubicBezTo>
                <a:lnTo>
                  <a:pt x="1829133" y="3489437"/>
                </a:lnTo>
                <a:lnTo>
                  <a:pt x="1801140" y="3490787"/>
                </a:lnTo>
                <a:lnTo>
                  <a:pt x="1793476" y="3500921"/>
                </a:lnTo>
                <a:lnTo>
                  <a:pt x="1699923" y="3509706"/>
                </a:lnTo>
                <a:cubicBezTo>
                  <a:pt x="1637728" y="3485036"/>
                  <a:pt x="1584624" y="3514467"/>
                  <a:pt x="1474760" y="3513685"/>
                </a:cubicBezTo>
                <a:cubicBezTo>
                  <a:pt x="1445646" y="3505164"/>
                  <a:pt x="1329781" y="3484421"/>
                  <a:pt x="1308130" y="3496703"/>
                </a:cubicBezTo>
                <a:cubicBezTo>
                  <a:pt x="1287409" y="3498430"/>
                  <a:pt x="1265391" y="3492347"/>
                  <a:pt x="1252381" y="3506093"/>
                </a:cubicBezTo>
                <a:cubicBezTo>
                  <a:pt x="1232588" y="3522393"/>
                  <a:pt x="1170020" y="3491785"/>
                  <a:pt x="1174550" y="3512642"/>
                </a:cubicBezTo>
                <a:cubicBezTo>
                  <a:pt x="1119896" y="3512841"/>
                  <a:pt x="1000484" y="3507431"/>
                  <a:pt x="924455" y="3507283"/>
                </a:cubicBezTo>
                <a:cubicBezTo>
                  <a:pt x="887180" y="3483915"/>
                  <a:pt x="777361" y="3516071"/>
                  <a:pt x="718373" y="3511753"/>
                </a:cubicBezTo>
                <a:cubicBezTo>
                  <a:pt x="666588" y="3513355"/>
                  <a:pt x="661645" y="3525551"/>
                  <a:pt x="600444" y="3520899"/>
                </a:cubicBezTo>
                <a:cubicBezTo>
                  <a:pt x="491334" y="3516943"/>
                  <a:pt x="451794" y="3507522"/>
                  <a:pt x="351173" y="3495843"/>
                </a:cubicBezTo>
                <a:cubicBezTo>
                  <a:pt x="237121" y="3487112"/>
                  <a:pt x="235857" y="3499212"/>
                  <a:pt x="108372" y="3484386"/>
                </a:cubicBezTo>
                <a:cubicBezTo>
                  <a:pt x="86318" y="3481054"/>
                  <a:pt x="40657" y="3480329"/>
                  <a:pt x="6467" y="3476532"/>
                </a:cubicBezTo>
                <a:lnTo>
                  <a:pt x="0" y="3475412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F6B349A6-143A-40F7-73DC-425EACB84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1727" y="2190741"/>
            <a:ext cx="1348547" cy="40780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7350A323-0D6D-A775-F5A1-E3F9372E26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3829" y="619432"/>
            <a:ext cx="6691281" cy="5820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7385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AF1C94-6FED-CA0A-D8CC-CB39A7058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A278F8-C7E3-C26C-8278-8D8F9F2CD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1204CD0-92E9-B1ED-DE44-094ECD7A1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751" y="934327"/>
            <a:ext cx="8924392" cy="322087"/>
          </a:xfrm>
        </p:spPr>
        <p:txBody>
          <a:bodyPr>
            <a:noAutofit/>
          </a:bodyPr>
          <a:lstStyle/>
          <a:p>
            <a:pPr algn="ctr"/>
            <a:r>
              <a:rPr lang="de-DE" sz="3200" dirty="0"/>
              <a:t>Der Charakterpanzer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5B66C13-0078-A3C8-970E-61D24CC19F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3813" y="2337807"/>
            <a:ext cx="9604374" cy="3585866"/>
          </a:xfrm>
          <a:custGeom>
            <a:avLst/>
            <a:gdLst>
              <a:gd name="connsiteX0" fmla="*/ 0 w 9604374"/>
              <a:gd name="connsiteY0" fmla="*/ 0 h 3585866"/>
              <a:gd name="connsiteX1" fmla="*/ 9604374 w 9604374"/>
              <a:gd name="connsiteY1" fmla="*/ 0 h 3585866"/>
              <a:gd name="connsiteX2" fmla="*/ 9604374 w 9604374"/>
              <a:gd name="connsiteY2" fmla="*/ 3095088 h 3585866"/>
              <a:gd name="connsiteX3" fmla="*/ 9591455 w 9604374"/>
              <a:gd name="connsiteY3" fmla="*/ 3097044 h 3585866"/>
              <a:gd name="connsiteX4" fmla="*/ 9285147 w 9604374"/>
              <a:gd name="connsiteY4" fmla="*/ 3164182 h 3585866"/>
              <a:gd name="connsiteX5" fmla="*/ 9114078 w 9604374"/>
              <a:gd name="connsiteY5" fmla="*/ 3164299 h 3585866"/>
              <a:gd name="connsiteX6" fmla="*/ 8999665 w 9604374"/>
              <a:gd name="connsiteY6" fmla="*/ 3157864 h 3585866"/>
              <a:gd name="connsiteX7" fmla="*/ 8925240 w 9604374"/>
              <a:gd name="connsiteY7" fmla="*/ 3152135 h 3585866"/>
              <a:gd name="connsiteX8" fmla="*/ 8868257 w 9604374"/>
              <a:gd name="connsiteY8" fmla="*/ 3146819 h 3585866"/>
              <a:gd name="connsiteX9" fmla="*/ 8792363 w 9604374"/>
              <a:gd name="connsiteY9" fmla="*/ 3146856 h 3585866"/>
              <a:gd name="connsiteX10" fmla="*/ 8668399 w 9604374"/>
              <a:gd name="connsiteY10" fmla="*/ 3196893 h 3585866"/>
              <a:gd name="connsiteX11" fmla="*/ 8474043 w 9604374"/>
              <a:gd name="connsiteY11" fmla="*/ 3240734 h 3585866"/>
              <a:gd name="connsiteX12" fmla="*/ 8317555 w 9604374"/>
              <a:gd name="connsiteY12" fmla="*/ 3247156 h 3585866"/>
              <a:gd name="connsiteX13" fmla="*/ 8280111 w 9604374"/>
              <a:gd name="connsiteY13" fmla="*/ 3255812 h 3585866"/>
              <a:gd name="connsiteX14" fmla="*/ 8096088 w 9604374"/>
              <a:gd name="connsiteY14" fmla="*/ 3253903 h 3585866"/>
              <a:gd name="connsiteX15" fmla="*/ 7825642 w 9604374"/>
              <a:gd name="connsiteY15" fmla="*/ 3271628 h 3585866"/>
              <a:gd name="connsiteX16" fmla="*/ 7531820 w 9604374"/>
              <a:gd name="connsiteY16" fmla="*/ 3252671 h 3585866"/>
              <a:gd name="connsiteX17" fmla="*/ 7193751 w 9604374"/>
              <a:gd name="connsiteY17" fmla="*/ 3245192 h 3585866"/>
              <a:gd name="connsiteX18" fmla="*/ 6976768 w 9604374"/>
              <a:gd name="connsiteY18" fmla="*/ 3238559 h 3585866"/>
              <a:gd name="connsiteX19" fmla="*/ 6756462 w 9604374"/>
              <a:gd name="connsiteY19" fmla="*/ 3273268 h 3585866"/>
              <a:gd name="connsiteX20" fmla="*/ 6512214 w 9604374"/>
              <a:gd name="connsiteY20" fmla="*/ 3298845 h 3585866"/>
              <a:gd name="connsiteX21" fmla="*/ 6289569 w 9604374"/>
              <a:gd name="connsiteY21" fmla="*/ 3301118 h 3585866"/>
              <a:gd name="connsiteX22" fmla="*/ 6157816 w 9604374"/>
              <a:gd name="connsiteY22" fmla="*/ 3308643 h 3585866"/>
              <a:gd name="connsiteX23" fmla="*/ 6110062 w 9604374"/>
              <a:gd name="connsiteY23" fmla="*/ 3321185 h 3585866"/>
              <a:gd name="connsiteX24" fmla="*/ 6041832 w 9604374"/>
              <a:gd name="connsiteY24" fmla="*/ 3332190 h 3585866"/>
              <a:gd name="connsiteX25" fmla="*/ 5923195 w 9604374"/>
              <a:gd name="connsiteY25" fmla="*/ 3359104 h 3585866"/>
              <a:gd name="connsiteX26" fmla="*/ 5770972 w 9604374"/>
              <a:gd name="connsiteY26" fmla="*/ 3369893 h 3585866"/>
              <a:gd name="connsiteX27" fmla="*/ 5632583 w 9604374"/>
              <a:gd name="connsiteY27" fmla="*/ 3357730 h 3585866"/>
              <a:gd name="connsiteX28" fmla="*/ 5539996 w 9604374"/>
              <a:gd name="connsiteY28" fmla="*/ 3352890 h 3585866"/>
              <a:gd name="connsiteX29" fmla="*/ 5315460 w 9604374"/>
              <a:gd name="connsiteY29" fmla="*/ 3350411 h 3585866"/>
              <a:gd name="connsiteX30" fmla="*/ 5072455 w 9604374"/>
              <a:gd name="connsiteY30" fmla="*/ 3338147 h 3585866"/>
              <a:gd name="connsiteX31" fmla="*/ 5016364 w 9604374"/>
              <a:gd name="connsiteY31" fmla="*/ 3348937 h 3585866"/>
              <a:gd name="connsiteX32" fmla="*/ 4922276 w 9604374"/>
              <a:gd name="connsiteY32" fmla="*/ 3366515 h 3585866"/>
              <a:gd name="connsiteX33" fmla="*/ 4856444 w 9604374"/>
              <a:gd name="connsiteY33" fmla="*/ 3399463 h 3585866"/>
              <a:gd name="connsiteX34" fmla="*/ 4775993 w 9604374"/>
              <a:gd name="connsiteY34" fmla="*/ 3406312 h 3585866"/>
              <a:gd name="connsiteX35" fmla="*/ 4667320 w 9604374"/>
              <a:gd name="connsiteY35" fmla="*/ 3397926 h 3585866"/>
              <a:gd name="connsiteX36" fmla="*/ 4540268 w 9604374"/>
              <a:gd name="connsiteY36" fmla="*/ 3424464 h 3585866"/>
              <a:gd name="connsiteX37" fmla="*/ 4465491 w 9604374"/>
              <a:gd name="connsiteY37" fmla="*/ 3433154 h 3585866"/>
              <a:gd name="connsiteX38" fmla="*/ 4262864 w 9604374"/>
              <a:gd name="connsiteY38" fmla="*/ 3464075 h 3585866"/>
              <a:gd name="connsiteX39" fmla="*/ 4175005 w 9604374"/>
              <a:gd name="connsiteY39" fmla="*/ 3493545 h 3585866"/>
              <a:gd name="connsiteX40" fmla="*/ 4030100 w 9604374"/>
              <a:gd name="connsiteY40" fmla="*/ 3514212 h 3585866"/>
              <a:gd name="connsiteX41" fmla="*/ 3926631 w 9604374"/>
              <a:gd name="connsiteY41" fmla="*/ 3525304 h 3585866"/>
              <a:gd name="connsiteX42" fmla="*/ 3897306 w 9604374"/>
              <a:gd name="connsiteY42" fmla="*/ 3547095 h 3585866"/>
              <a:gd name="connsiteX43" fmla="*/ 3896886 w 9604374"/>
              <a:gd name="connsiteY43" fmla="*/ 3547500 h 3585866"/>
              <a:gd name="connsiteX44" fmla="*/ 3834004 w 9604374"/>
              <a:gd name="connsiteY44" fmla="*/ 3550510 h 3585866"/>
              <a:gd name="connsiteX45" fmla="*/ 3696227 w 9604374"/>
              <a:gd name="connsiteY45" fmla="*/ 3574175 h 3585866"/>
              <a:gd name="connsiteX46" fmla="*/ 3652821 w 9604374"/>
              <a:gd name="connsiteY46" fmla="*/ 3580368 h 3585866"/>
              <a:gd name="connsiteX47" fmla="*/ 3629691 w 9604374"/>
              <a:gd name="connsiteY47" fmla="*/ 3585866 h 3585866"/>
              <a:gd name="connsiteX48" fmla="*/ 3595018 w 9604374"/>
              <a:gd name="connsiteY48" fmla="*/ 3571623 h 3585866"/>
              <a:gd name="connsiteX49" fmla="*/ 3551656 w 9604374"/>
              <a:gd name="connsiteY49" fmla="*/ 3577800 h 3585866"/>
              <a:gd name="connsiteX50" fmla="*/ 3541558 w 9604374"/>
              <a:gd name="connsiteY50" fmla="*/ 3579797 h 3585866"/>
              <a:gd name="connsiteX51" fmla="*/ 3465708 w 9604374"/>
              <a:gd name="connsiteY51" fmla="*/ 3565931 h 3585866"/>
              <a:gd name="connsiteX52" fmla="*/ 3458313 w 9604374"/>
              <a:gd name="connsiteY52" fmla="*/ 3560366 h 3585866"/>
              <a:gd name="connsiteX53" fmla="*/ 3420278 w 9604374"/>
              <a:gd name="connsiteY53" fmla="*/ 3557947 h 3585866"/>
              <a:gd name="connsiteX54" fmla="*/ 3415952 w 9604374"/>
              <a:gd name="connsiteY54" fmla="*/ 3559424 h 3585866"/>
              <a:gd name="connsiteX55" fmla="*/ 3384432 w 9604374"/>
              <a:gd name="connsiteY55" fmla="*/ 3550905 h 3585866"/>
              <a:gd name="connsiteX56" fmla="*/ 3258039 w 9604374"/>
              <a:gd name="connsiteY56" fmla="*/ 3535884 h 3585866"/>
              <a:gd name="connsiteX57" fmla="*/ 3015008 w 9604374"/>
              <a:gd name="connsiteY57" fmla="*/ 3528000 h 3585866"/>
              <a:gd name="connsiteX58" fmla="*/ 2761910 w 9604374"/>
              <a:gd name="connsiteY58" fmla="*/ 3505496 h 3585866"/>
              <a:gd name="connsiteX59" fmla="*/ 2521923 w 9604374"/>
              <a:gd name="connsiteY59" fmla="*/ 3514208 h 3585866"/>
              <a:gd name="connsiteX60" fmla="*/ 2085894 w 9604374"/>
              <a:gd name="connsiteY60" fmla="*/ 3490122 h 3585866"/>
              <a:gd name="connsiteX61" fmla="*/ 1936305 w 9604374"/>
              <a:gd name="connsiteY61" fmla="*/ 3487966 h 3585866"/>
              <a:gd name="connsiteX62" fmla="*/ 1836080 w 9604374"/>
              <a:gd name="connsiteY62" fmla="*/ 3487150 h 3585866"/>
              <a:gd name="connsiteX63" fmla="*/ 1829133 w 9604374"/>
              <a:gd name="connsiteY63" fmla="*/ 3489437 h 3585866"/>
              <a:gd name="connsiteX64" fmla="*/ 1801140 w 9604374"/>
              <a:gd name="connsiteY64" fmla="*/ 3490787 h 3585866"/>
              <a:gd name="connsiteX65" fmla="*/ 1793476 w 9604374"/>
              <a:gd name="connsiteY65" fmla="*/ 3500921 h 3585866"/>
              <a:gd name="connsiteX66" fmla="*/ 1699923 w 9604374"/>
              <a:gd name="connsiteY66" fmla="*/ 3509706 h 3585866"/>
              <a:gd name="connsiteX67" fmla="*/ 1474760 w 9604374"/>
              <a:gd name="connsiteY67" fmla="*/ 3513685 h 3585866"/>
              <a:gd name="connsiteX68" fmla="*/ 1308130 w 9604374"/>
              <a:gd name="connsiteY68" fmla="*/ 3496703 h 3585866"/>
              <a:gd name="connsiteX69" fmla="*/ 1252381 w 9604374"/>
              <a:gd name="connsiteY69" fmla="*/ 3506093 h 3585866"/>
              <a:gd name="connsiteX70" fmla="*/ 1174550 w 9604374"/>
              <a:gd name="connsiteY70" fmla="*/ 3512642 h 3585866"/>
              <a:gd name="connsiteX71" fmla="*/ 924455 w 9604374"/>
              <a:gd name="connsiteY71" fmla="*/ 3507283 h 3585866"/>
              <a:gd name="connsiteX72" fmla="*/ 718373 w 9604374"/>
              <a:gd name="connsiteY72" fmla="*/ 3511753 h 3585866"/>
              <a:gd name="connsiteX73" fmla="*/ 600444 w 9604374"/>
              <a:gd name="connsiteY73" fmla="*/ 3520899 h 3585866"/>
              <a:gd name="connsiteX74" fmla="*/ 351173 w 9604374"/>
              <a:gd name="connsiteY74" fmla="*/ 3495843 h 3585866"/>
              <a:gd name="connsiteX75" fmla="*/ 108372 w 9604374"/>
              <a:gd name="connsiteY75" fmla="*/ 3484386 h 3585866"/>
              <a:gd name="connsiteX76" fmla="*/ 6467 w 9604374"/>
              <a:gd name="connsiteY76" fmla="*/ 3476532 h 3585866"/>
              <a:gd name="connsiteX77" fmla="*/ 0 w 9604374"/>
              <a:gd name="connsiteY77" fmla="*/ 3475412 h 3585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604374" h="3585866">
                <a:moveTo>
                  <a:pt x="0" y="0"/>
                </a:moveTo>
                <a:lnTo>
                  <a:pt x="9604374" y="0"/>
                </a:lnTo>
                <a:lnTo>
                  <a:pt x="9604374" y="3095088"/>
                </a:lnTo>
                <a:lnTo>
                  <a:pt x="9591455" y="3097044"/>
                </a:lnTo>
                <a:cubicBezTo>
                  <a:pt x="9496183" y="3133516"/>
                  <a:pt x="9411472" y="3121301"/>
                  <a:pt x="9285147" y="3164182"/>
                </a:cubicBezTo>
                <a:cubicBezTo>
                  <a:pt x="9222914" y="3162781"/>
                  <a:pt x="9174371" y="3173454"/>
                  <a:pt x="9114078" y="3164299"/>
                </a:cubicBezTo>
                <a:cubicBezTo>
                  <a:pt x="9087411" y="3155904"/>
                  <a:pt x="9030947" y="3180906"/>
                  <a:pt x="8999665" y="3157864"/>
                </a:cubicBezTo>
                <a:cubicBezTo>
                  <a:pt x="8997339" y="3174606"/>
                  <a:pt x="8938300" y="3159909"/>
                  <a:pt x="8925240" y="3152135"/>
                </a:cubicBezTo>
                <a:cubicBezTo>
                  <a:pt x="8910091" y="3159441"/>
                  <a:pt x="8884639" y="3146109"/>
                  <a:pt x="8868257" y="3146819"/>
                </a:cubicBezTo>
                <a:cubicBezTo>
                  <a:pt x="8835852" y="3110204"/>
                  <a:pt x="8832251" y="3167659"/>
                  <a:pt x="8792363" y="3146856"/>
                </a:cubicBezTo>
                <a:cubicBezTo>
                  <a:pt x="8774838" y="3159285"/>
                  <a:pt x="8715420" y="3185652"/>
                  <a:pt x="8668399" y="3196893"/>
                </a:cubicBezTo>
                <a:cubicBezTo>
                  <a:pt x="8575902" y="3221445"/>
                  <a:pt x="8569506" y="3250654"/>
                  <a:pt x="8474043" y="3240734"/>
                </a:cubicBezTo>
                <a:cubicBezTo>
                  <a:pt x="8460613" y="3264436"/>
                  <a:pt x="8297088" y="3204738"/>
                  <a:pt x="8317555" y="3247156"/>
                </a:cubicBezTo>
                <a:cubicBezTo>
                  <a:pt x="8285696" y="3245083"/>
                  <a:pt x="8262352" y="3228203"/>
                  <a:pt x="8280111" y="3255812"/>
                </a:cubicBezTo>
                <a:lnTo>
                  <a:pt x="8096088" y="3253903"/>
                </a:lnTo>
                <a:cubicBezTo>
                  <a:pt x="7994084" y="3261603"/>
                  <a:pt x="7930388" y="3281921"/>
                  <a:pt x="7825642" y="3271628"/>
                </a:cubicBezTo>
                <a:cubicBezTo>
                  <a:pt x="7723046" y="3270395"/>
                  <a:pt x="7671282" y="3252297"/>
                  <a:pt x="7531820" y="3252671"/>
                </a:cubicBezTo>
                <a:cubicBezTo>
                  <a:pt x="7433606" y="3250277"/>
                  <a:pt x="7293100" y="3236234"/>
                  <a:pt x="7193751" y="3245192"/>
                </a:cubicBezTo>
                <a:cubicBezTo>
                  <a:pt x="7074822" y="3223769"/>
                  <a:pt x="7104250" y="3250265"/>
                  <a:pt x="6976768" y="3238559"/>
                </a:cubicBezTo>
                <a:cubicBezTo>
                  <a:pt x="6921032" y="3284865"/>
                  <a:pt x="6823818" y="3261794"/>
                  <a:pt x="6756462" y="3273268"/>
                </a:cubicBezTo>
                <a:cubicBezTo>
                  <a:pt x="6679037" y="3283316"/>
                  <a:pt x="6590030" y="3294204"/>
                  <a:pt x="6512214" y="3298845"/>
                </a:cubicBezTo>
                <a:cubicBezTo>
                  <a:pt x="6450581" y="3277980"/>
                  <a:pt x="6366042" y="3329199"/>
                  <a:pt x="6289569" y="3301118"/>
                </a:cubicBezTo>
                <a:cubicBezTo>
                  <a:pt x="6261432" y="3294355"/>
                  <a:pt x="6174310" y="3295209"/>
                  <a:pt x="6157816" y="3308643"/>
                </a:cubicBezTo>
                <a:cubicBezTo>
                  <a:pt x="6139648" y="3311557"/>
                  <a:pt x="6118459" y="3306799"/>
                  <a:pt x="6110062" y="3321185"/>
                </a:cubicBezTo>
                <a:cubicBezTo>
                  <a:pt x="6096189" y="3338498"/>
                  <a:pt x="6032810" y="3311765"/>
                  <a:pt x="6041832" y="3332190"/>
                </a:cubicBezTo>
                <a:cubicBezTo>
                  <a:pt x="5996830" y="3313871"/>
                  <a:pt x="5961033" y="3350141"/>
                  <a:pt x="5923195" y="3359104"/>
                </a:cubicBezTo>
                <a:cubicBezTo>
                  <a:pt x="5887750" y="3340930"/>
                  <a:pt x="5853570" y="3365323"/>
                  <a:pt x="5770972" y="3369893"/>
                </a:cubicBezTo>
                <a:cubicBezTo>
                  <a:pt x="5731993" y="3348876"/>
                  <a:pt x="5705091" y="3385599"/>
                  <a:pt x="5632583" y="3357730"/>
                </a:cubicBezTo>
                <a:cubicBezTo>
                  <a:pt x="5594087" y="3357562"/>
                  <a:pt x="5606154" y="3357443"/>
                  <a:pt x="5539996" y="3352890"/>
                </a:cubicBezTo>
                <a:cubicBezTo>
                  <a:pt x="5439049" y="3348000"/>
                  <a:pt x="5408459" y="3356166"/>
                  <a:pt x="5315460" y="3350411"/>
                </a:cubicBezTo>
                <a:cubicBezTo>
                  <a:pt x="5211119" y="3348356"/>
                  <a:pt x="5208881" y="3372469"/>
                  <a:pt x="5072455" y="3338147"/>
                </a:cubicBezTo>
                <a:cubicBezTo>
                  <a:pt x="5061717" y="3354508"/>
                  <a:pt x="5045493" y="3355753"/>
                  <a:pt x="5016364" y="3348937"/>
                </a:cubicBezTo>
                <a:cubicBezTo>
                  <a:pt x="4965900" y="3349130"/>
                  <a:pt x="4977835" y="3389131"/>
                  <a:pt x="4922276" y="3366515"/>
                </a:cubicBezTo>
                <a:cubicBezTo>
                  <a:pt x="4935702" y="3387794"/>
                  <a:pt x="4828733" y="3377760"/>
                  <a:pt x="4856444" y="3399463"/>
                </a:cubicBezTo>
                <a:cubicBezTo>
                  <a:pt x="4827698" y="3420094"/>
                  <a:pt x="4805019" y="3388256"/>
                  <a:pt x="4775993" y="3406312"/>
                </a:cubicBezTo>
                <a:cubicBezTo>
                  <a:pt x="4744470" y="3406056"/>
                  <a:pt x="4706605" y="3394901"/>
                  <a:pt x="4667320" y="3397926"/>
                </a:cubicBezTo>
                <a:cubicBezTo>
                  <a:pt x="4613435" y="3387476"/>
                  <a:pt x="4608100" y="3410487"/>
                  <a:pt x="4540268" y="3424464"/>
                </a:cubicBezTo>
                <a:cubicBezTo>
                  <a:pt x="4508279" y="3412969"/>
                  <a:pt x="4485989" y="3420063"/>
                  <a:pt x="4465491" y="3433154"/>
                </a:cubicBezTo>
                <a:cubicBezTo>
                  <a:pt x="4396498" y="3432601"/>
                  <a:pt x="4338078" y="3453569"/>
                  <a:pt x="4262864" y="3464075"/>
                </a:cubicBezTo>
                <a:cubicBezTo>
                  <a:pt x="4180249" y="3483394"/>
                  <a:pt x="4225769" y="3479019"/>
                  <a:pt x="4175005" y="3493545"/>
                </a:cubicBezTo>
                <a:lnTo>
                  <a:pt x="4030100" y="3514212"/>
                </a:lnTo>
                <a:lnTo>
                  <a:pt x="3926631" y="3525304"/>
                </a:lnTo>
                <a:lnTo>
                  <a:pt x="3897306" y="3547095"/>
                </a:lnTo>
                <a:lnTo>
                  <a:pt x="3896886" y="3547500"/>
                </a:lnTo>
                <a:lnTo>
                  <a:pt x="3834004" y="3550510"/>
                </a:lnTo>
                <a:cubicBezTo>
                  <a:pt x="3800562" y="3554957"/>
                  <a:pt x="3734185" y="3568533"/>
                  <a:pt x="3696227" y="3574175"/>
                </a:cubicBezTo>
                <a:cubicBezTo>
                  <a:pt x="3661780" y="3570074"/>
                  <a:pt x="3640587" y="3551815"/>
                  <a:pt x="3652821" y="3580368"/>
                </a:cubicBezTo>
                <a:cubicBezTo>
                  <a:pt x="3641506" y="3579831"/>
                  <a:pt x="3634593" y="3582151"/>
                  <a:pt x="3629691" y="3585866"/>
                </a:cubicBezTo>
                <a:lnTo>
                  <a:pt x="3595018" y="3571623"/>
                </a:lnTo>
                <a:lnTo>
                  <a:pt x="3551656" y="3577800"/>
                </a:lnTo>
                <a:lnTo>
                  <a:pt x="3541558" y="3579797"/>
                </a:lnTo>
                <a:lnTo>
                  <a:pt x="3465708" y="3565931"/>
                </a:lnTo>
                <a:lnTo>
                  <a:pt x="3458313" y="3560366"/>
                </a:lnTo>
                <a:cubicBezTo>
                  <a:pt x="3450380" y="3556940"/>
                  <a:pt x="3439090" y="3555355"/>
                  <a:pt x="3420278" y="3557947"/>
                </a:cubicBezTo>
                <a:lnTo>
                  <a:pt x="3415952" y="3559424"/>
                </a:lnTo>
                <a:lnTo>
                  <a:pt x="3384432" y="3550905"/>
                </a:lnTo>
                <a:cubicBezTo>
                  <a:pt x="3374259" y="3547029"/>
                  <a:pt x="3265415" y="3542149"/>
                  <a:pt x="3258039" y="3535884"/>
                </a:cubicBezTo>
                <a:cubicBezTo>
                  <a:pt x="3138852" y="3551394"/>
                  <a:pt x="3130647" y="3523871"/>
                  <a:pt x="3015008" y="3528000"/>
                </a:cubicBezTo>
                <a:cubicBezTo>
                  <a:pt x="2914857" y="3486061"/>
                  <a:pt x="2851687" y="3511605"/>
                  <a:pt x="2761910" y="3505496"/>
                </a:cubicBezTo>
                <a:cubicBezTo>
                  <a:pt x="2676401" y="3501198"/>
                  <a:pt x="2636809" y="3514769"/>
                  <a:pt x="2521923" y="3514208"/>
                </a:cubicBezTo>
                <a:cubicBezTo>
                  <a:pt x="2400197" y="3505062"/>
                  <a:pt x="2222818" y="3509922"/>
                  <a:pt x="2085894" y="3490122"/>
                </a:cubicBezTo>
                <a:cubicBezTo>
                  <a:pt x="1978312" y="3483748"/>
                  <a:pt x="1977940" y="3488460"/>
                  <a:pt x="1936305" y="3487966"/>
                </a:cubicBezTo>
                <a:cubicBezTo>
                  <a:pt x="1922459" y="3490683"/>
                  <a:pt x="1849334" y="3482739"/>
                  <a:pt x="1836080" y="3487150"/>
                </a:cubicBezTo>
                <a:lnTo>
                  <a:pt x="1829133" y="3489437"/>
                </a:lnTo>
                <a:lnTo>
                  <a:pt x="1801140" y="3490787"/>
                </a:lnTo>
                <a:lnTo>
                  <a:pt x="1793476" y="3500921"/>
                </a:lnTo>
                <a:lnTo>
                  <a:pt x="1699923" y="3509706"/>
                </a:lnTo>
                <a:cubicBezTo>
                  <a:pt x="1637728" y="3485036"/>
                  <a:pt x="1584624" y="3514467"/>
                  <a:pt x="1474760" y="3513685"/>
                </a:cubicBezTo>
                <a:cubicBezTo>
                  <a:pt x="1445646" y="3505164"/>
                  <a:pt x="1329781" y="3484421"/>
                  <a:pt x="1308130" y="3496703"/>
                </a:cubicBezTo>
                <a:cubicBezTo>
                  <a:pt x="1287409" y="3498430"/>
                  <a:pt x="1265391" y="3492347"/>
                  <a:pt x="1252381" y="3506093"/>
                </a:cubicBezTo>
                <a:cubicBezTo>
                  <a:pt x="1232588" y="3522393"/>
                  <a:pt x="1170020" y="3491785"/>
                  <a:pt x="1174550" y="3512642"/>
                </a:cubicBezTo>
                <a:cubicBezTo>
                  <a:pt x="1119896" y="3512841"/>
                  <a:pt x="1000484" y="3507431"/>
                  <a:pt x="924455" y="3507283"/>
                </a:cubicBezTo>
                <a:cubicBezTo>
                  <a:pt x="887180" y="3483915"/>
                  <a:pt x="777361" y="3516071"/>
                  <a:pt x="718373" y="3511753"/>
                </a:cubicBezTo>
                <a:cubicBezTo>
                  <a:pt x="666588" y="3513355"/>
                  <a:pt x="661645" y="3525551"/>
                  <a:pt x="600444" y="3520899"/>
                </a:cubicBezTo>
                <a:cubicBezTo>
                  <a:pt x="491334" y="3516943"/>
                  <a:pt x="451794" y="3507522"/>
                  <a:pt x="351173" y="3495843"/>
                </a:cubicBezTo>
                <a:cubicBezTo>
                  <a:pt x="237121" y="3487112"/>
                  <a:pt x="235857" y="3499212"/>
                  <a:pt x="108372" y="3484386"/>
                </a:cubicBezTo>
                <a:cubicBezTo>
                  <a:pt x="86318" y="3481054"/>
                  <a:pt x="40657" y="3480329"/>
                  <a:pt x="6467" y="3476532"/>
                </a:cubicBezTo>
                <a:lnTo>
                  <a:pt x="0" y="3475412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DCFAC924-F6BC-35A8-B6D6-7669C4DE50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1727" y="2190741"/>
            <a:ext cx="1348547" cy="40780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46C0646C-59F5-0CBE-78E8-B3D52B6790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6890" y="766916"/>
            <a:ext cx="7531510" cy="569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891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ABF874-3981-2556-D2C2-44726EB45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0F67801-97F0-8AE3-9A2E-90E580988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7D7D972-1301-B352-A8DE-C075187B1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751" y="609601"/>
            <a:ext cx="8924392" cy="1280304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de-DE" sz="40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1</a:t>
            </a:r>
            <a:r>
              <a:rPr lang="de-DE" sz="3600" dirty="0">
                <a:solidFill>
                  <a:schemeClr val="bg2">
                    <a:lumMod val="90000"/>
                  </a:schemeClr>
                </a:solidFill>
              </a:rPr>
              <a:t>	Konfrontationen: Verstehen als Herausforderung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DC0A8B5-028F-22B0-D9AB-031ADD760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3813" y="2337807"/>
            <a:ext cx="9604374" cy="3585866"/>
          </a:xfrm>
          <a:custGeom>
            <a:avLst/>
            <a:gdLst>
              <a:gd name="connsiteX0" fmla="*/ 0 w 9604374"/>
              <a:gd name="connsiteY0" fmla="*/ 0 h 3585866"/>
              <a:gd name="connsiteX1" fmla="*/ 9604374 w 9604374"/>
              <a:gd name="connsiteY1" fmla="*/ 0 h 3585866"/>
              <a:gd name="connsiteX2" fmla="*/ 9604374 w 9604374"/>
              <a:gd name="connsiteY2" fmla="*/ 3095088 h 3585866"/>
              <a:gd name="connsiteX3" fmla="*/ 9591455 w 9604374"/>
              <a:gd name="connsiteY3" fmla="*/ 3097044 h 3585866"/>
              <a:gd name="connsiteX4" fmla="*/ 9285147 w 9604374"/>
              <a:gd name="connsiteY4" fmla="*/ 3164182 h 3585866"/>
              <a:gd name="connsiteX5" fmla="*/ 9114078 w 9604374"/>
              <a:gd name="connsiteY5" fmla="*/ 3164299 h 3585866"/>
              <a:gd name="connsiteX6" fmla="*/ 8999665 w 9604374"/>
              <a:gd name="connsiteY6" fmla="*/ 3157864 h 3585866"/>
              <a:gd name="connsiteX7" fmla="*/ 8925240 w 9604374"/>
              <a:gd name="connsiteY7" fmla="*/ 3152135 h 3585866"/>
              <a:gd name="connsiteX8" fmla="*/ 8868257 w 9604374"/>
              <a:gd name="connsiteY8" fmla="*/ 3146819 h 3585866"/>
              <a:gd name="connsiteX9" fmla="*/ 8792363 w 9604374"/>
              <a:gd name="connsiteY9" fmla="*/ 3146856 h 3585866"/>
              <a:gd name="connsiteX10" fmla="*/ 8668399 w 9604374"/>
              <a:gd name="connsiteY10" fmla="*/ 3196893 h 3585866"/>
              <a:gd name="connsiteX11" fmla="*/ 8474043 w 9604374"/>
              <a:gd name="connsiteY11" fmla="*/ 3240734 h 3585866"/>
              <a:gd name="connsiteX12" fmla="*/ 8317555 w 9604374"/>
              <a:gd name="connsiteY12" fmla="*/ 3247156 h 3585866"/>
              <a:gd name="connsiteX13" fmla="*/ 8280111 w 9604374"/>
              <a:gd name="connsiteY13" fmla="*/ 3255812 h 3585866"/>
              <a:gd name="connsiteX14" fmla="*/ 8096088 w 9604374"/>
              <a:gd name="connsiteY14" fmla="*/ 3253903 h 3585866"/>
              <a:gd name="connsiteX15" fmla="*/ 7825642 w 9604374"/>
              <a:gd name="connsiteY15" fmla="*/ 3271628 h 3585866"/>
              <a:gd name="connsiteX16" fmla="*/ 7531820 w 9604374"/>
              <a:gd name="connsiteY16" fmla="*/ 3252671 h 3585866"/>
              <a:gd name="connsiteX17" fmla="*/ 7193751 w 9604374"/>
              <a:gd name="connsiteY17" fmla="*/ 3245192 h 3585866"/>
              <a:gd name="connsiteX18" fmla="*/ 6976768 w 9604374"/>
              <a:gd name="connsiteY18" fmla="*/ 3238559 h 3585866"/>
              <a:gd name="connsiteX19" fmla="*/ 6756462 w 9604374"/>
              <a:gd name="connsiteY19" fmla="*/ 3273268 h 3585866"/>
              <a:gd name="connsiteX20" fmla="*/ 6512214 w 9604374"/>
              <a:gd name="connsiteY20" fmla="*/ 3298845 h 3585866"/>
              <a:gd name="connsiteX21" fmla="*/ 6289569 w 9604374"/>
              <a:gd name="connsiteY21" fmla="*/ 3301118 h 3585866"/>
              <a:gd name="connsiteX22" fmla="*/ 6157816 w 9604374"/>
              <a:gd name="connsiteY22" fmla="*/ 3308643 h 3585866"/>
              <a:gd name="connsiteX23" fmla="*/ 6110062 w 9604374"/>
              <a:gd name="connsiteY23" fmla="*/ 3321185 h 3585866"/>
              <a:gd name="connsiteX24" fmla="*/ 6041832 w 9604374"/>
              <a:gd name="connsiteY24" fmla="*/ 3332190 h 3585866"/>
              <a:gd name="connsiteX25" fmla="*/ 5923195 w 9604374"/>
              <a:gd name="connsiteY25" fmla="*/ 3359104 h 3585866"/>
              <a:gd name="connsiteX26" fmla="*/ 5770972 w 9604374"/>
              <a:gd name="connsiteY26" fmla="*/ 3369893 h 3585866"/>
              <a:gd name="connsiteX27" fmla="*/ 5632583 w 9604374"/>
              <a:gd name="connsiteY27" fmla="*/ 3357730 h 3585866"/>
              <a:gd name="connsiteX28" fmla="*/ 5539996 w 9604374"/>
              <a:gd name="connsiteY28" fmla="*/ 3352890 h 3585866"/>
              <a:gd name="connsiteX29" fmla="*/ 5315460 w 9604374"/>
              <a:gd name="connsiteY29" fmla="*/ 3350411 h 3585866"/>
              <a:gd name="connsiteX30" fmla="*/ 5072455 w 9604374"/>
              <a:gd name="connsiteY30" fmla="*/ 3338147 h 3585866"/>
              <a:gd name="connsiteX31" fmla="*/ 5016364 w 9604374"/>
              <a:gd name="connsiteY31" fmla="*/ 3348937 h 3585866"/>
              <a:gd name="connsiteX32" fmla="*/ 4922276 w 9604374"/>
              <a:gd name="connsiteY32" fmla="*/ 3366515 h 3585866"/>
              <a:gd name="connsiteX33" fmla="*/ 4856444 w 9604374"/>
              <a:gd name="connsiteY33" fmla="*/ 3399463 h 3585866"/>
              <a:gd name="connsiteX34" fmla="*/ 4775993 w 9604374"/>
              <a:gd name="connsiteY34" fmla="*/ 3406312 h 3585866"/>
              <a:gd name="connsiteX35" fmla="*/ 4667320 w 9604374"/>
              <a:gd name="connsiteY35" fmla="*/ 3397926 h 3585866"/>
              <a:gd name="connsiteX36" fmla="*/ 4540268 w 9604374"/>
              <a:gd name="connsiteY36" fmla="*/ 3424464 h 3585866"/>
              <a:gd name="connsiteX37" fmla="*/ 4465491 w 9604374"/>
              <a:gd name="connsiteY37" fmla="*/ 3433154 h 3585866"/>
              <a:gd name="connsiteX38" fmla="*/ 4262864 w 9604374"/>
              <a:gd name="connsiteY38" fmla="*/ 3464075 h 3585866"/>
              <a:gd name="connsiteX39" fmla="*/ 4175005 w 9604374"/>
              <a:gd name="connsiteY39" fmla="*/ 3493545 h 3585866"/>
              <a:gd name="connsiteX40" fmla="*/ 4030100 w 9604374"/>
              <a:gd name="connsiteY40" fmla="*/ 3514212 h 3585866"/>
              <a:gd name="connsiteX41" fmla="*/ 3926631 w 9604374"/>
              <a:gd name="connsiteY41" fmla="*/ 3525304 h 3585866"/>
              <a:gd name="connsiteX42" fmla="*/ 3897306 w 9604374"/>
              <a:gd name="connsiteY42" fmla="*/ 3547095 h 3585866"/>
              <a:gd name="connsiteX43" fmla="*/ 3896886 w 9604374"/>
              <a:gd name="connsiteY43" fmla="*/ 3547500 h 3585866"/>
              <a:gd name="connsiteX44" fmla="*/ 3834004 w 9604374"/>
              <a:gd name="connsiteY44" fmla="*/ 3550510 h 3585866"/>
              <a:gd name="connsiteX45" fmla="*/ 3696227 w 9604374"/>
              <a:gd name="connsiteY45" fmla="*/ 3574175 h 3585866"/>
              <a:gd name="connsiteX46" fmla="*/ 3652821 w 9604374"/>
              <a:gd name="connsiteY46" fmla="*/ 3580368 h 3585866"/>
              <a:gd name="connsiteX47" fmla="*/ 3629691 w 9604374"/>
              <a:gd name="connsiteY47" fmla="*/ 3585866 h 3585866"/>
              <a:gd name="connsiteX48" fmla="*/ 3595018 w 9604374"/>
              <a:gd name="connsiteY48" fmla="*/ 3571623 h 3585866"/>
              <a:gd name="connsiteX49" fmla="*/ 3551656 w 9604374"/>
              <a:gd name="connsiteY49" fmla="*/ 3577800 h 3585866"/>
              <a:gd name="connsiteX50" fmla="*/ 3541558 w 9604374"/>
              <a:gd name="connsiteY50" fmla="*/ 3579797 h 3585866"/>
              <a:gd name="connsiteX51" fmla="*/ 3465708 w 9604374"/>
              <a:gd name="connsiteY51" fmla="*/ 3565931 h 3585866"/>
              <a:gd name="connsiteX52" fmla="*/ 3458313 w 9604374"/>
              <a:gd name="connsiteY52" fmla="*/ 3560366 h 3585866"/>
              <a:gd name="connsiteX53" fmla="*/ 3420278 w 9604374"/>
              <a:gd name="connsiteY53" fmla="*/ 3557947 h 3585866"/>
              <a:gd name="connsiteX54" fmla="*/ 3415952 w 9604374"/>
              <a:gd name="connsiteY54" fmla="*/ 3559424 h 3585866"/>
              <a:gd name="connsiteX55" fmla="*/ 3384432 w 9604374"/>
              <a:gd name="connsiteY55" fmla="*/ 3550905 h 3585866"/>
              <a:gd name="connsiteX56" fmla="*/ 3258039 w 9604374"/>
              <a:gd name="connsiteY56" fmla="*/ 3535884 h 3585866"/>
              <a:gd name="connsiteX57" fmla="*/ 3015008 w 9604374"/>
              <a:gd name="connsiteY57" fmla="*/ 3528000 h 3585866"/>
              <a:gd name="connsiteX58" fmla="*/ 2761910 w 9604374"/>
              <a:gd name="connsiteY58" fmla="*/ 3505496 h 3585866"/>
              <a:gd name="connsiteX59" fmla="*/ 2521923 w 9604374"/>
              <a:gd name="connsiteY59" fmla="*/ 3514208 h 3585866"/>
              <a:gd name="connsiteX60" fmla="*/ 2085894 w 9604374"/>
              <a:gd name="connsiteY60" fmla="*/ 3490122 h 3585866"/>
              <a:gd name="connsiteX61" fmla="*/ 1936305 w 9604374"/>
              <a:gd name="connsiteY61" fmla="*/ 3487966 h 3585866"/>
              <a:gd name="connsiteX62" fmla="*/ 1836080 w 9604374"/>
              <a:gd name="connsiteY62" fmla="*/ 3487150 h 3585866"/>
              <a:gd name="connsiteX63" fmla="*/ 1829133 w 9604374"/>
              <a:gd name="connsiteY63" fmla="*/ 3489437 h 3585866"/>
              <a:gd name="connsiteX64" fmla="*/ 1801140 w 9604374"/>
              <a:gd name="connsiteY64" fmla="*/ 3490787 h 3585866"/>
              <a:gd name="connsiteX65" fmla="*/ 1793476 w 9604374"/>
              <a:gd name="connsiteY65" fmla="*/ 3500921 h 3585866"/>
              <a:gd name="connsiteX66" fmla="*/ 1699923 w 9604374"/>
              <a:gd name="connsiteY66" fmla="*/ 3509706 h 3585866"/>
              <a:gd name="connsiteX67" fmla="*/ 1474760 w 9604374"/>
              <a:gd name="connsiteY67" fmla="*/ 3513685 h 3585866"/>
              <a:gd name="connsiteX68" fmla="*/ 1308130 w 9604374"/>
              <a:gd name="connsiteY68" fmla="*/ 3496703 h 3585866"/>
              <a:gd name="connsiteX69" fmla="*/ 1252381 w 9604374"/>
              <a:gd name="connsiteY69" fmla="*/ 3506093 h 3585866"/>
              <a:gd name="connsiteX70" fmla="*/ 1174550 w 9604374"/>
              <a:gd name="connsiteY70" fmla="*/ 3512642 h 3585866"/>
              <a:gd name="connsiteX71" fmla="*/ 924455 w 9604374"/>
              <a:gd name="connsiteY71" fmla="*/ 3507283 h 3585866"/>
              <a:gd name="connsiteX72" fmla="*/ 718373 w 9604374"/>
              <a:gd name="connsiteY72" fmla="*/ 3511753 h 3585866"/>
              <a:gd name="connsiteX73" fmla="*/ 600444 w 9604374"/>
              <a:gd name="connsiteY73" fmla="*/ 3520899 h 3585866"/>
              <a:gd name="connsiteX74" fmla="*/ 351173 w 9604374"/>
              <a:gd name="connsiteY74" fmla="*/ 3495843 h 3585866"/>
              <a:gd name="connsiteX75" fmla="*/ 108372 w 9604374"/>
              <a:gd name="connsiteY75" fmla="*/ 3484386 h 3585866"/>
              <a:gd name="connsiteX76" fmla="*/ 6467 w 9604374"/>
              <a:gd name="connsiteY76" fmla="*/ 3476532 h 3585866"/>
              <a:gd name="connsiteX77" fmla="*/ 0 w 9604374"/>
              <a:gd name="connsiteY77" fmla="*/ 3475412 h 3585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604374" h="3585866">
                <a:moveTo>
                  <a:pt x="0" y="0"/>
                </a:moveTo>
                <a:lnTo>
                  <a:pt x="9604374" y="0"/>
                </a:lnTo>
                <a:lnTo>
                  <a:pt x="9604374" y="3095088"/>
                </a:lnTo>
                <a:lnTo>
                  <a:pt x="9591455" y="3097044"/>
                </a:lnTo>
                <a:cubicBezTo>
                  <a:pt x="9496183" y="3133516"/>
                  <a:pt x="9411472" y="3121301"/>
                  <a:pt x="9285147" y="3164182"/>
                </a:cubicBezTo>
                <a:cubicBezTo>
                  <a:pt x="9222914" y="3162781"/>
                  <a:pt x="9174371" y="3173454"/>
                  <a:pt x="9114078" y="3164299"/>
                </a:cubicBezTo>
                <a:cubicBezTo>
                  <a:pt x="9087411" y="3155904"/>
                  <a:pt x="9030947" y="3180906"/>
                  <a:pt x="8999665" y="3157864"/>
                </a:cubicBezTo>
                <a:cubicBezTo>
                  <a:pt x="8997339" y="3174606"/>
                  <a:pt x="8938300" y="3159909"/>
                  <a:pt x="8925240" y="3152135"/>
                </a:cubicBezTo>
                <a:cubicBezTo>
                  <a:pt x="8910091" y="3159441"/>
                  <a:pt x="8884639" y="3146109"/>
                  <a:pt x="8868257" y="3146819"/>
                </a:cubicBezTo>
                <a:cubicBezTo>
                  <a:pt x="8835852" y="3110204"/>
                  <a:pt x="8832251" y="3167659"/>
                  <a:pt x="8792363" y="3146856"/>
                </a:cubicBezTo>
                <a:cubicBezTo>
                  <a:pt x="8774838" y="3159285"/>
                  <a:pt x="8715420" y="3185652"/>
                  <a:pt x="8668399" y="3196893"/>
                </a:cubicBezTo>
                <a:cubicBezTo>
                  <a:pt x="8575902" y="3221445"/>
                  <a:pt x="8569506" y="3250654"/>
                  <a:pt x="8474043" y="3240734"/>
                </a:cubicBezTo>
                <a:cubicBezTo>
                  <a:pt x="8460613" y="3264436"/>
                  <a:pt x="8297088" y="3204738"/>
                  <a:pt x="8317555" y="3247156"/>
                </a:cubicBezTo>
                <a:cubicBezTo>
                  <a:pt x="8285696" y="3245083"/>
                  <a:pt x="8262352" y="3228203"/>
                  <a:pt x="8280111" y="3255812"/>
                </a:cubicBezTo>
                <a:lnTo>
                  <a:pt x="8096088" y="3253903"/>
                </a:lnTo>
                <a:cubicBezTo>
                  <a:pt x="7994084" y="3261603"/>
                  <a:pt x="7930388" y="3281921"/>
                  <a:pt x="7825642" y="3271628"/>
                </a:cubicBezTo>
                <a:cubicBezTo>
                  <a:pt x="7723046" y="3270395"/>
                  <a:pt x="7671282" y="3252297"/>
                  <a:pt x="7531820" y="3252671"/>
                </a:cubicBezTo>
                <a:cubicBezTo>
                  <a:pt x="7433606" y="3250277"/>
                  <a:pt x="7293100" y="3236234"/>
                  <a:pt x="7193751" y="3245192"/>
                </a:cubicBezTo>
                <a:cubicBezTo>
                  <a:pt x="7074822" y="3223769"/>
                  <a:pt x="7104250" y="3250265"/>
                  <a:pt x="6976768" y="3238559"/>
                </a:cubicBezTo>
                <a:cubicBezTo>
                  <a:pt x="6921032" y="3284865"/>
                  <a:pt x="6823818" y="3261794"/>
                  <a:pt x="6756462" y="3273268"/>
                </a:cubicBezTo>
                <a:cubicBezTo>
                  <a:pt x="6679037" y="3283316"/>
                  <a:pt x="6590030" y="3294204"/>
                  <a:pt x="6512214" y="3298845"/>
                </a:cubicBezTo>
                <a:cubicBezTo>
                  <a:pt x="6450581" y="3277980"/>
                  <a:pt x="6366042" y="3329199"/>
                  <a:pt x="6289569" y="3301118"/>
                </a:cubicBezTo>
                <a:cubicBezTo>
                  <a:pt x="6261432" y="3294355"/>
                  <a:pt x="6174310" y="3295209"/>
                  <a:pt x="6157816" y="3308643"/>
                </a:cubicBezTo>
                <a:cubicBezTo>
                  <a:pt x="6139648" y="3311557"/>
                  <a:pt x="6118459" y="3306799"/>
                  <a:pt x="6110062" y="3321185"/>
                </a:cubicBezTo>
                <a:cubicBezTo>
                  <a:pt x="6096189" y="3338498"/>
                  <a:pt x="6032810" y="3311765"/>
                  <a:pt x="6041832" y="3332190"/>
                </a:cubicBezTo>
                <a:cubicBezTo>
                  <a:pt x="5996830" y="3313871"/>
                  <a:pt x="5961033" y="3350141"/>
                  <a:pt x="5923195" y="3359104"/>
                </a:cubicBezTo>
                <a:cubicBezTo>
                  <a:pt x="5887750" y="3340930"/>
                  <a:pt x="5853570" y="3365323"/>
                  <a:pt x="5770972" y="3369893"/>
                </a:cubicBezTo>
                <a:cubicBezTo>
                  <a:pt x="5731993" y="3348876"/>
                  <a:pt x="5705091" y="3385599"/>
                  <a:pt x="5632583" y="3357730"/>
                </a:cubicBezTo>
                <a:cubicBezTo>
                  <a:pt x="5594087" y="3357562"/>
                  <a:pt x="5606154" y="3357443"/>
                  <a:pt x="5539996" y="3352890"/>
                </a:cubicBezTo>
                <a:cubicBezTo>
                  <a:pt x="5439049" y="3348000"/>
                  <a:pt x="5408459" y="3356166"/>
                  <a:pt x="5315460" y="3350411"/>
                </a:cubicBezTo>
                <a:cubicBezTo>
                  <a:pt x="5211119" y="3348356"/>
                  <a:pt x="5208881" y="3372469"/>
                  <a:pt x="5072455" y="3338147"/>
                </a:cubicBezTo>
                <a:cubicBezTo>
                  <a:pt x="5061717" y="3354508"/>
                  <a:pt x="5045493" y="3355753"/>
                  <a:pt x="5016364" y="3348937"/>
                </a:cubicBezTo>
                <a:cubicBezTo>
                  <a:pt x="4965900" y="3349130"/>
                  <a:pt x="4977835" y="3389131"/>
                  <a:pt x="4922276" y="3366515"/>
                </a:cubicBezTo>
                <a:cubicBezTo>
                  <a:pt x="4935702" y="3387794"/>
                  <a:pt x="4828733" y="3377760"/>
                  <a:pt x="4856444" y="3399463"/>
                </a:cubicBezTo>
                <a:cubicBezTo>
                  <a:pt x="4827698" y="3420094"/>
                  <a:pt x="4805019" y="3388256"/>
                  <a:pt x="4775993" y="3406312"/>
                </a:cubicBezTo>
                <a:cubicBezTo>
                  <a:pt x="4744470" y="3406056"/>
                  <a:pt x="4706605" y="3394901"/>
                  <a:pt x="4667320" y="3397926"/>
                </a:cubicBezTo>
                <a:cubicBezTo>
                  <a:pt x="4613435" y="3387476"/>
                  <a:pt x="4608100" y="3410487"/>
                  <a:pt x="4540268" y="3424464"/>
                </a:cubicBezTo>
                <a:cubicBezTo>
                  <a:pt x="4508279" y="3412969"/>
                  <a:pt x="4485989" y="3420063"/>
                  <a:pt x="4465491" y="3433154"/>
                </a:cubicBezTo>
                <a:cubicBezTo>
                  <a:pt x="4396498" y="3432601"/>
                  <a:pt x="4338078" y="3453569"/>
                  <a:pt x="4262864" y="3464075"/>
                </a:cubicBezTo>
                <a:cubicBezTo>
                  <a:pt x="4180249" y="3483394"/>
                  <a:pt x="4225769" y="3479019"/>
                  <a:pt x="4175005" y="3493545"/>
                </a:cubicBezTo>
                <a:lnTo>
                  <a:pt x="4030100" y="3514212"/>
                </a:lnTo>
                <a:lnTo>
                  <a:pt x="3926631" y="3525304"/>
                </a:lnTo>
                <a:lnTo>
                  <a:pt x="3897306" y="3547095"/>
                </a:lnTo>
                <a:lnTo>
                  <a:pt x="3896886" y="3547500"/>
                </a:lnTo>
                <a:lnTo>
                  <a:pt x="3834004" y="3550510"/>
                </a:lnTo>
                <a:cubicBezTo>
                  <a:pt x="3800562" y="3554957"/>
                  <a:pt x="3734185" y="3568533"/>
                  <a:pt x="3696227" y="3574175"/>
                </a:cubicBezTo>
                <a:cubicBezTo>
                  <a:pt x="3661780" y="3570074"/>
                  <a:pt x="3640587" y="3551815"/>
                  <a:pt x="3652821" y="3580368"/>
                </a:cubicBezTo>
                <a:cubicBezTo>
                  <a:pt x="3641506" y="3579831"/>
                  <a:pt x="3634593" y="3582151"/>
                  <a:pt x="3629691" y="3585866"/>
                </a:cubicBezTo>
                <a:lnTo>
                  <a:pt x="3595018" y="3571623"/>
                </a:lnTo>
                <a:lnTo>
                  <a:pt x="3551656" y="3577800"/>
                </a:lnTo>
                <a:lnTo>
                  <a:pt x="3541558" y="3579797"/>
                </a:lnTo>
                <a:lnTo>
                  <a:pt x="3465708" y="3565931"/>
                </a:lnTo>
                <a:lnTo>
                  <a:pt x="3458313" y="3560366"/>
                </a:lnTo>
                <a:cubicBezTo>
                  <a:pt x="3450380" y="3556940"/>
                  <a:pt x="3439090" y="3555355"/>
                  <a:pt x="3420278" y="3557947"/>
                </a:cubicBezTo>
                <a:lnTo>
                  <a:pt x="3415952" y="3559424"/>
                </a:lnTo>
                <a:lnTo>
                  <a:pt x="3384432" y="3550905"/>
                </a:lnTo>
                <a:cubicBezTo>
                  <a:pt x="3374259" y="3547029"/>
                  <a:pt x="3265415" y="3542149"/>
                  <a:pt x="3258039" y="3535884"/>
                </a:cubicBezTo>
                <a:cubicBezTo>
                  <a:pt x="3138852" y="3551394"/>
                  <a:pt x="3130647" y="3523871"/>
                  <a:pt x="3015008" y="3528000"/>
                </a:cubicBezTo>
                <a:cubicBezTo>
                  <a:pt x="2914857" y="3486061"/>
                  <a:pt x="2851687" y="3511605"/>
                  <a:pt x="2761910" y="3505496"/>
                </a:cubicBezTo>
                <a:cubicBezTo>
                  <a:pt x="2676401" y="3501198"/>
                  <a:pt x="2636809" y="3514769"/>
                  <a:pt x="2521923" y="3514208"/>
                </a:cubicBezTo>
                <a:cubicBezTo>
                  <a:pt x="2400197" y="3505062"/>
                  <a:pt x="2222818" y="3509922"/>
                  <a:pt x="2085894" y="3490122"/>
                </a:cubicBezTo>
                <a:cubicBezTo>
                  <a:pt x="1978312" y="3483748"/>
                  <a:pt x="1977940" y="3488460"/>
                  <a:pt x="1936305" y="3487966"/>
                </a:cubicBezTo>
                <a:cubicBezTo>
                  <a:pt x="1922459" y="3490683"/>
                  <a:pt x="1849334" y="3482739"/>
                  <a:pt x="1836080" y="3487150"/>
                </a:cubicBezTo>
                <a:lnTo>
                  <a:pt x="1829133" y="3489437"/>
                </a:lnTo>
                <a:lnTo>
                  <a:pt x="1801140" y="3490787"/>
                </a:lnTo>
                <a:lnTo>
                  <a:pt x="1793476" y="3500921"/>
                </a:lnTo>
                <a:lnTo>
                  <a:pt x="1699923" y="3509706"/>
                </a:lnTo>
                <a:cubicBezTo>
                  <a:pt x="1637728" y="3485036"/>
                  <a:pt x="1584624" y="3514467"/>
                  <a:pt x="1474760" y="3513685"/>
                </a:cubicBezTo>
                <a:cubicBezTo>
                  <a:pt x="1445646" y="3505164"/>
                  <a:pt x="1329781" y="3484421"/>
                  <a:pt x="1308130" y="3496703"/>
                </a:cubicBezTo>
                <a:cubicBezTo>
                  <a:pt x="1287409" y="3498430"/>
                  <a:pt x="1265391" y="3492347"/>
                  <a:pt x="1252381" y="3506093"/>
                </a:cubicBezTo>
                <a:cubicBezTo>
                  <a:pt x="1232588" y="3522393"/>
                  <a:pt x="1170020" y="3491785"/>
                  <a:pt x="1174550" y="3512642"/>
                </a:cubicBezTo>
                <a:cubicBezTo>
                  <a:pt x="1119896" y="3512841"/>
                  <a:pt x="1000484" y="3507431"/>
                  <a:pt x="924455" y="3507283"/>
                </a:cubicBezTo>
                <a:cubicBezTo>
                  <a:pt x="887180" y="3483915"/>
                  <a:pt x="777361" y="3516071"/>
                  <a:pt x="718373" y="3511753"/>
                </a:cubicBezTo>
                <a:cubicBezTo>
                  <a:pt x="666588" y="3513355"/>
                  <a:pt x="661645" y="3525551"/>
                  <a:pt x="600444" y="3520899"/>
                </a:cubicBezTo>
                <a:cubicBezTo>
                  <a:pt x="491334" y="3516943"/>
                  <a:pt x="451794" y="3507522"/>
                  <a:pt x="351173" y="3495843"/>
                </a:cubicBezTo>
                <a:cubicBezTo>
                  <a:pt x="237121" y="3487112"/>
                  <a:pt x="235857" y="3499212"/>
                  <a:pt x="108372" y="3484386"/>
                </a:cubicBezTo>
                <a:cubicBezTo>
                  <a:pt x="86318" y="3481054"/>
                  <a:pt x="40657" y="3480329"/>
                  <a:pt x="6467" y="3476532"/>
                </a:cubicBezTo>
                <a:lnTo>
                  <a:pt x="0" y="3475412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F5F99225-7B57-8B2F-EB4F-D89F68E4A9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1727" y="2190741"/>
            <a:ext cx="1348547" cy="40780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9612045-9128-3899-3288-9F559F9C7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0285" y="2036970"/>
            <a:ext cx="3173224" cy="3297202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1F92F97-6745-AF9E-8A03-D0DCC94BE8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9770" y="2190741"/>
            <a:ext cx="9737896" cy="417072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de-DE" sz="2400" dirty="0"/>
              <a:t>„wer ist dieses Kind….“: Fremdheit</a:t>
            </a:r>
          </a:p>
          <a:p>
            <a:pPr>
              <a:lnSpc>
                <a:spcPct val="150000"/>
              </a:lnSpc>
            </a:pPr>
            <a:r>
              <a:rPr lang="de-DE" sz="2400" dirty="0"/>
              <a:t>Eigene biografische Erfahrungen, Kindheitsbilder</a:t>
            </a:r>
          </a:p>
          <a:p>
            <a:pPr>
              <a:lnSpc>
                <a:spcPct val="150000"/>
              </a:lnSpc>
            </a:pPr>
            <a:r>
              <a:rPr lang="de-DE" sz="2400" dirty="0"/>
              <a:t>Herausforderndes Verhalten junger Menschen: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400" dirty="0"/>
              <a:t>Übergriffiges Verhalten, Wut, Diebstahl, Verweigerung</a:t>
            </a:r>
          </a:p>
          <a:p>
            <a:pPr>
              <a:lnSpc>
                <a:spcPct val="150000"/>
              </a:lnSpc>
            </a:pPr>
            <a:r>
              <a:rPr lang="de-DE" sz="2400" dirty="0"/>
              <a:t>„Die machen was mit mir…“: Traumatische Gegenreaktion</a:t>
            </a:r>
          </a:p>
          <a:p>
            <a:pPr>
              <a:lnSpc>
                <a:spcPct val="150000"/>
              </a:lnSpc>
            </a:pPr>
            <a:r>
              <a:rPr lang="de-DE" sz="2400" dirty="0"/>
              <a:t>„Hier ist es halt so…“: Institutionen und ihre Macht, Regeln, Kulturen</a:t>
            </a:r>
          </a:p>
        </p:txBody>
      </p:sp>
    </p:spTree>
    <p:extLst>
      <p:ext uri="{BB962C8B-B14F-4D97-AF65-F5344CB8AC3E}">
        <p14:creationId xmlns:p14="http://schemas.microsoft.com/office/powerpoint/2010/main" val="2728497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CD4B99-E1C5-69DD-8328-6A3AD8BA5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DC68578-2D01-6771-AF37-B88A9B09D6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687CFC5-3998-2F51-70FD-38B576508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751" y="609601"/>
            <a:ext cx="8924392" cy="142737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de-DE" sz="40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1</a:t>
            </a:r>
            <a:r>
              <a:rPr lang="de-DE" sz="3600" dirty="0">
                <a:solidFill>
                  <a:schemeClr val="bg2">
                    <a:lumMod val="90000"/>
                  </a:schemeClr>
                </a:solidFill>
              </a:rPr>
              <a:t>	 Konfrontationen: Was jungen Menschen (und uns) zustoßen kann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39DF594-1993-119B-D51C-5F3EA25CB3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3813" y="2337807"/>
            <a:ext cx="9604374" cy="3585866"/>
          </a:xfrm>
          <a:custGeom>
            <a:avLst/>
            <a:gdLst>
              <a:gd name="connsiteX0" fmla="*/ 0 w 9604374"/>
              <a:gd name="connsiteY0" fmla="*/ 0 h 3585866"/>
              <a:gd name="connsiteX1" fmla="*/ 9604374 w 9604374"/>
              <a:gd name="connsiteY1" fmla="*/ 0 h 3585866"/>
              <a:gd name="connsiteX2" fmla="*/ 9604374 w 9604374"/>
              <a:gd name="connsiteY2" fmla="*/ 3095088 h 3585866"/>
              <a:gd name="connsiteX3" fmla="*/ 9591455 w 9604374"/>
              <a:gd name="connsiteY3" fmla="*/ 3097044 h 3585866"/>
              <a:gd name="connsiteX4" fmla="*/ 9285147 w 9604374"/>
              <a:gd name="connsiteY4" fmla="*/ 3164182 h 3585866"/>
              <a:gd name="connsiteX5" fmla="*/ 9114078 w 9604374"/>
              <a:gd name="connsiteY5" fmla="*/ 3164299 h 3585866"/>
              <a:gd name="connsiteX6" fmla="*/ 8999665 w 9604374"/>
              <a:gd name="connsiteY6" fmla="*/ 3157864 h 3585866"/>
              <a:gd name="connsiteX7" fmla="*/ 8925240 w 9604374"/>
              <a:gd name="connsiteY7" fmla="*/ 3152135 h 3585866"/>
              <a:gd name="connsiteX8" fmla="*/ 8868257 w 9604374"/>
              <a:gd name="connsiteY8" fmla="*/ 3146819 h 3585866"/>
              <a:gd name="connsiteX9" fmla="*/ 8792363 w 9604374"/>
              <a:gd name="connsiteY9" fmla="*/ 3146856 h 3585866"/>
              <a:gd name="connsiteX10" fmla="*/ 8668399 w 9604374"/>
              <a:gd name="connsiteY10" fmla="*/ 3196893 h 3585866"/>
              <a:gd name="connsiteX11" fmla="*/ 8474043 w 9604374"/>
              <a:gd name="connsiteY11" fmla="*/ 3240734 h 3585866"/>
              <a:gd name="connsiteX12" fmla="*/ 8317555 w 9604374"/>
              <a:gd name="connsiteY12" fmla="*/ 3247156 h 3585866"/>
              <a:gd name="connsiteX13" fmla="*/ 8280111 w 9604374"/>
              <a:gd name="connsiteY13" fmla="*/ 3255812 h 3585866"/>
              <a:gd name="connsiteX14" fmla="*/ 8096088 w 9604374"/>
              <a:gd name="connsiteY14" fmla="*/ 3253903 h 3585866"/>
              <a:gd name="connsiteX15" fmla="*/ 7825642 w 9604374"/>
              <a:gd name="connsiteY15" fmla="*/ 3271628 h 3585866"/>
              <a:gd name="connsiteX16" fmla="*/ 7531820 w 9604374"/>
              <a:gd name="connsiteY16" fmla="*/ 3252671 h 3585866"/>
              <a:gd name="connsiteX17" fmla="*/ 7193751 w 9604374"/>
              <a:gd name="connsiteY17" fmla="*/ 3245192 h 3585866"/>
              <a:gd name="connsiteX18" fmla="*/ 6976768 w 9604374"/>
              <a:gd name="connsiteY18" fmla="*/ 3238559 h 3585866"/>
              <a:gd name="connsiteX19" fmla="*/ 6756462 w 9604374"/>
              <a:gd name="connsiteY19" fmla="*/ 3273268 h 3585866"/>
              <a:gd name="connsiteX20" fmla="*/ 6512214 w 9604374"/>
              <a:gd name="connsiteY20" fmla="*/ 3298845 h 3585866"/>
              <a:gd name="connsiteX21" fmla="*/ 6289569 w 9604374"/>
              <a:gd name="connsiteY21" fmla="*/ 3301118 h 3585866"/>
              <a:gd name="connsiteX22" fmla="*/ 6157816 w 9604374"/>
              <a:gd name="connsiteY22" fmla="*/ 3308643 h 3585866"/>
              <a:gd name="connsiteX23" fmla="*/ 6110062 w 9604374"/>
              <a:gd name="connsiteY23" fmla="*/ 3321185 h 3585866"/>
              <a:gd name="connsiteX24" fmla="*/ 6041832 w 9604374"/>
              <a:gd name="connsiteY24" fmla="*/ 3332190 h 3585866"/>
              <a:gd name="connsiteX25" fmla="*/ 5923195 w 9604374"/>
              <a:gd name="connsiteY25" fmla="*/ 3359104 h 3585866"/>
              <a:gd name="connsiteX26" fmla="*/ 5770972 w 9604374"/>
              <a:gd name="connsiteY26" fmla="*/ 3369893 h 3585866"/>
              <a:gd name="connsiteX27" fmla="*/ 5632583 w 9604374"/>
              <a:gd name="connsiteY27" fmla="*/ 3357730 h 3585866"/>
              <a:gd name="connsiteX28" fmla="*/ 5539996 w 9604374"/>
              <a:gd name="connsiteY28" fmla="*/ 3352890 h 3585866"/>
              <a:gd name="connsiteX29" fmla="*/ 5315460 w 9604374"/>
              <a:gd name="connsiteY29" fmla="*/ 3350411 h 3585866"/>
              <a:gd name="connsiteX30" fmla="*/ 5072455 w 9604374"/>
              <a:gd name="connsiteY30" fmla="*/ 3338147 h 3585866"/>
              <a:gd name="connsiteX31" fmla="*/ 5016364 w 9604374"/>
              <a:gd name="connsiteY31" fmla="*/ 3348937 h 3585866"/>
              <a:gd name="connsiteX32" fmla="*/ 4922276 w 9604374"/>
              <a:gd name="connsiteY32" fmla="*/ 3366515 h 3585866"/>
              <a:gd name="connsiteX33" fmla="*/ 4856444 w 9604374"/>
              <a:gd name="connsiteY33" fmla="*/ 3399463 h 3585866"/>
              <a:gd name="connsiteX34" fmla="*/ 4775993 w 9604374"/>
              <a:gd name="connsiteY34" fmla="*/ 3406312 h 3585866"/>
              <a:gd name="connsiteX35" fmla="*/ 4667320 w 9604374"/>
              <a:gd name="connsiteY35" fmla="*/ 3397926 h 3585866"/>
              <a:gd name="connsiteX36" fmla="*/ 4540268 w 9604374"/>
              <a:gd name="connsiteY36" fmla="*/ 3424464 h 3585866"/>
              <a:gd name="connsiteX37" fmla="*/ 4465491 w 9604374"/>
              <a:gd name="connsiteY37" fmla="*/ 3433154 h 3585866"/>
              <a:gd name="connsiteX38" fmla="*/ 4262864 w 9604374"/>
              <a:gd name="connsiteY38" fmla="*/ 3464075 h 3585866"/>
              <a:gd name="connsiteX39" fmla="*/ 4175005 w 9604374"/>
              <a:gd name="connsiteY39" fmla="*/ 3493545 h 3585866"/>
              <a:gd name="connsiteX40" fmla="*/ 4030100 w 9604374"/>
              <a:gd name="connsiteY40" fmla="*/ 3514212 h 3585866"/>
              <a:gd name="connsiteX41" fmla="*/ 3926631 w 9604374"/>
              <a:gd name="connsiteY41" fmla="*/ 3525304 h 3585866"/>
              <a:gd name="connsiteX42" fmla="*/ 3897306 w 9604374"/>
              <a:gd name="connsiteY42" fmla="*/ 3547095 h 3585866"/>
              <a:gd name="connsiteX43" fmla="*/ 3896886 w 9604374"/>
              <a:gd name="connsiteY43" fmla="*/ 3547500 h 3585866"/>
              <a:gd name="connsiteX44" fmla="*/ 3834004 w 9604374"/>
              <a:gd name="connsiteY44" fmla="*/ 3550510 h 3585866"/>
              <a:gd name="connsiteX45" fmla="*/ 3696227 w 9604374"/>
              <a:gd name="connsiteY45" fmla="*/ 3574175 h 3585866"/>
              <a:gd name="connsiteX46" fmla="*/ 3652821 w 9604374"/>
              <a:gd name="connsiteY46" fmla="*/ 3580368 h 3585866"/>
              <a:gd name="connsiteX47" fmla="*/ 3629691 w 9604374"/>
              <a:gd name="connsiteY47" fmla="*/ 3585866 h 3585866"/>
              <a:gd name="connsiteX48" fmla="*/ 3595018 w 9604374"/>
              <a:gd name="connsiteY48" fmla="*/ 3571623 h 3585866"/>
              <a:gd name="connsiteX49" fmla="*/ 3551656 w 9604374"/>
              <a:gd name="connsiteY49" fmla="*/ 3577800 h 3585866"/>
              <a:gd name="connsiteX50" fmla="*/ 3541558 w 9604374"/>
              <a:gd name="connsiteY50" fmla="*/ 3579797 h 3585866"/>
              <a:gd name="connsiteX51" fmla="*/ 3465708 w 9604374"/>
              <a:gd name="connsiteY51" fmla="*/ 3565931 h 3585866"/>
              <a:gd name="connsiteX52" fmla="*/ 3458313 w 9604374"/>
              <a:gd name="connsiteY52" fmla="*/ 3560366 h 3585866"/>
              <a:gd name="connsiteX53" fmla="*/ 3420278 w 9604374"/>
              <a:gd name="connsiteY53" fmla="*/ 3557947 h 3585866"/>
              <a:gd name="connsiteX54" fmla="*/ 3415952 w 9604374"/>
              <a:gd name="connsiteY54" fmla="*/ 3559424 h 3585866"/>
              <a:gd name="connsiteX55" fmla="*/ 3384432 w 9604374"/>
              <a:gd name="connsiteY55" fmla="*/ 3550905 h 3585866"/>
              <a:gd name="connsiteX56" fmla="*/ 3258039 w 9604374"/>
              <a:gd name="connsiteY56" fmla="*/ 3535884 h 3585866"/>
              <a:gd name="connsiteX57" fmla="*/ 3015008 w 9604374"/>
              <a:gd name="connsiteY57" fmla="*/ 3528000 h 3585866"/>
              <a:gd name="connsiteX58" fmla="*/ 2761910 w 9604374"/>
              <a:gd name="connsiteY58" fmla="*/ 3505496 h 3585866"/>
              <a:gd name="connsiteX59" fmla="*/ 2521923 w 9604374"/>
              <a:gd name="connsiteY59" fmla="*/ 3514208 h 3585866"/>
              <a:gd name="connsiteX60" fmla="*/ 2085894 w 9604374"/>
              <a:gd name="connsiteY60" fmla="*/ 3490122 h 3585866"/>
              <a:gd name="connsiteX61" fmla="*/ 1936305 w 9604374"/>
              <a:gd name="connsiteY61" fmla="*/ 3487966 h 3585866"/>
              <a:gd name="connsiteX62" fmla="*/ 1836080 w 9604374"/>
              <a:gd name="connsiteY62" fmla="*/ 3487150 h 3585866"/>
              <a:gd name="connsiteX63" fmla="*/ 1829133 w 9604374"/>
              <a:gd name="connsiteY63" fmla="*/ 3489437 h 3585866"/>
              <a:gd name="connsiteX64" fmla="*/ 1801140 w 9604374"/>
              <a:gd name="connsiteY64" fmla="*/ 3490787 h 3585866"/>
              <a:gd name="connsiteX65" fmla="*/ 1793476 w 9604374"/>
              <a:gd name="connsiteY65" fmla="*/ 3500921 h 3585866"/>
              <a:gd name="connsiteX66" fmla="*/ 1699923 w 9604374"/>
              <a:gd name="connsiteY66" fmla="*/ 3509706 h 3585866"/>
              <a:gd name="connsiteX67" fmla="*/ 1474760 w 9604374"/>
              <a:gd name="connsiteY67" fmla="*/ 3513685 h 3585866"/>
              <a:gd name="connsiteX68" fmla="*/ 1308130 w 9604374"/>
              <a:gd name="connsiteY68" fmla="*/ 3496703 h 3585866"/>
              <a:gd name="connsiteX69" fmla="*/ 1252381 w 9604374"/>
              <a:gd name="connsiteY69" fmla="*/ 3506093 h 3585866"/>
              <a:gd name="connsiteX70" fmla="*/ 1174550 w 9604374"/>
              <a:gd name="connsiteY70" fmla="*/ 3512642 h 3585866"/>
              <a:gd name="connsiteX71" fmla="*/ 924455 w 9604374"/>
              <a:gd name="connsiteY71" fmla="*/ 3507283 h 3585866"/>
              <a:gd name="connsiteX72" fmla="*/ 718373 w 9604374"/>
              <a:gd name="connsiteY72" fmla="*/ 3511753 h 3585866"/>
              <a:gd name="connsiteX73" fmla="*/ 600444 w 9604374"/>
              <a:gd name="connsiteY73" fmla="*/ 3520899 h 3585866"/>
              <a:gd name="connsiteX74" fmla="*/ 351173 w 9604374"/>
              <a:gd name="connsiteY74" fmla="*/ 3495843 h 3585866"/>
              <a:gd name="connsiteX75" fmla="*/ 108372 w 9604374"/>
              <a:gd name="connsiteY75" fmla="*/ 3484386 h 3585866"/>
              <a:gd name="connsiteX76" fmla="*/ 6467 w 9604374"/>
              <a:gd name="connsiteY76" fmla="*/ 3476532 h 3585866"/>
              <a:gd name="connsiteX77" fmla="*/ 0 w 9604374"/>
              <a:gd name="connsiteY77" fmla="*/ 3475412 h 3585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604374" h="3585866">
                <a:moveTo>
                  <a:pt x="0" y="0"/>
                </a:moveTo>
                <a:lnTo>
                  <a:pt x="9604374" y="0"/>
                </a:lnTo>
                <a:lnTo>
                  <a:pt x="9604374" y="3095088"/>
                </a:lnTo>
                <a:lnTo>
                  <a:pt x="9591455" y="3097044"/>
                </a:lnTo>
                <a:cubicBezTo>
                  <a:pt x="9496183" y="3133516"/>
                  <a:pt x="9411472" y="3121301"/>
                  <a:pt x="9285147" y="3164182"/>
                </a:cubicBezTo>
                <a:cubicBezTo>
                  <a:pt x="9222914" y="3162781"/>
                  <a:pt x="9174371" y="3173454"/>
                  <a:pt x="9114078" y="3164299"/>
                </a:cubicBezTo>
                <a:cubicBezTo>
                  <a:pt x="9087411" y="3155904"/>
                  <a:pt x="9030947" y="3180906"/>
                  <a:pt x="8999665" y="3157864"/>
                </a:cubicBezTo>
                <a:cubicBezTo>
                  <a:pt x="8997339" y="3174606"/>
                  <a:pt x="8938300" y="3159909"/>
                  <a:pt x="8925240" y="3152135"/>
                </a:cubicBezTo>
                <a:cubicBezTo>
                  <a:pt x="8910091" y="3159441"/>
                  <a:pt x="8884639" y="3146109"/>
                  <a:pt x="8868257" y="3146819"/>
                </a:cubicBezTo>
                <a:cubicBezTo>
                  <a:pt x="8835852" y="3110204"/>
                  <a:pt x="8832251" y="3167659"/>
                  <a:pt x="8792363" y="3146856"/>
                </a:cubicBezTo>
                <a:cubicBezTo>
                  <a:pt x="8774838" y="3159285"/>
                  <a:pt x="8715420" y="3185652"/>
                  <a:pt x="8668399" y="3196893"/>
                </a:cubicBezTo>
                <a:cubicBezTo>
                  <a:pt x="8575902" y="3221445"/>
                  <a:pt x="8569506" y="3250654"/>
                  <a:pt x="8474043" y="3240734"/>
                </a:cubicBezTo>
                <a:cubicBezTo>
                  <a:pt x="8460613" y="3264436"/>
                  <a:pt x="8297088" y="3204738"/>
                  <a:pt x="8317555" y="3247156"/>
                </a:cubicBezTo>
                <a:cubicBezTo>
                  <a:pt x="8285696" y="3245083"/>
                  <a:pt x="8262352" y="3228203"/>
                  <a:pt x="8280111" y="3255812"/>
                </a:cubicBezTo>
                <a:lnTo>
                  <a:pt x="8096088" y="3253903"/>
                </a:lnTo>
                <a:cubicBezTo>
                  <a:pt x="7994084" y="3261603"/>
                  <a:pt x="7930388" y="3281921"/>
                  <a:pt x="7825642" y="3271628"/>
                </a:cubicBezTo>
                <a:cubicBezTo>
                  <a:pt x="7723046" y="3270395"/>
                  <a:pt x="7671282" y="3252297"/>
                  <a:pt x="7531820" y="3252671"/>
                </a:cubicBezTo>
                <a:cubicBezTo>
                  <a:pt x="7433606" y="3250277"/>
                  <a:pt x="7293100" y="3236234"/>
                  <a:pt x="7193751" y="3245192"/>
                </a:cubicBezTo>
                <a:cubicBezTo>
                  <a:pt x="7074822" y="3223769"/>
                  <a:pt x="7104250" y="3250265"/>
                  <a:pt x="6976768" y="3238559"/>
                </a:cubicBezTo>
                <a:cubicBezTo>
                  <a:pt x="6921032" y="3284865"/>
                  <a:pt x="6823818" y="3261794"/>
                  <a:pt x="6756462" y="3273268"/>
                </a:cubicBezTo>
                <a:cubicBezTo>
                  <a:pt x="6679037" y="3283316"/>
                  <a:pt x="6590030" y="3294204"/>
                  <a:pt x="6512214" y="3298845"/>
                </a:cubicBezTo>
                <a:cubicBezTo>
                  <a:pt x="6450581" y="3277980"/>
                  <a:pt x="6366042" y="3329199"/>
                  <a:pt x="6289569" y="3301118"/>
                </a:cubicBezTo>
                <a:cubicBezTo>
                  <a:pt x="6261432" y="3294355"/>
                  <a:pt x="6174310" y="3295209"/>
                  <a:pt x="6157816" y="3308643"/>
                </a:cubicBezTo>
                <a:cubicBezTo>
                  <a:pt x="6139648" y="3311557"/>
                  <a:pt x="6118459" y="3306799"/>
                  <a:pt x="6110062" y="3321185"/>
                </a:cubicBezTo>
                <a:cubicBezTo>
                  <a:pt x="6096189" y="3338498"/>
                  <a:pt x="6032810" y="3311765"/>
                  <a:pt x="6041832" y="3332190"/>
                </a:cubicBezTo>
                <a:cubicBezTo>
                  <a:pt x="5996830" y="3313871"/>
                  <a:pt x="5961033" y="3350141"/>
                  <a:pt x="5923195" y="3359104"/>
                </a:cubicBezTo>
                <a:cubicBezTo>
                  <a:pt x="5887750" y="3340930"/>
                  <a:pt x="5853570" y="3365323"/>
                  <a:pt x="5770972" y="3369893"/>
                </a:cubicBezTo>
                <a:cubicBezTo>
                  <a:pt x="5731993" y="3348876"/>
                  <a:pt x="5705091" y="3385599"/>
                  <a:pt x="5632583" y="3357730"/>
                </a:cubicBezTo>
                <a:cubicBezTo>
                  <a:pt x="5594087" y="3357562"/>
                  <a:pt x="5606154" y="3357443"/>
                  <a:pt x="5539996" y="3352890"/>
                </a:cubicBezTo>
                <a:cubicBezTo>
                  <a:pt x="5439049" y="3348000"/>
                  <a:pt x="5408459" y="3356166"/>
                  <a:pt x="5315460" y="3350411"/>
                </a:cubicBezTo>
                <a:cubicBezTo>
                  <a:pt x="5211119" y="3348356"/>
                  <a:pt x="5208881" y="3372469"/>
                  <a:pt x="5072455" y="3338147"/>
                </a:cubicBezTo>
                <a:cubicBezTo>
                  <a:pt x="5061717" y="3354508"/>
                  <a:pt x="5045493" y="3355753"/>
                  <a:pt x="5016364" y="3348937"/>
                </a:cubicBezTo>
                <a:cubicBezTo>
                  <a:pt x="4965900" y="3349130"/>
                  <a:pt x="4977835" y="3389131"/>
                  <a:pt x="4922276" y="3366515"/>
                </a:cubicBezTo>
                <a:cubicBezTo>
                  <a:pt x="4935702" y="3387794"/>
                  <a:pt x="4828733" y="3377760"/>
                  <a:pt x="4856444" y="3399463"/>
                </a:cubicBezTo>
                <a:cubicBezTo>
                  <a:pt x="4827698" y="3420094"/>
                  <a:pt x="4805019" y="3388256"/>
                  <a:pt x="4775993" y="3406312"/>
                </a:cubicBezTo>
                <a:cubicBezTo>
                  <a:pt x="4744470" y="3406056"/>
                  <a:pt x="4706605" y="3394901"/>
                  <a:pt x="4667320" y="3397926"/>
                </a:cubicBezTo>
                <a:cubicBezTo>
                  <a:pt x="4613435" y="3387476"/>
                  <a:pt x="4608100" y="3410487"/>
                  <a:pt x="4540268" y="3424464"/>
                </a:cubicBezTo>
                <a:cubicBezTo>
                  <a:pt x="4508279" y="3412969"/>
                  <a:pt x="4485989" y="3420063"/>
                  <a:pt x="4465491" y="3433154"/>
                </a:cubicBezTo>
                <a:cubicBezTo>
                  <a:pt x="4396498" y="3432601"/>
                  <a:pt x="4338078" y="3453569"/>
                  <a:pt x="4262864" y="3464075"/>
                </a:cubicBezTo>
                <a:cubicBezTo>
                  <a:pt x="4180249" y="3483394"/>
                  <a:pt x="4225769" y="3479019"/>
                  <a:pt x="4175005" y="3493545"/>
                </a:cubicBezTo>
                <a:lnTo>
                  <a:pt x="4030100" y="3514212"/>
                </a:lnTo>
                <a:lnTo>
                  <a:pt x="3926631" y="3525304"/>
                </a:lnTo>
                <a:lnTo>
                  <a:pt x="3897306" y="3547095"/>
                </a:lnTo>
                <a:lnTo>
                  <a:pt x="3896886" y="3547500"/>
                </a:lnTo>
                <a:lnTo>
                  <a:pt x="3834004" y="3550510"/>
                </a:lnTo>
                <a:cubicBezTo>
                  <a:pt x="3800562" y="3554957"/>
                  <a:pt x="3734185" y="3568533"/>
                  <a:pt x="3696227" y="3574175"/>
                </a:cubicBezTo>
                <a:cubicBezTo>
                  <a:pt x="3661780" y="3570074"/>
                  <a:pt x="3640587" y="3551815"/>
                  <a:pt x="3652821" y="3580368"/>
                </a:cubicBezTo>
                <a:cubicBezTo>
                  <a:pt x="3641506" y="3579831"/>
                  <a:pt x="3634593" y="3582151"/>
                  <a:pt x="3629691" y="3585866"/>
                </a:cubicBezTo>
                <a:lnTo>
                  <a:pt x="3595018" y="3571623"/>
                </a:lnTo>
                <a:lnTo>
                  <a:pt x="3551656" y="3577800"/>
                </a:lnTo>
                <a:lnTo>
                  <a:pt x="3541558" y="3579797"/>
                </a:lnTo>
                <a:lnTo>
                  <a:pt x="3465708" y="3565931"/>
                </a:lnTo>
                <a:lnTo>
                  <a:pt x="3458313" y="3560366"/>
                </a:lnTo>
                <a:cubicBezTo>
                  <a:pt x="3450380" y="3556940"/>
                  <a:pt x="3439090" y="3555355"/>
                  <a:pt x="3420278" y="3557947"/>
                </a:cubicBezTo>
                <a:lnTo>
                  <a:pt x="3415952" y="3559424"/>
                </a:lnTo>
                <a:lnTo>
                  <a:pt x="3384432" y="3550905"/>
                </a:lnTo>
                <a:cubicBezTo>
                  <a:pt x="3374259" y="3547029"/>
                  <a:pt x="3265415" y="3542149"/>
                  <a:pt x="3258039" y="3535884"/>
                </a:cubicBezTo>
                <a:cubicBezTo>
                  <a:pt x="3138852" y="3551394"/>
                  <a:pt x="3130647" y="3523871"/>
                  <a:pt x="3015008" y="3528000"/>
                </a:cubicBezTo>
                <a:cubicBezTo>
                  <a:pt x="2914857" y="3486061"/>
                  <a:pt x="2851687" y="3511605"/>
                  <a:pt x="2761910" y="3505496"/>
                </a:cubicBezTo>
                <a:cubicBezTo>
                  <a:pt x="2676401" y="3501198"/>
                  <a:pt x="2636809" y="3514769"/>
                  <a:pt x="2521923" y="3514208"/>
                </a:cubicBezTo>
                <a:cubicBezTo>
                  <a:pt x="2400197" y="3505062"/>
                  <a:pt x="2222818" y="3509922"/>
                  <a:pt x="2085894" y="3490122"/>
                </a:cubicBezTo>
                <a:cubicBezTo>
                  <a:pt x="1978312" y="3483748"/>
                  <a:pt x="1977940" y="3488460"/>
                  <a:pt x="1936305" y="3487966"/>
                </a:cubicBezTo>
                <a:cubicBezTo>
                  <a:pt x="1922459" y="3490683"/>
                  <a:pt x="1849334" y="3482739"/>
                  <a:pt x="1836080" y="3487150"/>
                </a:cubicBezTo>
                <a:lnTo>
                  <a:pt x="1829133" y="3489437"/>
                </a:lnTo>
                <a:lnTo>
                  <a:pt x="1801140" y="3490787"/>
                </a:lnTo>
                <a:lnTo>
                  <a:pt x="1793476" y="3500921"/>
                </a:lnTo>
                <a:lnTo>
                  <a:pt x="1699923" y="3509706"/>
                </a:lnTo>
                <a:cubicBezTo>
                  <a:pt x="1637728" y="3485036"/>
                  <a:pt x="1584624" y="3514467"/>
                  <a:pt x="1474760" y="3513685"/>
                </a:cubicBezTo>
                <a:cubicBezTo>
                  <a:pt x="1445646" y="3505164"/>
                  <a:pt x="1329781" y="3484421"/>
                  <a:pt x="1308130" y="3496703"/>
                </a:cubicBezTo>
                <a:cubicBezTo>
                  <a:pt x="1287409" y="3498430"/>
                  <a:pt x="1265391" y="3492347"/>
                  <a:pt x="1252381" y="3506093"/>
                </a:cubicBezTo>
                <a:cubicBezTo>
                  <a:pt x="1232588" y="3522393"/>
                  <a:pt x="1170020" y="3491785"/>
                  <a:pt x="1174550" y="3512642"/>
                </a:cubicBezTo>
                <a:cubicBezTo>
                  <a:pt x="1119896" y="3512841"/>
                  <a:pt x="1000484" y="3507431"/>
                  <a:pt x="924455" y="3507283"/>
                </a:cubicBezTo>
                <a:cubicBezTo>
                  <a:pt x="887180" y="3483915"/>
                  <a:pt x="777361" y="3516071"/>
                  <a:pt x="718373" y="3511753"/>
                </a:cubicBezTo>
                <a:cubicBezTo>
                  <a:pt x="666588" y="3513355"/>
                  <a:pt x="661645" y="3525551"/>
                  <a:pt x="600444" y="3520899"/>
                </a:cubicBezTo>
                <a:cubicBezTo>
                  <a:pt x="491334" y="3516943"/>
                  <a:pt x="451794" y="3507522"/>
                  <a:pt x="351173" y="3495843"/>
                </a:cubicBezTo>
                <a:cubicBezTo>
                  <a:pt x="237121" y="3487112"/>
                  <a:pt x="235857" y="3499212"/>
                  <a:pt x="108372" y="3484386"/>
                </a:cubicBezTo>
                <a:cubicBezTo>
                  <a:pt x="86318" y="3481054"/>
                  <a:pt x="40657" y="3480329"/>
                  <a:pt x="6467" y="3476532"/>
                </a:cubicBezTo>
                <a:lnTo>
                  <a:pt x="0" y="3475412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FC78450B-FB61-FD3F-7856-BA602D496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1727" y="2190741"/>
            <a:ext cx="1348547" cy="40780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835A663-C0E5-CBD0-F54B-FE227FAC0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4296" y="2887586"/>
            <a:ext cx="2581880" cy="3183153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693ED52-9BC2-5920-7853-972FC20F4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9751" y="2451930"/>
            <a:ext cx="8924392" cy="42241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/>
              <a:t>„In jedem Fall….“ Gewalt, Misshandlung, Vernachlässigung, Beziehungstrauma, Einsamkeit… </a:t>
            </a:r>
          </a:p>
          <a:p>
            <a:pPr marL="0" indent="0">
              <a:buNone/>
            </a:pPr>
            <a:endParaRPr lang="de-DE" sz="2400" dirty="0"/>
          </a:p>
          <a:p>
            <a:pPr>
              <a:buFont typeface="Symbol" panose="05050102010706020507" pitchFamily="18" charset="2"/>
              <a:buChar char="Þ"/>
            </a:pPr>
            <a:r>
              <a:rPr lang="de-DE" sz="2400" dirty="0"/>
              <a:t> Innere ungelöste Konflikte 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de-DE" sz="2400" dirty="0"/>
              <a:t> Ungestillte Sehnsüchte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de-DE" sz="2400" dirty="0"/>
              <a:t> unsichere Beziehung und Verhaltensmuster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de-DE" sz="2400" dirty="0"/>
              <a:t>Oft gibt es keine Worte dafür…manches bleibt</a:t>
            </a:r>
            <a:r>
              <a:rPr lang="de-DE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unbewusst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dirty="0"/>
              <a:t>Wo finden solche Erfahrungen ihren Raum?</a:t>
            </a:r>
          </a:p>
        </p:txBody>
      </p:sp>
    </p:spTree>
    <p:extLst>
      <p:ext uri="{BB962C8B-B14F-4D97-AF65-F5344CB8AC3E}">
        <p14:creationId xmlns:p14="http://schemas.microsoft.com/office/powerpoint/2010/main" val="3452868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CB3A3F-3EA7-C09A-1E55-52A14A02F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EFB077D-03C1-D75E-BCB6-A528875FA2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BF65E77-A12E-BDD0-4B6E-A02B07BE9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4877" y="652561"/>
            <a:ext cx="6699898" cy="793878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de-DE" sz="40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2</a:t>
            </a:r>
            <a:r>
              <a:rPr lang="de-DE" sz="3600" dirty="0">
                <a:solidFill>
                  <a:schemeClr val="bg2">
                    <a:lumMod val="90000"/>
                  </a:schemeClr>
                </a:solidFill>
              </a:rPr>
              <a:t>	Ansatz: die Szene 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E330288-5810-39B9-CC34-83D41637F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3813" y="2337807"/>
            <a:ext cx="9604374" cy="3585866"/>
          </a:xfrm>
          <a:custGeom>
            <a:avLst/>
            <a:gdLst>
              <a:gd name="connsiteX0" fmla="*/ 0 w 9604374"/>
              <a:gd name="connsiteY0" fmla="*/ 0 h 3585866"/>
              <a:gd name="connsiteX1" fmla="*/ 9604374 w 9604374"/>
              <a:gd name="connsiteY1" fmla="*/ 0 h 3585866"/>
              <a:gd name="connsiteX2" fmla="*/ 9604374 w 9604374"/>
              <a:gd name="connsiteY2" fmla="*/ 3095088 h 3585866"/>
              <a:gd name="connsiteX3" fmla="*/ 9591455 w 9604374"/>
              <a:gd name="connsiteY3" fmla="*/ 3097044 h 3585866"/>
              <a:gd name="connsiteX4" fmla="*/ 9285147 w 9604374"/>
              <a:gd name="connsiteY4" fmla="*/ 3164182 h 3585866"/>
              <a:gd name="connsiteX5" fmla="*/ 9114078 w 9604374"/>
              <a:gd name="connsiteY5" fmla="*/ 3164299 h 3585866"/>
              <a:gd name="connsiteX6" fmla="*/ 8999665 w 9604374"/>
              <a:gd name="connsiteY6" fmla="*/ 3157864 h 3585866"/>
              <a:gd name="connsiteX7" fmla="*/ 8925240 w 9604374"/>
              <a:gd name="connsiteY7" fmla="*/ 3152135 h 3585866"/>
              <a:gd name="connsiteX8" fmla="*/ 8868257 w 9604374"/>
              <a:gd name="connsiteY8" fmla="*/ 3146819 h 3585866"/>
              <a:gd name="connsiteX9" fmla="*/ 8792363 w 9604374"/>
              <a:gd name="connsiteY9" fmla="*/ 3146856 h 3585866"/>
              <a:gd name="connsiteX10" fmla="*/ 8668399 w 9604374"/>
              <a:gd name="connsiteY10" fmla="*/ 3196893 h 3585866"/>
              <a:gd name="connsiteX11" fmla="*/ 8474043 w 9604374"/>
              <a:gd name="connsiteY11" fmla="*/ 3240734 h 3585866"/>
              <a:gd name="connsiteX12" fmla="*/ 8317555 w 9604374"/>
              <a:gd name="connsiteY12" fmla="*/ 3247156 h 3585866"/>
              <a:gd name="connsiteX13" fmla="*/ 8280111 w 9604374"/>
              <a:gd name="connsiteY13" fmla="*/ 3255812 h 3585866"/>
              <a:gd name="connsiteX14" fmla="*/ 8096088 w 9604374"/>
              <a:gd name="connsiteY14" fmla="*/ 3253903 h 3585866"/>
              <a:gd name="connsiteX15" fmla="*/ 7825642 w 9604374"/>
              <a:gd name="connsiteY15" fmla="*/ 3271628 h 3585866"/>
              <a:gd name="connsiteX16" fmla="*/ 7531820 w 9604374"/>
              <a:gd name="connsiteY16" fmla="*/ 3252671 h 3585866"/>
              <a:gd name="connsiteX17" fmla="*/ 7193751 w 9604374"/>
              <a:gd name="connsiteY17" fmla="*/ 3245192 h 3585866"/>
              <a:gd name="connsiteX18" fmla="*/ 6976768 w 9604374"/>
              <a:gd name="connsiteY18" fmla="*/ 3238559 h 3585866"/>
              <a:gd name="connsiteX19" fmla="*/ 6756462 w 9604374"/>
              <a:gd name="connsiteY19" fmla="*/ 3273268 h 3585866"/>
              <a:gd name="connsiteX20" fmla="*/ 6512214 w 9604374"/>
              <a:gd name="connsiteY20" fmla="*/ 3298845 h 3585866"/>
              <a:gd name="connsiteX21" fmla="*/ 6289569 w 9604374"/>
              <a:gd name="connsiteY21" fmla="*/ 3301118 h 3585866"/>
              <a:gd name="connsiteX22" fmla="*/ 6157816 w 9604374"/>
              <a:gd name="connsiteY22" fmla="*/ 3308643 h 3585866"/>
              <a:gd name="connsiteX23" fmla="*/ 6110062 w 9604374"/>
              <a:gd name="connsiteY23" fmla="*/ 3321185 h 3585866"/>
              <a:gd name="connsiteX24" fmla="*/ 6041832 w 9604374"/>
              <a:gd name="connsiteY24" fmla="*/ 3332190 h 3585866"/>
              <a:gd name="connsiteX25" fmla="*/ 5923195 w 9604374"/>
              <a:gd name="connsiteY25" fmla="*/ 3359104 h 3585866"/>
              <a:gd name="connsiteX26" fmla="*/ 5770972 w 9604374"/>
              <a:gd name="connsiteY26" fmla="*/ 3369893 h 3585866"/>
              <a:gd name="connsiteX27" fmla="*/ 5632583 w 9604374"/>
              <a:gd name="connsiteY27" fmla="*/ 3357730 h 3585866"/>
              <a:gd name="connsiteX28" fmla="*/ 5539996 w 9604374"/>
              <a:gd name="connsiteY28" fmla="*/ 3352890 h 3585866"/>
              <a:gd name="connsiteX29" fmla="*/ 5315460 w 9604374"/>
              <a:gd name="connsiteY29" fmla="*/ 3350411 h 3585866"/>
              <a:gd name="connsiteX30" fmla="*/ 5072455 w 9604374"/>
              <a:gd name="connsiteY30" fmla="*/ 3338147 h 3585866"/>
              <a:gd name="connsiteX31" fmla="*/ 5016364 w 9604374"/>
              <a:gd name="connsiteY31" fmla="*/ 3348937 h 3585866"/>
              <a:gd name="connsiteX32" fmla="*/ 4922276 w 9604374"/>
              <a:gd name="connsiteY32" fmla="*/ 3366515 h 3585866"/>
              <a:gd name="connsiteX33" fmla="*/ 4856444 w 9604374"/>
              <a:gd name="connsiteY33" fmla="*/ 3399463 h 3585866"/>
              <a:gd name="connsiteX34" fmla="*/ 4775993 w 9604374"/>
              <a:gd name="connsiteY34" fmla="*/ 3406312 h 3585866"/>
              <a:gd name="connsiteX35" fmla="*/ 4667320 w 9604374"/>
              <a:gd name="connsiteY35" fmla="*/ 3397926 h 3585866"/>
              <a:gd name="connsiteX36" fmla="*/ 4540268 w 9604374"/>
              <a:gd name="connsiteY36" fmla="*/ 3424464 h 3585866"/>
              <a:gd name="connsiteX37" fmla="*/ 4465491 w 9604374"/>
              <a:gd name="connsiteY37" fmla="*/ 3433154 h 3585866"/>
              <a:gd name="connsiteX38" fmla="*/ 4262864 w 9604374"/>
              <a:gd name="connsiteY38" fmla="*/ 3464075 h 3585866"/>
              <a:gd name="connsiteX39" fmla="*/ 4175005 w 9604374"/>
              <a:gd name="connsiteY39" fmla="*/ 3493545 h 3585866"/>
              <a:gd name="connsiteX40" fmla="*/ 4030100 w 9604374"/>
              <a:gd name="connsiteY40" fmla="*/ 3514212 h 3585866"/>
              <a:gd name="connsiteX41" fmla="*/ 3926631 w 9604374"/>
              <a:gd name="connsiteY41" fmla="*/ 3525304 h 3585866"/>
              <a:gd name="connsiteX42" fmla="*/ 3897306 w 9604374"/>
              <a:gd name="connsiteY42" fmla="*/ 3547095 h 3585866"/>
              <a:gd name="connsiteX43" fmla="*/ 3896886 w 9604374"/>
              <a:gd name="connsiteY43" fmla="*/ 3547500 h 3585866"/>
              <a:gd name="connsiteX44" fmla="*/ 3834004 w 9604374"/>
              <a:gd name="connsiteY44" fmla="*/ 3550510 h 3585866"/>
              <a:gd name="connsiteX45" fmla="*/ 3696227 w 9604374"/>
              <a:gd name="connsiteY45" fmla="*/ 3574175 h 3585866"/>
              <a:gd name="connsiteX46" fmla="*/ 3652821 w 9604374"/>
              <a:gd name="connsiteY46" fmla="*/ 3580368 h 3585866"/>
              <a:gd name="connsiteX47" fmla="*/ 3629691 w 9604374"/>
              <a:gd name="connsiteY47" fmla="*/ 3585866 h 3585866"/>
              <a:gd name="connsiteX48" fmla="*/ 3595018 w 9604374"/>
              <a:gd name="connsiteY48" fmla="*/ 3571623 h 3585866"/>
              <a:gd name="connsiteX49" fmla="*/ 3551656 w 9604374"/>
              <a:gd name="connsiteY49" fmla="*/ 3577800 h 3585866"/>
              <a:gd name="connsiteX50" fmla="*/ 3541558 w 9604374"/>
              <a:gd name="connsiteY50" fmla="*/ 3579797 h 3585866"/>
              <a:gd name="connsiteX51" fmla="*/ 3465708 w 9604374"/>
              <a:gd name="connsiteY51" fmla="*/ 3565931 h 3585866"/>
              <a:gd name="connsiteX52" fmla="*/ 3458313 w 9604374"/>
              <a:gd name="connsiteY52" fmla="*/ 3560366 h 3585866"/>
              <a:gd name="connsiteX53" fmla="*/ 3420278 w 9604374"/>
              <a:gd name="connsiteY53" fmla="*/ 3557947 h 3585866"/>
              <a:gd name="connsiteX54" fmla="*/ 3415952 w 9604374"/>
              <a:gd name="connsiteY54" fmla="*/ 3559424 h 3585866"/>
              <a:gd name="connsiteX55" fmla="*/ 3384432 w 9604374"/>
              <a:gd name="connsiteY55" fmla="*/ 3550905 h 3585866"/>
              <a:gd name="connsiteX56" fmla="*/ 3258039 w 9604374"/>
              <a:gd name="connsiteY56" fmla="*/ 3535884 h 3585866"/>
              <a:gd name="connsiteX57" fmla="*/ 3015008 w 9604374"/>
              <a:gd name="connsiteY57" fmla="*/ 3528000 h 3585866"/>
              <a:gd name="connsiteX58" fmla="*/ 2761910 w 9604374"/>
              <a:gd name="connsiteY58" fmla="*/ 3505496 h 3585866"/>
              <a:gd name="connsiteX59" fmla="*/ 2521923 w 9604374"/>
              <a:gd name="connsiteY59" fmla="*/ 3514208 h 3585866"/>
              <a:gd name="connsiteX60" fmla="*/ 2085894 w 9604374"/>
              <a:gd name="connsiteY60" fmla="*/ 3490122 h 3585866"/>
              <a:gd name="connsiteX61" fmla="*/ 1936305 w 9604374"/>
              <a:gd name="connsiteY61" fmla="*/ 3487966 h 3585866"/>
              <a:gd name="connsiteX62" fmla="*/ 1836080 w 9604374"/>
              <a:gd name="connsiteY62" fmla="*/ 3487150 h 3585866"/>
              <a:gd name="connsiteX63" fmla="*/ 1829133 w 9604374"/>
              <a:gd name="connsiteY63" fmla="*/ 3489437 h 3585866"/>
              <a:gd name="connsiteX64" fmla="*/ 1801140 w 9604374"/>
              <a:gd name="connsiteY64" fmla="*/ 3490787 h 3585866"/>
              <a:gd name="connsiteX65" fmla="*/ 1793476 w 9604374"/>
              <a:gd name="connsiteY65" fmla="*/ 3500921 h 3585866"/>
              <a:gd name="connsiteX66" fmla="*/ 1699923 w 9604374"/>
              <a:gd name="connsiteY66" fmla="*/ 3509706 h 3585866"/>
              <a:gd name="connsiteX67" fmla="*/ 1474760 w 9604374"/>
              <a:gd name="connsiteY67" fmla="*/ 3513685 h 3585866"/>
              <a:gd name="connsiteX68" fmla="*/ 1308130 w 9604374"/>
              <a:gd name="connsiteY68" fmla="*/ 3496703 h 3585866"/>
              <a:gd name="connsiteX69" fmla="*/ 1252381 w 9604374"/>
              <a:gd name="connsiteY69" fmla="*/ 3506093 h 3585866"/>
              <a:gd name="connsiteX70" fmla="*/ 1174550 w 9604374"/>
              <a:gd name="connsiteY70" fmla="*/ 3512642 h 3585866"/>
              <a:gd name="connsiteX71" fmla="*/ 924455 w 9604374"/>
              <a:gd name="connsiteY71" fmla="*/ 3507283 h 3585866"/>
              <a:gd name="connsiteX72" fmla="*/ 718373 w 9604374"/>
              <a:gd name="connsiteY72" fmla="*/ 3511753 h 3585866"/>
              <a:gd name="connsiteX73" fmla="*/ 600444 w 9604374"/>
              <a:gd name="connsiteY73" fmla="*/ 3520899 h 3585866"/>
              <a:gd name="connsiteX74" fmla="*/ 351173 w 9604374"/>
              <a:gd name="connsiteY74" fmla="*/ 3495843 h 3585866"/>
              <a:gd name="connsiteX75" fmla="*/ 108372 w 9604374"/>
              <a:gd name="connsiteY75" fmla="*/ 3484386 h 3585866"/>
              <a:gd name="connsiteX76" fmla="*/ 6467 w 9604374"/>
              <a:gd name="connsiteY76" fmla="*/ 3476532 h 3585866"/>
              <a:gd name="connsiteX77" fmla="*/ 0 w 9604374"/>
              <a:gd name="connsiteY77" fmla="*/ 3475412 h 3585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604374" h="3585866">
                <a:moveTo>
                  <a:pt x="0" y="0"/>
                </a:moveTo>
                <a:lnTo>
                  <a:pt x="9604374" y="0"/>
                </a:lnTo>
                <a:lnTo>
                  <a:pt x="9604374" y="3095088"/>
                </a:lnTo>
                <a:lnTo>
                  <a:pt x="9591455" y="3097044"/>
                </a:lnTo>
                <a:cubicBezTo>
                  <a:pt x="9496183" y="3133516"/>
                  <a:pt x="9411472" y="3121301"/>
                  <a:pt x="9285147" y="3164182"/>
                </a:cubicBezTo>
                <a:cubicBezTo>
                  <a:pt x="9222914" y="3162781"/>
                  <a:pt x="9174371" y="3173454"/>
                  <a:pt x="9114078" y="3164299"/>
                </a:cubicBezTo>
                <a:cubicBezTo>
                  <a:pt x="9087411" y="3155904"/>
                  <a:pt x="9030947" y="3180906"/>
                  <a:pt x="8999665" y="3157864"/>
                </a:cubicBezTo>
                <a:cubicBezTo>
                  <a:pt x="8997339" y="3174606"/>
                  <a:pt x="8938300" y="3159909"/>
                  <a:pt x="8925240" y="3152135"/>
                </a:cubicBezTo>
                <a:cubicBezTo>
                  <a:pt x="8910091" y="3159441"/>
                  <a:pt x="8884639" y="3146109"/>
                  <a:pt x="8868257" y="3146819"/>
                </a:cubicBezTo>
                <a:cubicBezTo>
                  <a:pt x="8835852" y="3110204"/>
                  <a:pt x="8832251" y="3167659"/>
                  <a:pt x="8792363" y="3146856"/>
                </a:cubicBezTo>
                <a:cubicBezTo>
                  <a:pt x="8774838" y="3159285"/>
                  <a:pt x="8715420" y="3185652"/>
                  <a:pt x="8668399" y="3196893"/>
                </a:cubicBezTo>
                <a:cubicBezTo>
                  <a:pt x="8575902" y="3221445"/>
                  <a:pt x="8569506" y="3250654"/>
                  <a:pt x="8474043" y="3240734"/>
                </a:cubicBezTo>
                <a:cubicBezTo>
                  <a:pt x="8460613" y="3264436"/>
                  <a:pt x="8297088" y="3204738"/>
                  <a:pt x="8317555" y="3247156"/>
                </a:cubicBezTo>
                <a:cubicBezTo>
                  <a:pt x="8285696" y="3245083"/>
                  <a:pt x="8262352" y="3228203"/>
                  <a:pt x="8280111" y="3255812"/>
                </a:cubicBezTo>
                <a:lnTo>
                  <a:pt x="8096088" y="3253903"/>
                </a:lnTo>
                <a:cubicBezTo>
                  <a:pt x="7994084" y="3261603"/>
                  <a:pt x="7930388" y="3281921"/>
                  <a:pt x="7825642" y="3271628"/>
                </a:cubicBezTo>
                <a:cubicBezTo>
                  <a:pt x="7723046" y="3270395"/>
                  <a:pt x="7671282" y="3252297"/>
                  <a:pt x="7531820" y="3252671"/>
                </a:cubicBezTo>
                <a:cubicBezTo>
                  <a:pt x="7433606" y="3250277"/>
                  <a:pt x="7293100" y="3236234"/>
                  <a:pt x="7193751" y="3245192"/>
                </a:cubicBezTo>
                <a:cubicBezTo>
                  <a:pt x="7074822" y="3223769"/>
                  <a:pt x="7104250" y="3250265"/>
                  <a:pt x="6976768" y="3238559"/>
                </a:cubicBezTo>
                <a:cubicBezTo>
                  <a:pt x="6921032" y="3284865"/>
                  <a:pt x="6823818" y="3261794"/>
                  <a:pt x="6756462" y="3273268"/>
                </a:cubicBezTo>
                <a:cubicBezTo>
                  <a:pt x="6679037" y="3283316"/>
                  <a:pt x="6590030" y="3294204"/>
                  <a:pt x="6512214" y="3298845"/>
                </a:cubicBezTo>
                <a:cubicBezTo>
                  <a:pt x="6450581" y="3277980"/>
                  <a:pt x="6366042" y="3329199"/>
                  <a:pt x="6289569" y="3301118"/>
                </a:cubicBezTo>
                <a:cubicBezTo>
                  <a:pt x="6261432" y="3294355"/>
                  <a:pt x="6174310" y="3295209"/>
                  <a:pt x="6157816" y="3308643"/>
                </a:cubicBezTo>
                <a:cubicBezTo>
                  <a:pt x="6139648" y="3311557"/>
                  <a:pt x="6118459" y="3306799"/>
                  <a:pt x="6110062" y="3321185"/>
                </a:cubicBezTo>
                <a:cubicBezTo>
                  <a:pt x="6096189" y="3338498"/>
                  <a:pt x="6032810" y="3311765"/>
                  <a:pt x="6041832" y="3332190"/>
                </a:cubicBezTo>
                <a:cubicBezTo>
                  <a:pt x="5996830" y="3313871"/>
                  <a:pt x="5961033" y="3350141"/>
                  <a:pt x="5923195" y="3359104"/>
                </a:cubicBezTo>
                <a:cubicBezTo>
                  <a:pt x="5887750" y="3340930"/>
                  <a:pt x="5853570" y="3365323"/>
                  <a:pt x="5770972" y="3369893"/>
                </a:cubicBezTo>
                <a:cubicBezTo>
                  <a:pt x="5731993" y="3348876"/>
                  <a:pt x="5705091" y="3385599"/>
                  <a:pt x="5632583" y="3357730"/>
                </a:cubicBezTo>
                <a:cubicBezTo>
                  <a:pt x="5594087" y="3357562"/>
                  <a:pt x="5606154" y="3357443"/>
                  <a:pt x="5539996" y="3352890"/>
                </a:cubicBezTo>
                <a:cubicBezTo>
                  <a:pt x="5439049" y="3348000"/>
                  <a:pt x="5408459" y="3356166"/>
                  <a:pt x="5315460" y="3350411"/>
                </a:cubicBezTo>
                <a:cubicBezTo>
                  <a:pt x="5211119" y="3348356"/>
                  <a:pt x="5208881" y="3372469"/>
                  <a:pt x="5072455" y="3338147"/>
                </a:cubicBezTo>
                <a:cubicBezTo>
                  <a:pt x="5061717" y="3354508"/>
                  <a:pt x="5045493" y="3355753"/>
                  <a:pt x="5016364" y="3348937"/>
                </a:cubicBezTo>
                <a:cubicBezTo>
                  <a:pt x="4965900" y="3349130"/>
                  <a:pt x="4977835" y="3389131"/>
                  <a:pt x="4922276" y="3366515"/>
                </a:cubicBezTo>
                <a:cubicBezTo>
                  <a:pt x="4935702" y="3387794"/>
                  <a:pt x="4828733" y="3377760"/>
                  <a:pt x="4856444" y="3399463"/>
                </a:cubicBezTo>
                <a:cubicBezTo>
                  <a:pt x="4827698" y="3420094"/>
                  <a:pt x="4805019" y="3388256"/>
                  <a:pt x="4775993" y="3406312"/>
                </a:cubicBezTo>
                <a:cubicBezTo>
                  <a:pt x="4744470" y="3406056"/>
                  <a:pt x="4706605" y="3394901"/>
                  <a:pt x="4667320" y="3397926"/>
                </a:cubicBezTo>
                <a:cubicBezTo>
                  <a:pt x="4613435" y="3387476"/>
                  <a:pt x="4608100" y="3410487"/>
                  <a:pt x="4540268" y="3424464"/>
                </a:cubicBezTo>
                <a:cubicBezTo>
                  <a:pt x="4508279" y="3412969"/>
                  <a:pt x="4485989" y="3420063"/>
                  <a:pt x="4465491" y="3433154"/>
                </a:cubicBezTo>
                <a:cubicBezTo>
                  <a:pt x="4396498" y="3432601"/>
                  <a:pt x="4338078" y="3453569"/>
                  <a:pt x="4262864" y="3464075"/>
                </a:cubicBezTo>
                <a:cubicBezTo>
                  <a:pt x="4180249" y="3483394"/>
                  <a:pt x="4225769" y="3479019"/>
                  <a:pt x="4175005" y="3493545"/>
                </a:cubicBezTo>
                <a:lnTo>
                  <a:pt x="4030100" y="3514212"/>
                </a:lnTo>
                <a:lnTo>
                  <a:pt x="3926631" y="3525304"/>
                </a:lnTo>
                <a:lnTo>
                  <a:pt x="3897306" y="3547095"/>
                </a:lnTo>
                <a:lnTo>
                  <a:pt x="3896886" y="3547500"/>
                </a:lnTo>
                <a:lnTo>
                  <a:pt x="3834004" y="3550510"/>
                </a:lnTo>
                <a:cubicBezTo>
                  <a:pt x="3800562" y="3554957"/>
                  <a:pt x="3734185" y="3568533"/>
                  <a:pt x="3696227" y="3574175"/>
                </a:cubicBezTo>
                <a:cubicBezTo>
                  <a:pt x="3661780" y="3570074"/>
                  <a:pt x="3640587" y="3551815"/>
                  <a:pt x="3652821" y="3580368"/>
                </a:cubicBezTo>
                <a:cubicBezTo>
                  <a:pt x="3641506" y="3579831"/>
                  <a:pt x="3634593" y="3582151"/>
                  <a:pt x="3629691" y="3585866"/>
                </a:cubicBezTo>
                <a:lnTo>
                  <a:pt x="3595018" y="3571623"/>
                </a:lnTo>
                <a:lnTo>
                  <a:pt x="3551656" y="3577800"/>
                </a:lnTo>
                <a:lnTo>
                  <a:pt x="3541558" y="3579797"/>
                </a:lnTo>
                <a:lnTo>
                  <a:pt x="3465708" y="3565931"/>
                </a:lnTo>
                <a:lnTo>
                  <a:pt x="3458313" y="3560366"/>
                </a:lnTo>
                <a:cubicBezTo>
                  <a:pt x="3450380" y="3556940"/>
                  <a:pt x="3439090" y="3555355"/>
                  <a:pt x="3420278" y="3557947"/>
                </a:cubicBezTo>
                <a:lnTo>
                  <a:pt x="3415952" y="3559424"/>
                </a:lnTo>
                <a:lnTo>
                  <a:pt x="3384432" y="3550905"/>
                </a:lnTo>
                <a:cubicBezTo>
                  <a:pt x="3374259" y="3547029"/>
                  <a:pt x="3265415" y="3542149"/>
                  <a:pt x="3258039" y="3535884"/>
                </a:cubicBezTo>
                <a:cubicBezTo>
                  <a:pt x="3138852" y="3551394"/>
                  <a:pt x="3130647" y="3523871"/>
                  <a:pt x="3015008" y="3528000"/>
                </a:cubicBezTo>
                <a:cubicBezTo>
                  <a:pt x="2914857" y="3486061"/>
                  <a:pt x="2851687" y="3511605"/>
                  <a:pt x="2761910" y="3505496"/>
                </a:cubicBezTo>
                <a:cubicBezTo>
                  <a:pt x="2676401" y="3501198"/>
                  <a:pt x="2636809" y="3514769"/>
                  <a:pt x="2521923" y="3514208"/>
                </a:cubicBezTo>
                <a:cubicBezTo>
                  <a:pt x="2400197" y="3505062"/>
                  <a:pt x="2222818" y="3509922"/>
                  <a:pt x="2085894" y="3490122"/>
                </a:cubicBezTo>
                <a:cubicBezTo>
                  <a:pt x="1978312" y="3483748"/>
                  <a:pt x="1977940" y="3488460"/>
                  <a:pt x="1936305" y="3487966"/>
                </a:cubicBezTo>
                <a:cubicBezTo>
                  <a:pt x="1922459" y="3490683"/>
                  <a:pt x="1849334" y="3482739"/>
                  <a:pt x="1836080" y="3487150"/>
                </a:cubicBezTo>
                <a:lnTo>
                  <a:pt x="1829133" y="3489437"/>
                </a:lnTo>
                <a:lnTo>
                  <a:pt x="1801140" y="3490787"/>
                </a:lnTo>
                <a:lnTo>
                  <a:pt x="1793476" y="3500921"/>
                </a:lnTo>
                <a:lnTo>
                  <a:pt x="1699923" y="3509706"/>
                </a:lnTo>
                <a:cubicBezTo>
                  <a:pt x="1637728" y="3485036"/>
                  <a:pt x="1584624" y="3514467"/>
                  <a:pt x="1474760" y="3513685"/>
                </a:cubicBezTo>
                <a:cubicBezTo>
                  <a:pt x="1445646" y="3505164"/>
                  <a:pt x="1329781" y="3484421"/>
                  <a:pt x="1308130" y="3496703"/>
                </a:cubicBezTo>
                <a:cubicBezTo>
                  <a:pt x="1287409" y="3498430"/>
                  <a:pt x="1265391" y="3492347"/>
                  <a:pt x="1252381" y="3506093"/>
                </a:cubicBezTo>
                <a:cubicBezTo>
                  <a:pt x="1232588" y="3522393"/>
                  <a:pt x="1170020" y="3491785"/>
                  <a:pt x="1174550" y="3512642"/>
                </a:cubicBezTo>
                <a:cubicBezTo>
                  <a:pt x="1119896" y="3512841"/>
                  <a:pt x="1000484" y="3507431"/>
                  <a:pt x="924455" y="3507283"/>
                </a:cubicBezTo>
                <a:cubicBezTo>
                  <a:pt x="887180" y="3483915"/>
                  <a:pt x="777361" y="3516071"/>
                  <a:pt x="718373" y="3511753"/>
                </a:cubicBezTo>
                <a:cubicBezTo>
                  <a:pt x="666588" y="3513355"/>
                  <a:pt x="661645" y="3525551"/>
                  <a:pt x="600444" y="3520899"/>
                </a:cubicBezTo>
                <a:cubicBezTo>
                  <a:pt x="491334" y="3516943"/>
                  <a:pt x="451794" y="3507522"/>
                  <a:pt x="351173" y="3495843"/>
                </a:cubicBezTo>
                <a:cubicBezTo>
                  <a:pt x="237121" y="3487112"/>
                  <a:pt x="235857" y="3499212"/>
                  <a:pt x="108372" y="3484386"/>
                </a:cubicBezTo>
                <a:cubicBezTo>
                  <a:pt x="86318" y="3481054"/>
                  <a:pt x="40657" y="3480329"/>
                  <a:pt x="6467" y="3476532"/>
                </a:cubicBezTo>
                <a:lnTo>
                  <a:pt x="0" y="3475412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968F1F5D-D1C4-6763-DDF7-E2D074A10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1727" y="2190741"/>
            <a:ext cx="1348547" cy="40780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F3981DA-43D3-DFC6-7754-6867E38231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0037" y="2099001"/>
            <a:ext cx="2606118" cy="2355012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80A21BA-ACE5-04A3-77E3-37EAC7AC7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1206" y="1524000"/>
            <a:ext cx="8716961" cy="50291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dirty="0"/>
              <a:t> </a:t>
            </a:r>
          </a:p>
          <a:p>
            <a:pPr marL="0" indent="0">
              <a:buNone/>
            </a:pPr>
            <a:r>
              <a:rPr lang="de-DE" b="1" dirty="0"/>
              <a:t>Der pädagogische Alltag als Bühne – </a:t>
            </a:r>
          </a:p>
          <a:p>
            <a:pPr marL="0" indent="0">
              <a:buNone/>
            </a:pPr>
            <a:r>
              <a:rPr lang="de-DE" b="1" dirty="0"/>
              <a:t>die „anderen 23 Stunden“:</a:t>
            </a:r>
          </a:p>
          <a:p>
            <a:pPr marL="0" indent="0">
              <a:buNone/>
            </a:pPr>
            <a:r>
              <a:rPr lang="de-DE" dirty="0"/>
              <a:t>Essen, Spielen, Hausaufgaben, ‚Ämter‘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Die Szene als situativer Ausschnitt:</a:t>
            </a:r>
            <a:r>
              <a:rPr lang="de-DE" dirty="0"/>
              <a:t> </a:t>
            </a:r>
          </a:p>
          <a:p>
            <a:pPr marL="0" indent="0">
              <a:buNone/>
            </a:pPr>
            <a:r>
              <a:rPr lang="de-DE" dirty="0"/>
              <a:t>von unbewussten Konflikten, Sehnsüchten, Beziehungen, Leid 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B1BE8BC-F8D6-7C3C-76CF-78260391CA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8997" y="5012327"/>
            <a:ext cx="4588126" cy="1378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088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6E0692-8894-A039-7D9C-F3EE4FD09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03B1CF2-F39B-7F8E-2156-25D99DA00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E8CB00-1839-ECA6-AFA4-3BCAFF149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751" y="609602"/>
            <a:ext cx="8924392" cy="841965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de-DE" sz="36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3</a:t>
            </a:r>
            <a:r>
              <a:rPr lang="de-DE" sz="3600" dirty="0">
                <a:solidFill>
                  <a:schemeClr val="bg2">
                    <a:lumMod val="90000"/>
                  </a:schemeClr>
                </a:solidFill>
              </a:rPr>
              <a:t>	Leitidee: das szenische Verstehen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45F0AA-F8D2-B6C3-2028-6F4ABB76C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3813" y="2337807"/>
            <a:ext cx="9604374" cy="3585866"/>
          </a:xfrm>
          <a:custGeom>
            <a:avLst/>
            <a:gdLst>
              <a:gd name="connsiteX0" fmla="*/ 0 w 9604374"/>
              <a:gd name="connsiteY0" fmla="*/ 0 h 3585866"/>
              <a:gd name="connsiteX1" fmla="*/ 9604374 w 9604374"/>
              <a:gd name="connsiteY1" fmla="*/ 0 h 3585866"/>
              <a:gd name="connsiteX2" fmla="*/ 9604374 w 9604374"/>
              <a:gd name="connsiteY2" fmla="*/ 3095088 h 3585866"/>
              <a:gd name="connsiteX3" fmla="*/ 9591455 w 9604374"/>
              <a:gd name="connsiteY3" fmla="*/ 3097044 h 3585866"/>
              <a:gd name="connsiteX4" fmla="*/ 9285147 w 9604374"/>
              <a:gd name="connsiteY4" fmla="*/ 3164182 h 3585866"/>
              <a:gd name="connsiteX5" fmla="*/ 9114078 w 9604374"/>
              <a:gd name="connsiteY5" fmla="*/ 3164299 h 3585866"/>
              <a:gd name="connsiteX6" fmla="*/ 8999665 w 9604374"/>
              <a:gd name="connsiteY6" fmla="*/ 3157864 h 3585866"/>
              <a:gd name="connsiteX7" fmla="*/ 8925240 w 9604374"/>
              <a:gd name="connsiteY7" fmla="*/ 3152135 h 3585866"/>
              <a:gd name="connsiteX8" fmla="*/ 8868257 w 9604374"/>
              <a:gd name="connsiteY8" fmla="*/ 3146819 h 3585866"/>
              <a:gd name="connsiteX9" fmla="*/ 8792363 w 9604374"/>
              <a:gd name="connsiteY9" fmla="*/ 3146856 h 3585866"/>
              <a:gd name="connsiteX10" fmla="*/ 8668399 w 9604374"/>
              <a:gd name="connsiteY10" fmla="*/ 3196893 h 3585866"/>
              <a:gd name="connsiteX11" fmla="*/ 8474043 w 9604374"/>
              <a:gd name="connsiteY11" fmla="*/ 3240734 h 3585866"/>
              <a:gd name="connsiteX12" fmla="*/ 8317555 w 9604374"/>
              <a:gd name="connsiteY12" fmla="*/ 3247156 h 3585866"/>
              <a:gd name="connsiteX13" fmla="*/ 8280111 w 9604374"/>
              <a:gd name="connsiteY13" fmla="*/ 3255812 h 3585866"/>
              <a:gd name="connsiteX14" fmla="*/ 8096088 w 9604374"/>
              <a:gd name="connsiteY14" fmla="*/ 3253903 h 3585866"/>
              <a:gd name="connsiteX15" fmla="*/ 7825642 w 9604374"/>
              <a:gd name="connsiteY15" fmla="*/ 3271628 h 3585866"/>
              <a:gd name="connsiteX16" fmla="*/ 7531820 w 9604374"/>
              <a:gd name="connsiteY16" fmla="*/ 3252671 h 3585866"/>
              <a:gd name="connsiteX17" fmla="*/ 7193751 w 9604374"/>
              <a:gd name="connsiteY17" fmla="*/ 3245192 h 3585866"/>
              <a:gd name="connsiteX18" fmla="*/ 6976768 w 9604374"/>
              <a:gd name="connsiteY18" fmla="*/ 3238559 h 3585866"/>
              <a:gd name="connsiteX19" fmla="*/ 6756462 w 9604374"/>
              <a:gd name="connsiteY19" fmla="*/ 3273268 h 3585866"/>
              <a:gd name="connsiteX20" fmla="*/ 6512214 w 9604374"/>
              <a:gd name="connsiteY20" fmla="*/ 3298845 h 3585866"/>
              <a:gd name="connsiteX21" fmla="*/ 6289569 w 9604374"/>
              <a:gd name="connsiteY21" fmla="*/ 3301118 h 3585866"/>
              <a:gd name="connsiteX22" fmla="*/ 6157816 w 9604374"/>
              <a:gd name="connsiteY22" fmla="*/ 3308643 h 3585866"/>
              <a:gd name="connsiteX23" fmla="*/ 6110062 w 9604374"/>
              <a:gd name="connsiteY23" fmla="*/ 3321185 h 3585866"/>
              <a:gd name="connsiteX24" fmla="*/ 6041832 w 9604374"/>
              <a:gd name="connsiteY24" fmla="*/ 3332190 h 3585866"/>
              <a:gd name="connsiteX25" fmla="*/ 5923195 w 9604374"/>
              <a:gd name="connsiteY25" fmla="*/ 3359104 h 3585866"/>
              <a:gd name="connsiteX26" fmla="*/ 5770972 w 9604374"/>
              <a:gd name="connsiteY26" fmla="*/ 3369893 h 3585866"/>
              <a:gd name="connsiteX27" fmla="*/ 5632583 w 9604374"/>
              <a:gd name="connsiteY27" fmla="*/ 3357730 h 3585866"/>
              <a:gd name="connsiteX28" fmla="*/ 5539996 w 9604374"/>
              <a:gd name="connsiteY28" fmla="*/ 3352890 h 3585866"/>
              <a:gd name="connsiteX29" fmla="*/ 5315460 w 9604374"/>
              <a:gd name="connsiteY29" fmla="*/ 3350411 h 3585866"/>
              <a:gd name="connsiteX30" fmla="*/ 5072455 w 9604374"/>
              <a:gd name="connsiteY30" fmla="*/ 3338147 h 3585866"/>
              <a:gd name="connsiteX31" fmla="*/ 5016364 w 9604374"/>
              <a:gd name="connsiteY31" fmla="*/ 3348937 h 3585866"/>
              <a:gd name="connsiteX32" fmla="*/ 4922276 w 9604374"/>
              <a:gd name="connsiteY32" fmla="*/ 3366515 h 3585866"/>
              <a:gd name="connsiteX33" fmla="*/ 4856444 w 9604374"/>
              <a:gd name="connsiteY33" fmla="*/ 3399463 h 3585866"/>
              <a:gd name="connsiteX34" fmla="*/ 4775993 w 9604374"/>
              <a:gd name="connsiteY34" fmla="*/ 3406312 h 3585866"/>
              <a:gd name="connsiteX35" fmla="*/ 4667320 w 9604374"/>
              <a:gd name="connsiteY35" fmla="*/ 3397926 h 3585866"/>
              <a:gd name="connsiteX36" fmla="*/ 4540268 w 9604374"/>
              <a:gd name="connsiteY36" fmla="*/ 3424464 h 3585866"/>
              <a:gd name="connsiteX37" fmla="*/ 4465491 w 9604374"/>
              <a:gd name="connsiteY37" fmla="*/ 3433154 h 3585866"/>
              <a:gd name="connsiteX38" fmla="*/ 4262864 w 9604374"/>
              <a:gd name="connsiteY38" fmla="*/ 3464075 h 3585866"/>
              <a:gd name="connsiteX39" fmla="*/ 4175005 w 9604374"/>
              <a:gd name="connsiteY39" fmla="*/ 3493545 h 3585866"/>
              <a:gd name="connsiteX40" fmla="*/ 4030100 w 9604374"/>
              <a:gd name="connsiteY40" fmla="*/ 3514212 h 3585866"/>
              <a:gd name="connsiteX41" fmla="*/ 3926631 w 9604374"/>
              <a:gd name="connsiteY41" fmla="*/ 3525304 h 3585866"/>
              <a:gd name="connsiteX42" fmla="*/ 3897306 w 9604374"/>
              <a:gd name="connsiteY42" fmla="*/ 3547095 h 3585866"/>
              <a:gd name="connsiteX43" fmla="*/ 3896886 w 9604374"/>
              <a:gd name="connsiteY43" fmla="*/ 3547500 h 3585866"/>
              <a:gd name="connsiteX44" fmla="*/ 3834004 w 9604374"/>
              <a:gd name="connsiteY44" fmla="*/ 3550510 h 3585866"/>
              <a:gd name="connsiteX45" fmla="*/ 3696227 w 9604374"/>
              <a:gd name="connsiteY45" fmla="*/ 3574175 h 3585866"/>
              <a:gd name="connsiteX46" fmla="*/ 3652821 w 9604374"/>
              <a:gd name="connsiteY46" fmla="*/ 3580368 h 3585866"/>
              <a:gd name="connsiteX47" fmla="*/ 3629691 w 9604374"/>
              <a:gd name="connsiteY47" fmla="*/ 3585866 h 3585866"/>
              <a:gd name="connsiteX48" fmla="*/ 3595018 w 9604374"/>
              <a:gd name="connsiteY48" fmla="*/ 3571623 h 3585866"/>
              <a:gd name="connsiteX49" fmla="*/ 3551656 w 9604374"/>
              <a:gd name="connsiteY49" fmla="*/ 3577800 h 3585866"/>
              <a:gd name="connsiteX50" fmla="*/ 3541558 w 9604374"/>
              <a:gd name="connsiteY50" fmla="*/ 3579797 h 3585866"/>
              <a:gd name="connsiteX51" fmla="*/ 3465708 w 9604374"/>
              <a:gd name="connsiteY51" fmla="*/ 3565931 h 3585866"/>
              <a:gd name="connsiteX52" fmla="*/ 3458313 w 9604374"/>
              <a:gd name="connsiteY52" fmla="*/ 3560366 h 3585866"/>
              <a:gd name="connsiteX53" fmla="*/ 3420278 w 9604374"/>
              <a:gd name="connsiteY53" fmla="*/ 3557947 h 3585866"/>
              <a:gd name="connsiteX54" fmla="*/ 3415952 w 9604374"/>
              <a:gd name="connsiteY54" fmla="*/ 3559424 h 3585866"/>
              <a:gd name="connsiteX55" fmla="*/ 3384432 w 9604374"/>
              <a:gd name="connsiteY55" fmla="*/ 3550905 h 3585866"/>
              <a:gd name="connsiteX56" fmla="*/ 3258039 w 9604374"/>
              <a:gd name="connsiteY56" fmla="*/ 3535884 h 3585866"/>
              <a:gd name="connsiteX57" fmla="*/ 3015008 w 9604374"/>
              <a:gd name="connsiteY57" fmla="*/ 3528000 h 3585866"/>
              <a:gd name="connsiteX58" fmla="*/ 2761910 w 9604374"/>
              <a:gd name="connsiteY58" fmla="*/ 3505496 h 3585866"/>
              <a:gd name="connsiteX59" fmla="*/ 2521923 w 9604374"/>
              <a:gd name="connsiteY59" fmla="*/ 3514208 h 3585866"/>
              <a:gd name="connsiteX60" fmla="*/ 2085894 w 9604374"/>
              <a:gd name="connsiteY60" fmla="*/ 3490122 h 3585866"/>
              <a:gd name="connsiteX61" fmla="*/ 1936305 w 9604374"/>
              <a:gd name="connsiteY61" fmla="*/ 3487966 h 3585866"/>
              <a:gd name="connsiteX62" fmla="*/ 1836080 w 9604374"/>
              <a:gd name="connsiteY62" fmla="*/ 3487150 h 3585866"/>
              <a:gd name="connsiteX63" fmla="*/ 1829133 w 9604374"/>
              <a:gd name="connsiteY63" fmla="*/ 3489437 h 3585866"/>
              <a:gd name="connsiteX64" fmla="*/ 1801140 w 9604374"/>
              <a:gd name="connsiteY64" fmla="*/ 3490787 h 3585866"/>
              <a:gd name="connsiteX65" fmla="*/ 1793476 w 9604374"/>
              <a:gd name="connsiteY65" fmla="*/ 3500921 h 3585866"/>
              <a:gd name="connsiteX66" fmla="*/ 1699923 w 9604374"/>
              <a:gd name="connsiteY66" fmla="*/ 3509706 h 3585866"/>
              <a:gd name="connsiteX67" fmla="*/ 1474760 w 9604374"/>
              <a:gd name="connsiteY67" fmla="*/ 3513685 h 3585866"/>
              <a:gd name="connsiteX68" fmla="*/ 1308130 w 9604374"/>
              <a:gd name="connsiteY68" fmla="*/ 3496703 h 3585866"/>
              <a:gd name="connsiteX69" fmla="*/ 1252381 w 9604374"/>
              <a:gd name="connsiteY69" fmla="*/ 3506093 h 3585866"/>
              <a:gd name="connsiteX70" fmla="*/ 1174550 w 9604374"/>
              <a:gd name="connsiteY70" fmla="*/ 3512642 h 3585866"/>
              <a:gd name="connsiteX71" fmla="*/ 924455 w 9604374"/>
              <a:gd name="connsiteY71" fmla="*/ 3507283 h 3585866"/>
              <a:gd name="connsiteX72" fmla="*/ 718373 w 9604374"/>
              <a:gd name="connsiteY72" fmla="*/ 3511753 h 3585866"/>
              <a:gd name="connsiteX73" fmla="*/ 600444 w 9604374"/>
              <a:gd name="connsiteY73" fmla="*/ 3520899 h 3585866"/>
              <a:gd name="connsiteX74" fmla="*/ 351173 w 9604374"/>
              <a:gd name="connsiteY74" fmla="*/ 3495843 h 3585866"/>
              <a:gd name="connsiteX75" fmla="*/ 108372 w 9604374"/>
              <a:gd name="connsiteY75" fmla="*/ 3484386 h 3585866"/>
              <a:gd name="connsiteX76" fmla="*/ 6467 w 9604374"/>
              <a:gd name="connsiteY76" fmla="*/ 3476532 h 3585866"/>
              <a:gd name="connsiteX77" fmla="*/ 0 w 9604374"/>
              <a:gd name="connsiteY77" fmla="*/ 3475412 h 3585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604374" h="3585866">
                <a:moveTo>
                  <a:pt x="0" y="0"/>
                </a:moveTo>
                <a:lnTo>
                  <a:pt x="9604374" y="0"/>
                </a:lnTo>
                <a:lnTo>
                  <a:pt x="9604374" y="3095088"/>
                </a:lnTo>
                <a:lnTo>
                  <a:pt x="9591455" y="3097044"/>
                </a:lnTo>
                <a:cubicBezTo>
                  <a:pt x="9496183" y="3133516"/>
                  <a:pt x="9411472" y="3121301"/>
                  <a:pt x="9285147" y="3164182"/>
                </a:cubicBezTo>
                <a:cubicBezTo>
                  <a:pt x="9222914" y="3162781"/>
                  <a:pt x="9174371" y="3173454"/>
                  <a:pt x="9114078" y="3164299"/>
                </a:cubicBezTo>
                <a:cubicBezTo>
                  <a:pt x="9087411" y="3155904"/>
                  <a:pt x="9030947" y="3180906"/>
                  <a:pt x="8999665" y="3157864"/>
                </a:cubicBezTo>
                <a:cubicBezTo>
                  <a:pt x="8997339" y="3174606"/>
                  <a:pt x="8938300" y="3159909"/>
                  <a:pt x="8925240" y="3152135"/>
                </a:cubicBezTo>
                <a:cubicBezTo>
                  <a:pt x="8910091" y="3159441"/>
                  <a:pt x="8884639" y="3146109"/>
                  <a:pt x="8868257" y="3146819"/>
                </a:cubicBezTo>
                <a:cubicBezTo>
                  <a:pt x="8835852" y="3110204"/>
                  <a:pt x="8832251" y="3167659"/>
                  <a:pt x="8792363" y="3146856"/>
                </a:cubicBezTo>
                <a:cubicBezTo>
                  <a:pt x="8774838" y="3159285"/>
                  <a:pt x="8715420" y="3185652"/>
                  <a:pt x="8668399" y="3196893"/>
                </a:cubicBezTo>
                <a:cubicBezTo>
                  <a:pt x="8575902" y="3221445"/>
                  <a:pt x="8569506" y="3250654"/>
                  <a:pt x="8474043" y="3240734"/>
                </a:cubicBezTo>
                <a:cubicBezTo>
                  <a:pt x="8460613" y="3264436"/>
                  <a:pt x="8297088" y="3204738"/>
                  <a:pt x="8317555" y="3247156"/>
                </a:cubicBezTo>
                <a:cubicBezTo>
                  <a:pt x="8285696" y="3245083"/>
                  <a:pt x="8262352" y="3228203"/>
                  <a:pt x="8280111" y="3255812"/>
                </a:cubicBezTo>
                <a:lnTo>
                  <a:pt x="8096088" y="3253903"/>
                </a:lnTo>
                <a:cubicBezTo>
                  <a:pt x="7994084" y="3261603"/>
                  <a:pt x="7930388" y="3281921"/>
                  <a:pt x="7825642" y="3271628"/>
                </a:cubicBezTo>
                <a:cubicBezTo>
                  <a:pt x="7723046" y="3270395"/>
                  <a:pt x="7671282" y="3252297"/>
                  <a:pt x="7531820" y="3252671"/>
                </a:cubicBezTo>
                <a:cubicBezTo>
                  <a:pt x="7433606" y="3250277"/>
                  <a:pt x="7293100" y="3236234"/>
                  <a:pt x="7193751" y="3245192"/>
                </a:cubicBezTo>
                <a:cubicBezTo>
                  <a:pt x="7074822" y="3223769"/>
                  <a:pt x="7104250" y="3250265"/>
                  <a:pt x="6976768" y="3238559"/>
                </a:cubicBezTo>
                <a:cubicBezTo>
                  <a:pt x="6921032" y="3284865"/>
                  <a:pt x="6823818" y="3261794"/>
                  <a:pt x="6756462" y="3273268"/>
                </a:cubicBezTo>
                <a:cubicBezTo>
                  <a:pt x="6679037" y="3283316"/>
                  <a:pt x="6590030" y="3294204"/>
                  <a:pt x="6512214" y="3298845"/>
                </a:cubicBezTo>
                <a:cubicBezTo>
                  <a:pt x="6450581" y="3277980"/>
                  <a:pt x="6366042" y="3329199"/>
                  <a:pt x="6289569" y="3301118"/>
                </a:cubicBezTo>
                <a:cubicBezTo>
                  <a:pt x="6261432" y="3294355"/>
                  <a:pt x="6174310" y="3295209"/>
                  <a:pt x="6157816" y="3308643"/>
                </a:cubicBezTo>
                <a:cubicBezTo>
                  <a:pt x="6139648" y="3311557"/>
                  <a:pt x="6118459" y="3306799"/>
                  <a:pt x="6110062" y="3321185"/>
                </a:cubicBezTo>
                <a:cubicBezTo>
                  <a:pt x="6096189" y="3338498"/>
                  <a:pt x="6032810" y="3311765"/>
                  <a:pt x="6041832" y="3332190"/>
                </a:cubicBezTo>
                <a:cubicBezTo>
                  <a:pt x="5996830" y="3313871"/>
                  <a:pt x="5961033" y="3350141"/>
                  <a:pt x="5923195" y="3359104"/>
                </a:cubicBezTo>
                <a:cubicBezTo>
                  <a:pt x="5887750" y="3340930"/>
                  <a:pt x="5853570" y="3365323"/>
                  <a:pt x="5770972" y="3369893"/>
                </a:cubicBezTo>
                <a:cubicBezTo>
                  <a:pt x="5731993" y="3348876"/>
                  <a:pt x="5705091" y="3385599"/>
                  <a:pt x="5632583" y="3357730"/>
                </a:cubicBezTo>
                <a:cubicBezTo>
                  <a:pt x="5594087" y="3357562"/>
                  <a:pt x="5606154" y="3357443"/>
                  <a:pt x="5539996" y="3352890"/>
                </a:cubicBezTo>
                <a:cubicBezTo>
                  <a:pt x="5439049" y="3348000"/>
                  <a:pt x="5408459" y="3356166"/>
                  <a:pt x="5315460" y="3350411"/>
                </a:cubicBezTo>
                <a:cubicBezTo>
                  <a:pt x="5211119" y="3348356"/>
                  <a:pt x="5208881" y="3372469"/>
                  <a:pt x="5072455" y="3338147"/>
                </a:cubicBezTo>
                <a:cubicBezTo>
                  <a:pt x="5061717" y="3354508"/>
                  <a:pt x="5045493" y="3355753"/>
                  <a:pt x="5016364" y="3348937"/>
                </a:cubicBezTo>
                <a:cubicBezTo>
                  <a:pt x="4965900" y="3349130"/>
                  <a:pt x="4977835" y="3389131"/>
                  <a:pt x="4922276" y="3366515"/>
                </a:cubicBezTo>
                <a:cubicBezTo>
                  <a:pt x="4935702" y="3387794"/>
                  <a:pt x="4828733" y="3377760"/>
                  <a:pt x="4856444" y="3399463"/>
                </a:cubicBezTo>
                <a:cubicBezTo>
                  <a:pt x="4827698" y="3420094"/>
                  <a:pt x="4805019" y="3388256"/>
                  <a:pt x="4775993" y="3406312"/>
                </a:cubicBezTo>
                <a:cubicBezTo>
                  <a:pt x="4744470" y="3406056"/>
                  <a:pt x="4706605" y="3394901"/>
                  <a:pt x="4667320" y="3397926"/>
                </a:cubicBezTo>
                <a:cubicBezTo>
                  <a:pt x="4613435" y="3387476"/>
                  <a:pt x="4608100" y="3410487"/>
                  <a:pt x="4540268" y="3424464"/>
                </a:cubicBezTo>
                <a:cubicBezTo>
                  <a:pt x="4508279" y="3412969"/>
                  <a:pt x="4485989" y="3420063"/>
                  <a:pt x="4465491" y="3433154"/>
                </a:cubicBezTo>
                <a:cubicBezTo>
                  <a:pt x="4396498" y="3432601"/>
                  <a:pt x="4338078" y="3453569"/>
                  <a:pt x="4262864" y="3464075"/>
                </a:cubicBezTo>
                <a:cubicBezTo>
                  <a:pt x="4180249" y="3483394"/>
                  <a:pt x="4225769" y="3479019"/>
                  <a:pt x="4175005" y="3493545"/>
                </a:cubicBezTo>
                <a:lnTo>
                  <a:pt x="4030100" y="3514212"/>
                </a:lnTo>
                <a:lnTo>
                  <a:pt x="3926631" y="3525304"/>
                </a:lnTo>
                <a:lnTo>
                  <a:pt x="3897306" y="3547095"/>
                </a:lnTo>
                <a:lnTo>
                  <a:pt x="3896886" y="3547500"/>
                </a:lnTo>
                <a:lnTo>
                  <a:pt x="3834004" y="3550510"/>
                </a:lnTo>
                <a:cubicBezTo>
                  <a:pt x="3800562" y="3554957"/>
                  <a:pt x="3734185" y="3568533"/>
                  <a:pt x="3696227" y="3574175"/>
                </a:cubicBezTo>
                <a:cubicBezTo>
                  <a:pt x="3661780" y="3570074"/>
                  <a:pt x="3640587" y="3551815"/>
                  <a:pt x="3652821" y="3580368"/>
                </a:cubicBezTo>
                <a:cubicBezTo>
                  <a:pt x="3641506" y="3579831"/>
                  <a:pt x="3634593" y="3582151"/>
                  <a:pt x="3629691" y="3585866"/>
                </a:cubicBezTo>
                <a:lnTo>
                  <a:pt x="3595018" y="3571623"/>
                </a:lnTo>
                <a:lnTo>
                  <a:pt x="3551656" y="3577800"/>
                </a:lnTo>
                <a:lnTo>
                  <a:pt x="3541558" y="3579797"/>
                </a:lnTo>
                <a:lnTo>
                  <a:pt x="3465708" y="3565931"/>
                </a:lnTo>
                <a:lnTo>
                  <a:pt x="3458313" y="3560366"/>
                </a:lnTo>
                <a:cubicBezTo>
                  <a:pt x="3450380" y="3556940"/>
                  <a:pt x="3439090" y="3555355"/>
                  <a:pt x="3420278" y="3557947"/>
                </a:cubicBezTo>
                <a:lnTo>
                  <a:pt x="3415952" y="3559424"/>
                </a:lnTo>
                <a:lnTo>
                  <a:pt x="3384432" y="3550905"/>
                </a:lnTo>
                <a:cubicBezTo>
                  <a:pt x="3374259" y="3547029"/>
                  <a:pt x="3265415" y="3542149"/>
                  <a:pt x="3258039" y="3535884"/>
                </a:cubicBezTo>
                <a:cubicBezTo>
                  <a:pt x="3138852" y="3551394"/>
                  <a:pt x="3130647" y="3523871"/>
                  <a:pt x="3015008" y="3528000"/>
                </a:cubicBezTo>
                <a:cubicBezTo>
                  <a:pt x="2914857" y="3486061"/>
                  <a:pt x="2851687" y="3511605"/>
                  <a:pt x="2761910" y="3505496"/>
                </a:cubicBezTo>
                <a:cubicBezTo>
                  <a:pt x="2676401" y="3501198"/>
                  <a:pt x="2636809" y="3514769"/>
                  <a:pt x="2521923" y="3514208"/>
                </a:cubicBezTo>
                <a:cubicBezTo>
                  <a:pt x="2400197" y="3505062"/>
                  <a:pt x="2222818" y="3509922"/>
                  <a:pt x="2085894" y="3490122"/>
                </a:cubicBezTo>
                <a:cubicBezTo>
                  <a:pt x="1978312" y="3483748"/>
                  <a:pt x="1977940" y="3488460"/>
                  <a:pt x="1936305" y="3487966"/>
                </a:cubicBezTo>
                <a:cubicBezTo>
                  <a:pt x="1922459" y="3490683"/>
                  <a:pt x="1849334" y="3482739"/>
                  <a:pt x="1836080" y="3487150"/>
                </a:cubicBezTo>
                <a:lnTo>
                  <a:pt x="1829133" y="3489437"/>
                </a:lnTo>
                <a:lnTo>
                  <a:pt x="1801140" y="3490787"/>
                </a:lnTo>
                <a:lnTo>
                  <a:pt x="1793476" y="3500921"/>
                </a:lnTo>
                <a:lnTo>
                  <a:pt x="1699923" y="3509706"/>
                </a:lnTo>
                <a:cubicBezTo>
                  <a:pt x="1637728" y="3485036"/>
                  <a:pt x="1584624" y="3514467"/>
                  <a:pt x="1474760" y="3513685"/>
                </a:cubicBezTo>
                <a:cubicBezTo>
                  <a:pt x="1445646" y="3505164"/>
                  <a:pt x="1329781" y="3484421"/>
                  <a:pt x="1308130" y="3496703"/>
                </a:cubicBezTo>
                <a:cubicBezTo>
                  <a:pt x="1287409" y="3498430"/>
                  <a:pt x="1265391" y="3492347"/>
                  <a:pt x="1252381" y="3506093"/>
                </a:cubicBezTo>
                <a:cubicBezTo>
                  <a:pt x="1232588" y="3522393"/>
                  <a:pt x="1170020" y="3491785"/>
                  <a:pt x="1174550" y="3512642"/>
                </a:cubicBezTo>
                <a:cubicBezTo>
                  <a:pt x="1119896" y="3512841"/>
                  <a:pt x="1000484" y="3507431"/>
                  <a:pt x="924455" y="3507283"/>
                </a:cubicBezTo>
                <a:cubicBezTo>
                  <a:pt x="887180" y="3483915"/>
                  <a:pt x="777361" y="3516071"/>
                  <a:pt x="718373" y="3511753"/>
                </a:cubicBezTo>
                <a:cubicBezTo>
                  <a:pt x="666588" y="3513355"/>
                  <a:pt x="661645" y="3525551"/>
                  <a:pt x="600444" y="3520899"/>
                </a:cubicBezTo>
                <a:cubicBezTo>
                  <a:pt x="491334" y="3516943"/>
                  <a:pt x="451794" y="3507522"/>
                  <a:pt x="351173" y="3495843"/>
                </a:cubicBezTo>
                <a:cubicBezTo>
                  <a:pt x="237121" y="3487112"/>
                  <a:pt x="235857" y="3499212"/>
                  <a:pt x="108372" y="3484386"/>
                </a:cubicBezTo>
                <a:cubicBezTo>
                  <a:pt x="86318" y="3481054"/>
                  <a:pt x="40657" y="3480329"/>
                  <a:pt x="6467" y="3476532"/>
                </a:cubicBezTo>
                <a:lnTo>
                  <a:pt x="0" y="3475412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3DE1A824-8BF9-3C98-E582-4DA60BA5F1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1727" y="2190741"/>
            <a:ext cx="1348547" cy="40780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797B8AB-1330-1FF4-1B28-91CFD3F1E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856" y="2061169"/>
            <a:ext cx="2092303" cy="2582900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34D3DB0-0CAB-0CBB-80D7-880DA66162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811" y="1710814"/>
            <a:ext cx="9604374" cy="4952034"/>
          </a:xfrm>
        </p:spPr>
        <p:txBody>
          <a:bodyPr>
            <a:normAutofit/>
          </a:bodyPr>
          <a:lstStyle/>
          <a:p>
            <a:r>
              <a:rPr lang="de-DE" sz="2600" b="1" dirty="0"/>
              <a:t>Alfred Lorenzer </a:t>
            </a:r>
            <a:r>
              <a:rPr lang="de-DE" sz="2600" dirty="0"/>
              <a:t>(1922 – 2002): Psychoanalytiker, </a:t>
            </a:r>
          </a:p>
          <a:p>
            <a:pPr marL="0" indent="0">
              <a:buNone/>
            </a:pPr>
            <a:r>
              <a:rPr lang="de-DE" sz="2600" dirty="0"/>
              <a:t>Soziologe, Professor an der Goethe-Uni Frankfurt</a:t>
            </a:r>
          </a:p>
          <a:p>
            <a:pPr marL="0" indent="0">
              <a:buNone/>
            </a:pPr>
            <a:endParaRPr lang="de-DE" sz="2600" b="1" dirty="0"/>
          </a:p>
          <a:p>
            <a:pPr marL="0" indent="0">
              <a:buNone/>
            </a:pPr>
            <a:endParaRPr lang="de-DE" sz="2600" b="1" dirty="0"/>
          </a:p>
          <a:p>
            <a:pPr marL="0" indent="0">
              <a:buNone/>
            </a:pPr>
            <a:endParaRPr lang="de-DE" sz="2600" b="1" dirty="0"/>
          </a:p>
          <a:p>
            <a:pPr marL="0" indent="0">
              <a:buNone/>
            </a:pPr>
            <a:r>
              <a:rPr lang="de-DE" b="1" dirty="0"/>
              <a:t>Grundidee</a:t>
            </a:r>
            <a:r>
              <a:rPr lang="de-DE" dirty="0"/>
              <a:t>: </a:t>
            </a:r>
          </a:p>
          <a:p>
            <a:r>
              <a:rPr lang="de-DE" dirty="0"/>
              <a:t>Psychoanalytischer Blick auf unbewusste Motive, innere Konflikte und (Beziehungs-)Muster</a:t>
            </a:r>
          </a:p>
          <a:p>
            <a:r>
              <a:rPr lang="de-DE" dirty="0"/>
              <a:t>Verstehen von unbewussten und belastenden Lebenssituationen in Szenen menschlichen Alltags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sz="20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3D92A88-12DD-6C82-7C98-BD66618D5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5889" y="3036411"/>
            <a:ext cx="2151676" cy="127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462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83AD71-6F83-FE8E-5349-61D98D2C93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3C9E4D5-F400-E5C0-467D-0D7EB0C6C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1DDBD63-3ADA-145C-F038-C73D2C627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3441" y="455845"/>
            <a:ext cx="8924392" cy="9144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de-DE" sz="40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3</a:t>
            </a:r>
            <a:r>
              <a:rPr lang="de-DE" sz="3600" dirty="0">
                <a:solidFill>
                  <a:schemeClr val="bg2">
                    <a:lumMod val="90000"/>
                  </a:schemeClr>
                </a:solidFill>
              </a:rPr>
              <a:t>	 Leitideen: das szenische Verstehen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34A060F-6826-EFE7-85A1-5E54AD575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3813" y="2337807"/>
            <a:ext cx="9604374" cy="3585866"/>
          </a:xfrm>
          <a:custGeom>
            <a:avLst/>
            <a:gdLst>
              <a:gd name="connsiteX0" fmla="*/ 0 w 9604374"/>
              <a:gd name="connsiteY0" fmla="*/ 0 h 3585866"/>
              <a:gd name="connsiteX1" fmla="*/ 9604374 w 9604374"/>
              <a:gd name="connsiteY1" fmla="*/ 0 h 3585866"/>
              <a:gd name="connsiteX2" fmla="*/ 9604374 w 9604374"/>
              <a:gd name="connsiteY2" fmla="*/ 3095088 h 3585866"/>
              <a:gd name="connsiteX3" fmla="*/ 9591455 w 9604374"/>
              <a:gd name="connsiteY3" fmla="*/ 3097044 h 3585866"/>
              <a:gd name="connsiteX4" fmla="*/ 9285147 w 9604374"/>
              <a:gd name="connsiteY4" fmla="*/ 3164182 h 3585866"/>
              <a:gd name="connsiteX5" fmla="*/ 9114078 w 9604374"/>
              <a:gd name="connsiteY5" fmla="*/ 3164299 h 3585866"/>
              <a:gd name="connsiteX6" fmla="*/ 8999665 w 9604374"/>
              <a:gd name="connsiteY6" fmla="*/ 3157864 h 3585866"/>
              <a:gd name="connsiteX7" fmla="*/ 8925240 w 9604374"/>
              <a:gd name="connsiteY7" fmla="*/ 3152135 h 3585866"/>
              <a:gd name="connsiteX8" fmla="*/ 8868257 w 9604374"/>
              <a:gd name="connsiteY8" fmla="*/ 3146819 h 3585866"/>
              <a:gd name="connsiteX9" fmla="*/ 8792363 w 9604374"/>
              <a:gd name="connsiteY9" fmla="*/ 3146856 h 3585866"/>
              <a:gd name="connsiteX10" fmla="*/ 8668399 w 9604374"/>
              <a:gd name="connsiteY10" fmla="*/ 3196893 h 3585866"/>
              <a:gd name="connsiteX11" fmla="*/ 8474043 w 9604374"/>
              <a:gd name="connsiteY11" fmla="*/ 3240734 h 3585866"/>
              <a:gd name="connsiteX12" fmla="*/ 8317555 w 9604374"/>
              <a:gd name="connsiteY12" fmla="*/ 3247156 h 3585866"/>
              <a:gd name="connsiteX13" fmla="*/ 8280111 w 9604374"/>
              <a:gd name="connsiteY13" fmla="*/ 3255812 h 3585866"/>
              <a:gd name="connsiteX14" fmla="*/ 8096088 w 9604374"/>
              <a:gd name="connsiteY14" fmla="*/ 3253903 h 3585866"/>
              <a:gd name="connsiteX15" fmla="*/ 7825642 w 9604374"/>
              <a:gd name="connsiteY15" fmla="*/ 3271628 h 3585866"/>
              <a:gd name="connsiteX16" fmla="*/ 7531820 w 9604374"/>
              <a:gd name="connsiteY16" fmla="*/ 3252671 h 3585866"/>
              <a:gd name="connsiteX17" fmla="*/ 7193751 w 9604374"/>
              <a:gd name="connsiteY17" fmla="*/ 3245192 h 3585866"/>
              <a:gd name="connsiteX18" fmla="*/ 6976768 w 9604374"/>
              <a:gd name="connsiteY18" fmla="*/ 3238559 h 3585866"/>
              <a:gd name="connsiteX19" fmla="*/ 6756462 w 9604374"/>
              <a:gd name="connsiteY19" fmla="*/ 3273268 h 3585866"/>
              <a:gd name="connsiteX20" fmla="*/ 6512214 w 9604374"/>
              <a:gd name="connsiteY20" fmla="*/ 3298845 h 3585866"/>
              <a:gd name="connsiteX21" fmla="*/ 6289569 w 9604374"/>
              <a:gd name="connsiteY21" fmla="*/ 3301118 h 3585866"/>
              <a:gd name="connsiteX22" fmla="*/ 6157816 w 9604374"/>
              <a:gd name="connsiteY22" fmla="*/ 3308643 h 3585866"/>
              <a:gd name="connsiteX23" fmla="*/ 6110062 w 9604374"/>
              <a:gd name="connsiteY23" fmla="*/ 3321185 h 3585866"/>
              <a:gd name="connsiteX24" fmla="*/ 6041832 w 9604374"/>
              <a:gd name="connsiteY24" fmla="*/ 3332190 h 3585866"/>
              <a:gd name="connsiteX25" fmla="*/ 5923195 w 9604374"/>
              <a:gd name="connsiteY25" fmla="*/ 3359104 h 3585866"/>
              <a:gd name="connsiteX26" fmla="*/ 5770972 w 9604374"/>
              <a:gd name="connsiteY26" fmla="*/ 3369893 h 3585866"/>
              <a:gd name="connsiteX27" fmla="*/ 5632583 w 9604374"/>
              <a:gd name="connsiteY27" fmla="*/ 3357730 h 3585866"/>
              <a:gd name="connsiteX28" fmla="*/ 5539996 w 9604374"/>
              <a:gd name="connsiteY28" fmla="*/ 3352890 h 3585866"/>
              <a:gd name="connsiteX29" fmla="*/ 5315460 w 9604374"/>
              <a:gd name="connsiteY29" fmla="*/ 3350411 h 3585866"/>
              <a:gd name="connsiteX30" fmla="*/ 5072455 w 9604374"/>
              <a:gd name="connsiteY30" fmla="*/ 3338147 h 3585866"/>
              <a:gd name="connsiteX31" fmla="*/ 5016364 w 9604374"/>
              <a:gd name="connsiteY31" fmla="*/ 3348937 h 3585866"/>
              <a:gd name="connsiteX32" fmla="*/ 4922276 w 9604374"/>
              <a:gd name="connsiteY32" fmla="*/ 3366515 h 3585866"/>
              <a:gd name="connsiteX33" fmla="*/ 4856444 w 9604374"/>
              <a:gd name="connsiteY33" fmla="*/ 3399463 h 3585866"/>
              <a:gd name="connsiteX34" fmla="*/ 4775993 w 9604374"/>
              <a:gd name="connsiteY34" fmla="*/ 3406312 h 3585866"/>
              <a:gd name="connsiteX35" fmla="*/ 4667320 w 9604374"/>
              <a:gd name="connsiteY35" fmla="*/ 3397926 h 3585866"/>
              <a:gd name="connsiteX36" fmla="*/ 4540268 w 9604374"/>
              <a:gd name="connsiteY36" fmla="*/ 3424464 h 3585866"/>
              <a:gd name="connsiteX37" fmla="*/ 4465491 w 9604374"/>
              <a:gd name="connsiteY37" fmla="*/ 3433154 h 3585866"/>
              <a:gd name="connsiteX38" fmla="*/ 4262864 w 9604374"/>
              <a:gd name="connsiteY38" fmla="*/ 3464075 h 3585866"/>
              <a:gd name="connsiteX39" fmla="*/ 4175005 w 9604374"/>
              <a:gd name="connsiteY39" fmla="*/ 3493545 h 3585866"/>
              <a:gd name="connsiteX40" fmla="*/ 4030100 w 9604374"/>
              <a:gd name="connsiteY40" fmla="*/ 3514212 h 3585866"/>
              <a:gd name="connsiteX41" fmla="*/ 3926631 w 9604374"/>
              <a:gd name="connsiteY41" fmla="*/ 3525304 h 3585866"/>
              <a:gd name="connsiteX42" fmla="*/ 3897306 w 9604374"/>
              <a:gd name="connsiteY42" fmla="*/ 3547095 h 3585866"/>
              <a:gd name="connsiteX43" fmla="*/ 3896886 w 9604374"/>
              <a:gd name="connsiteY43" fmla="*/ 3547500 h 3585866"/>
              <a:gd name="connsiteX44" fmla="*/ 3834004 w 9604374"/>
              <a:gd name="connsiteY44" fmla="*/ 3550510 h 3585866"/>
              <a:gd name="connsiteX45" fmla="*/ 3696227 w 9604374"/>
              <a:gd name="connsiteY45" fmla="*/ 3574175 h 3585866"/>
              <a:gd name="connsiteX46" fmla="*/ 3652821 w 9604374"/>
              <a:gd name="connsiteY46" fmla="*/ 3580368 h 3585866"/>
              <a:gd name="connsiteX47" fmla="*/ 3629691 w 9604374"/>
              <a:gd name="connsiteY47" fmla="*/ 3585866 h 3585866"/>
              <a:gd name="connsiteX48" fmla="*/ 3595018 w 9604374"/>
              <a:gd name="connsiteY48" fmla="*/ 3571623 h 3585866"/>
              <a:gd name="connsiteX49" fmla="*/ 3551656 w 9604374"/>
              <a:gd name="connsiteY49" fmla="*/ 3577800 h 3585866"/>
              <a:gd name="connsiteX50" fmla="*/ 3541558 w 9604374"/>
              <a:gd name="connsiteY50" fmla="*/ 3579797 h 3585866"/>
              <a:gd name="connsiteX51" fmla="*/ 3465708 w 9604374"/>
              <a:gd name="connsiteY51" fmla="*/ 3565931 h 3585866"/>
              <a:gd name="connsiteX52" fmla="*/ 3458313 w 9604374"/>
              <a:gd name="connsiteY52" fmla="*/ 3560366 h 3585866"/>
              <a:gd name="connsiteX53" fmla="*/ 3420278 w 9604374"/>
              <a:gd name="connsiteY53" fmla="*/ 3557947 h 3585866"/>
              <a:gd name="connsiteX54" fmla="*/ 3415952 w 9604374"/>
              <a:gd name="connsiteY54" fmla="*/ 3559424 h 3585866"/>
              <a:gd name="connsiteX55" fmla="*/ 3384432 w 9604374"/>
              <a:gd name="connsiteY55" fmla="*/ 3550905 h 3585866"/>
              <a:gd name="connsiteX56" fmla="*/ 3258039 w 9604374"/>
              <a:gd name="connsiteY56" fmla="*/ 3535884 h 3585866"/>
              <a:gd name="connsiteX57" fmla="*/ 3015008 w 9604374"/>
              <a:gd name="connsiteY57" fmla="*/ 3528000 h 3585866"/>
              <a:gd name="connsiteX58" fmla="*/ 2761910 w 9604374"/>
              <a:gd name="connsiteY58" fmla="*/ 3505496 h 3585866"/>
              <a:gd name="connsiteX59" fmla="*/ 2521923 w 9604374"/>
              <a:gd name="connsiteY59" fmla="*/ 3514208 h 3585866"/>
              <a:gd name="connsiteX60" fmla="*/ 2085894 w 9604374"/>
              <a:gd name="connsiteY60" fmla="*/ 3490122 h 3585866"/>
              <a:gd name="connsiteX61" fmla="*/ 1936305 w 9604374"/>
              <a:gd name="connsiteY61" fmla="*/ 3487966 h 3585866"/>
              <a:gd name="connsiteX62" fmla="*/ 1836080 w 9604374"/>
              <a:gd name="connsiteY62" fmla="*/ 3487150 h 3585866"/>
              <a:gd name="connsiteX63" fmla="*/ 1829133 w 9604374"/>
              <a:gd name="connsiteY63" fmla="*/ 3489437 h 3585866"/>
              <a:gd name="connsiteX64" fmla="*/ 1801140 w 9604374"/>
              <a:gd name="connsiteY64" fmla="*/ 3490787 h 3585866"/>
              <a:gd name="connsiteX65" fmla="*/ 1793476 w 9604374"/>
              <a:gd name="connsiteY65" fmla="*/ 3500921 h 3585866"/>
              <a:gd name="connsiteX66" fmla="*/ 1699923 w 9604374"/>
              <a:gd name="connsiteY66" fmla="*/ 3509706 h 3585866"/>
              <a:gd name="connsiteX67" fmla="*/ 1474760 w 9604374"/>
              <a:gd name="connsiteY67" fmla="*/ 3513685 h 3585866"/>
              <a:gd name="connsiteX68" fmla="*/ 1308130 w 9604374"/>
              <a:gd name="connsiteY68" fmla="*/ 3496703 h 3585866"/>
              <a:gd name="connsiteX69" fmla="*/ 1252381 w 9604374"/>
              <a:gd name="connsiteY69" fmla="*/ 3506093 h 3585866"/>
              <a:gd name="connsiteX70" fmla="*/ 1174550 w 9604374"/>
              <a:gd name="connsiteY70" fmla="*/ 3512642 h 3585866"/>
              <a:gd name="connsiteX71" fmla="*/ 924455 w 9604374"/>
              <a:gd name="connsiteY71" fmla="*/ 3507283 h 3585866"/>
              <a:gd name="connsiteX72" fmla="*/ 718373 w 9604374"/>
              <a:gd name="connsiteY72" fmla="*/ 3511753 h 3585866"/>
              <a:gd name="connsiteX73" fmla="*/ 600444 w 9604374"/>
              <a:gd name="connsiteY73" fmla="*/ 3520899 h 3585866"/>
              <a:gd name="connsiteX74" fmla="*/ 351173 w 9604374"/>
              <a:gd name="connsiteY74" fmla="*/ 3495843 h 3585866"/>
              <a:gd name="connsiteX75" fmla="*/ 108372 w 9604374"/>
              <a:gd name="connsiteY75" fmla="*/ 3484386 h 3585866"/>
              <a:gd name="connsiteX76" fmla="*/ 6467 w 9604374"/>
              <a:gd name="connsiteY76" fmla="*/ 3476532 h 3585866"/>
              <a:gd name="connsiteX77" fmla="*/ 0 w 9604374"/>
              <a:gd name="connsiteY77" fmla="*/ 3475412 h 3585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604374" h="3585866">
                <a:moveTo>
                  <a:pt x="0" y="0"/>
                </a:moveTo>
                <a:lnTo>
                  <a:pt x="9604374" y="0"/>
                </a:lnTo>
                <a:lnTo>
                  <a:pt x="9604374" y="3095088"/>
                </a:lnTo>
                <a:lnTo>
                  <a:pt x="9591455" y="3097044"/>
                </a:lnTo>
                <a:cubicBezTo>
                  <a:pt x="9496183" y="3133516"/>
                  <a:pt x="9411472" y="3121301"/>
                  <a:pt x="9285147" y="3164182"/>
                </a:cubicBezTo>
                <a:cubicBezTo>
                  <a:pt x="9222914" y="3162781"/>
                  <a:pt x="9174371" y="3173454"/>
                  <a:pt x="9114078" y="3164299"/>
                </a:cubicBezTo>
                <a:cubicBezTo>
                  <a:pt x="9087411" y="3155904"/>
                  <a:pt x="9030947" y="3180906"/>
                  <a:pt x="8999665" y="3157864"/>
                </a:cubicBezTo>
                <a:cubicBezTo>
                  <a:pt x="8997339" y="3174606"/>
                  <a:pt x="8938300" y="3159909"/>
                  <a:pt x="8925240" y="3152135"/>
                </a:cubicBezTo>
                <a:cubicBezTo>
                  <a:pt x="8910091" y="3159441"/>
                  <a:pt x="8884639" y="3146109"/>
                  <a:pt x="8868257" y="3146819"/>
                </a:cubicBezTo>
                <a:cubicBezTo>
                  <a:pt x="8835852" y="3110204"/>
                  <a:pt x="8832251" y="3167659"/>
                  <a:pt x="8792363" y="3146856"/>
                </a:cubicBezTo>
                <a:cubicBezTo>
                  <a:pt x="8774838" y="3159285"/>
                  <a:pt x="8715420" y="3185652"/>
                  <a:pt x="8668399" y="3196893"/>
                </a:cubicBezTo>
                <a:cubicBezTo>
                  <a:pt x="8575902" y="3221445"/>
                  <a:pt x="8569506" y="3250654"/>
                  <a:pt x="8474043" y="3240734"/>
                </a:cubicBezTo>
                <a:cubicBezTo>
                  <a:pt x="8460613" y="3264436"/>
                  <a:pt x="8297088" y="3204738"/>
                  <a:pt x="8317555" y="3247156"/>
                </a:cubicBezTo>
                <a:cubicBezTo>
                  <a:pt x="8285696" y="3245083"/>
                  <a:pt x="8262352" y="3228203"/>
                  <a:pt x="8280111" y="3255812"/>
                </a:cubicBezTo>
                <a:lnTo>
                  <a:pt x="8096088" y="3253903"/>
                </a:lnTo>
                <a:cubicBezTo>
                  <a:pt x="7994084" y="3261603"/>
                  <a:pt x="7930388" y="3281921"/>
                  <a:pt x="7825642" y="3271628"/>
                </a:cubicBezTo>
                <a:cubicBezTo>
                  <a:pt x="7723046" y="3270395"/>
                  <a:pt x="7671282" y="3252297"/>
                  <a:pt x="7531820" y="3252671"/>
                </a:cubicBezTo>
                <a:cubicBezTo>
                  <a:pt x="7433606" y="3250277"/>
                  <a:pt x="7293100" y="3236234"/>
                  <a:pt x="7193751" y="3245192"/>
                </a:cubicBezTo>
                <a:cubicBezTo>
                  <a:pt x="7074822" y="3223769"/>
                  <a:pt x="7104250" y="3250265"/>
                  <a:pt x="6976768" y="3238559"/>
                </a:cubicBezTo>
                <a:cubicBezTo>
                  <a:pt x="6921032" y="3284865"/>
                  <a:pt x="6823818" y="3261794"/>
                  <a:pt x="6756462" y="3273268"/>
                </a:cubicBezTo>
                <a:cubicBezTo>
                  <a:pt x="6679037" y="3283316"/>
                  <a:pt x="6590030" y="3294204"/>
                  <a:pt x="6512214" y="3298845"/>
                </a:cubicBezTo>
                <a:cubicBezTo>
                  <a:pt x="6450581" y="3277980"/>
                  <a:pt x="6366042" y="3329199"/>
                  <a:pt x="6289569" y="3301118"/>
                </a:cubicBezTo>
                <a:cubicBezTo>
                  <a:pt x="6261432" y="3294355"/>
                  <a:pt x="6174310" y="3295209"/>
                  <a:pt x="6157816" y="3308643"/>
                </a:cubicBezTo>
                <a:cubicBezTo>
                  <a:pt x="6139648" y="3311557"/>
                  <a:pt x="6118459" y="3306799"/>
                  <a:pt x="6110062" y="3321185"/>
                </a:cubicBezTo>
                <a:cubicBezTo>
                  <a:pt x="6096189" y="3338498"/>
                  <a:pt x="6032810" y="3311765"/>
                  <a:pt x="6041832" y="3332190"/>
                </a:cubicBezTo>
                <a:cubicBezTo>
                  <a:pt x="5996830" y="3313871"/>
                  <a:pt x="5961033" y="3350141"/>
                  <a:pt x="5923195" y="3359104"/>
                </a:cubicBezTo>
                <a:cubicBezTo>
                  <a:pt x="5887750" y="3340930"/>
                  <a:pt x="5853570" y="3365323"/>
                  <a:pt x="5770972" y="3369893"/>
                </a:cubicBezTo>
                <a:cubicBezTo>
                  <a:pt x="5731993" y="3348876"/>
                  <a:pt x="5705091" y="3385599"/>
                  <a:pt x="5632583" y="3357730"/>
                </a:cubicBezTo>
                <a:cubicBezTo>
                  <a:pt x="5594087" y="3357562"/>
                  <a:pt x="5606154" y="3357443"/>
                  <a:pt x="5539996" y="3352890"/>
                </a:cubicBezTo>
                <a:cubicBezTo>
                  <a:pt x="5439049" y="3348000"/>
                  <a:pt x="5408459" y="3356166"/>
                  <a:pt x="5315460" y="3350411"/>
                </a:cubicBezTo>
                <a:cubicBezTo>
                  <a:pt x="5211119" y="3348356"/>
                  <a:pt x="5208881" y="3372469"/>
                  <a:pt x="5072455" y="3338147"/>
                </a:cubicBezTo>
                <a:cubicBezTo>
                  <a:pt x="5061717" y="3354508"/>
                  <a:pt x="5045493" y="3355753"/>
                  <a:pt x="5016364" y="3348937"/>
                </a:cubicBezTo>
                <a:cubicBezTo>
                  <a:pt x="4965900" y="3349130"/>
                  <a:pt x="4977835" y="3389131"/>
                  <a:pt x="4922276" y="3366515"/>
                </a:cubicBezTo>
                <a:cubicBezTo>
                  <a:pt x="4935702" y="3387794"/>
                  <a:pt x="4828733" y="3377760"/>
                  <a:pt x="4856444" y="3399463"/>
                </a:cubicBezTo>
                <a:cubicBezTo>
                  <a:pt x="4827698" y="3420094"/>
                  <a:pt x="4805019" y="3388256"/>
                  <a:pt x="4775993" y="3406312"/>
                </a:cubicBezTo>
                <a:cubicBezTo>
                  <a:pt x="4744470" y="3406056"/>
                  <a:pt x="4706605" y="3394901"/>
                  <a:pt x="4667320" y="3397926"/>
                </a:cubicBezTo>
                <a:cubicBezTo>
                  <a:pt x="4613435" y="3387476"/>
                  <a:pt x="4608100" y="3410487"/>
                  <a:pt x="4540268" y="3424464"/>
                </a:cubicBezTo>
                <a:cubicBezTo>
                  <a:pt x="4508279" y="3412969"/>
                  <a:pt x="4485989" y="3420063"/>
                  <a:pt x="4465491" y="3433154"/>
                </a:cubicBezTo>
                <a:cubicBezTo>
                  <a:pt x="4396498" y="3432601"/>
                  <a:pt x="4338078" y="3453569"/>
                  <a:pt x="4262864" y="3464075"/>
                </a:cubicBezTo>
                <a:cubicBezTo>
                  <a:pt x="4180249" y="3483394"/>
                  <a:pt x="4225769" y="3479019"/>
                  <a:pt x="4175005" y="3493545"/>
                </a:cubicBezTo>
                <a:lnTo>
                  <a:pt x="4030100" y="3514212"/>
                </a:lnTo>
                <a:lnTo>
                  <a:pt x="3926631" y="3525304"/>
                </a:lnTo>
                <a:lnTo>
                  <a:pt x="3897306" y="3547095"/>
                </a:lnTo>
                <a:lnTo>
                  <a:pt x="3896886" y="3547500"/>
                </a:lnTo>
                <a:lnTo>
                  <a:pt x="3834004" y="3550510"/>
                </a:lnTo>
                <a:cubicBezTo>
                  <a:pt x="3800562" y="3554957"/>
                  <a:pt x="3734185" y="3568533"/>
                  <a:pt x="3696227" y="3574175"/>
                </a:cubicBezTo>
                <a:cubicBezTo>
                  <a:pt x="3661780" y="3570074"/>
                  <a:pt x="3640587" y="3551815"/>
                  <a:pt x="3652821" y="3580368"/>
                </a:cubicBezTo>
                <a:cubicBezTo>
                  <a:pt x="3641506" y="3579831"/>
                  <a:pt x="3634593" y="3582151"/>
                  <a:pt x="3629691" y="3585866"/>
                </a:cubicBezTo>
                <a:lnTo>
                  <a:pt x="3595018" y="3571623"/>
                </a:lnTo>
                <a:lnTo>
                  <a:pt x="3551656" y="3577800"/>
                </a:lnTo>
                <a:lnTo>
                  <a:pt x="3541558" y="3579797"/>
                </a:lnTo>
                <a:lnTo>
                  <a:pt x="3465708" y="3565931"/>
                </a:lnTo>
                <a:lnTo>
                  <a:pt x="3458313" y="3560366"/>
                </a:lnTo>
                <a:cubicBezTo>
                  <a:pt x="3450380" y="3556940"/>
                  <a:pt x="3439090" y="3555355"/>
                  <a:pt x="3420278" y="3557947"/>
                </a:cubicBezTo>
                <a:lnTo>
                  <a:pt x="3415952" y="3559424"/>
                </a:lnTo>
                <a:lnTo>
                  <a:pt x="3384432" y="3550905"/>
                </a:lnTo>
                <a:cubicBezTo>
                  <a:pt x="3374259" y="3547029"/>
                  <a:pt x="3265415" y="3542149"/>
                  <a:pt x="3258039" y="3535884"/>
                </a:cubicBezTo>
                <a:cubicBezTo>
                  <a:pt x="3138852" y="3551394"/>
                  <a:pt x="3130647" y="3523871"/>
                  <a:pt x="3015008" y="3528000"/>
                </a:cubicBezTo>
                <a:cubicBezTo>
                  <a:pt x="2914857" y="3486061"/>
                  <a:pt x="2851687" y="3511605"/>
                  <a:pt x="2761910" y="3505496"/>
                </a:cubicBezTo>
                <a:cubicBezTo>
                  <a:pt x="2676401" y="3501198"/>
                  <a:pt x="2636809" y="3514769"/>
                  <a:pt x="2521923" y="3514208"/>
                </a:cubicBezTo>
                <a:cubicBezTo>
                  <a:pt x="2400197" y="3505062"/>
                  <a:pt x="2222818" y="3509922"/>
                  <a:pt x="2085894" y="3490122"/>
                </a:cubicBezTo>
                <a:cubicBezTo>
                  <a:pt x="1978312" y="3483748"/>
                  <a:pt x="1977940" y="3488460"/>
                  <a:pt x="1936305" y="3487966"/>
                </a:cubicBezTo>
                <a:cubicBezTo>
                  <a:pt x="1922459" y="3490683"/>
                  <a:pt x="1849334" y="3482739"/>
                  <a:pt x="1836080" y="3487150"/>
                </a:cubicBezTo>
                <a:lnTo>
                  <a:pt x="1829133" y="3489437"/>
                </a:lnTo>
                <a:lnTo>
                  <a:pt x="1801140" y="3490787"/>
                </a:lnTo>
                <a:lnTo>
                  <a:pt x="1793476" y="3500921"/>
                </a:lnTo>
                <a:lnTo>
                  <a:pt x="1699923" y="3509706"/>
                </a:lnTo>
                <a:cubicBezTo>
                  <a:pt x="1637728" y="3485036"/>
                  <a:pt x="1584624" y="3514467"/>
                  <a:pt x="1474760" y="3513685"/>
                </a:cubicBezTo>
                <a:cubicBezTo>
                  <a:pt x="1445646" y="3505164"/>
                  <a:pt x="1329781" y="3484421"/>
                  <a:pt x="1308130" y="3496703"/>
                </a:cubicBezTo>
                <a:cubicBezTo>
                  <a:pt x="1287409" y="3498430"/>
                  <a:pt x="1265391" y="3492347"/>
                  <a:pt x="1252381" y="3506093"/>
                </a:cubicBezTo>
                <a:cubicBezTo>
                  <a:pt x="1232588" y="3522393"/>
                  <a:pt x="1170020" y="3491785"/>
                  <a:pt x="1174550" y="3512642"/>
                </a:cubicBezTo>
                <a:cubicBezTo>
                  <a:pt x="1119896" y="3512841"/>
                  <a:pt x="1000484" y="3507431"/>
                  <a:pt x="924455" y="3507283"/>
                </a:cubicBezTo>
                <a:cubicBezTo>
                  <a:pt x="887180" y="3483915"/>
                  <a:pt x="777361" y="3516071"/>
                  <a:pt x="718373" y="3511753"/>
                </a:cubicBezTo>
                <a:cubicBezTo>
                  <a:pt x="666588" y="3513355"/>
                  <a:pt x="661645" y="3525551"/>
                  <a:pt x="600444" y="3520899"/>
                </a:cubicBezTo>
                <a:cubicBezTo>
                  <a:pt x="491334" y="3516943"/>
                  <a:pt x="451794" y="3507522"/>
                  <a:pt x="351173" y="3495843"/>
                </a:cubicBezTo>
                <a:cubicBezTo>
                  <a:pt x="237121" y="3487112"/>
                  <a:pt x="235857" y="3499212"/>
                  <a:pt x="108372" y="3484386"/>
                </a:cubicBezTo>
                <a:cubicBezTo>
                  <a:pt x="86318" y="3481054"/>
                  <a:pt x="40657" y="3480329"/>
                  <a:pt x="6467" y="3476532"/>
                </a:cubicBezTo>
                <a:lnTo>
                  <a:pt x="0" y="3475412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414A9AA-B64D-3B85-C02B-936A88C63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1727" y="2190741"/>
            <a:ext cx="1348547" cy="40780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6AAEB6F-2C13-BBF2-C598-070EAD72CA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1207" y="2113937"/>
            <a:ext cx="8956980" cy="424753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endParaRPr lang="de-DE" sz="2400" dirty="0"/>
          </a:p>
          <a:p>
            <a:pPr>
              <a:lnSpc>
                <a:spcPct val="100000"/>
              </a:lnSpc>
            </a:pPr>
            <a:endParaRPr lang="de-DE" sz="2000" dirty="0"/>
          </a:p>
          <a:p>
            <a:pPr>
              <a:lnSpc>
                <a:spcPct val="100000"/>
              </a:lnSpc>
            </a:pPr>
            <a:endParaRPr lang="de-DE" sz="2400" dirty="0"/>
          </a:p>
          <a:p>
            <a:pPr>
              <a:lnSpc>
                <a:spcPct val="100000"/>
              </a:lnSpc>
            </a:pPr>
            <a:endParaRPr lang="de-DE" sz="2400" dirty="0"/>
          </a:p>
          <a:p>
            <a:pPr>
              <a:lnSpc>
                <a:spcPct val="100000"/>
              </a:lnSpc>
            </a:pPr>
            <a:endParaRPr lang="de-DE" sz="2400" dirty="0"/>
          </a:p>
          <a:p>
            <a:pPr>
              <a:lnSpc>
                <a:spcPct val="100000"/>
              </a:lnSpc>
            </a:pPr>
            <a:endParaRPr lang="de-DE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2400" dirty="0"/>
          </a:p>
          <a:p>
            <a:pPr marL="0" indent="0">
              <a:buNone/>
            </a:pPr>
            <a:endParaRPr lang="de-DE" sz="2000" dirty="0"/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5973CDA4-F8C5-A535-8569-7A7D4356EF82}"/>
              </a:ext>
            </a:extLst>
          </p:cNvPr>
          <p:cNvSpPr/>
          <p:nvPr/>
        </p:nvSpPr>
        <p:spPr>
          <a:xfrm>
            <a:off x="949768" y="1716150"/>
            <a:ext cx="9604375" cy="107991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de-DE" sz="2800" dirty="0"/>
              <a:t>Verstehen als Verstehen des subjektiven Erlebens´- was das Kind uns damit sagen will: Über die Fremddeutung hinaus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BBE41AD1-2D57-12FE-A958-7D93A2BFFB76}"/>
              </a:ext>
            </a:extLst>
          </p:cNvPr>
          <p:cNvSpPr/>
          <p:nvPr/>
        </p:nvSpPr>
        <p:spPr>
          <a:xfrm>
            <a:off x="2310580" y="3029618"/>
            <a:ext cx="8956980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de-DE" sz="2800" dirty="0"/>
              <a:t>„… nur Aufmerksamkeit und schon tausendmal gesagt?“  </a:t>
            </a:r>
          </a:p>
          <a:p>
            <a:r>
              <a:rPr lang="de-DE" sz="2800" dirty="0"/>
              <a:t>Über die Verhaltensanweisung hinaus: Tiefenverstehen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D545C24E-41F3-AA91-E38B-C1A6C363C999}"/>
              </a:ext>
            </a:extLst>
          </p:cNvPr>
          <p:cNvSpPr/>
          <p:nvPr/>
        </p:nvSpPr>
        <p:spPr>
          <a:xfrm>
            <a:off x="861192" y="4247913"/>
            <a:ext cx="7319247" cy="90483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de-DE" sz="2800" dirty="0"/>
              <a:t>Unbewusste Kommunikation in Szene gesetzt </a:t>
            </a:r>
          </a:p>
          <a:p>
            <a:r>
              <a:rPr lang="de-DE" sz="2800" dirty="0"/>
              <a:t>Über die Worte hinaus</a:t>
            </a: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9EAF5195-3F1A-91AA-2BD0-51E3CAD23BA4}"/>
              </a:ext>
            </a:extLst>
          </p:cNvPr>
          <p:cNvSpPr/>
          <p:nvPr/>
        </p:nvSpPr>
        <p:spPr>
          <a:xfrm>
            <a:off x="2251587" y="5447071"/>
            <a:ext cx="8646600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de-DE" sz="2800" dirty="0"/>
              <a:t>Gesellschaft in Szenen menschlichen Alltags erkennen  </a:t>
            </a:r>
          </a:p>
          <a:p>
            <a:r>
              <a:rPr lang="de-DE" sz="2800" dirty="0"/>
              <a:t>Über das Individuelle hinaus</a:t>
            </a:r>
          </a:p>
        </p:txBody>
      </p:sp>
    </p:spTree>
    <p:extLst>
      <p:ext uri="{BB962C8B-B14F-4D97-AF65-F5344CB8AC3E}">
        <p14:creationId xmlns:p14="http://schemas.microsoft.com/office/powerpoint/2010/main" val="2970332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98FB5C-4F5E-081D-6D48-0E88365CB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B765BE-BF77-BBAD-F100-6B92E9612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91EACF7-8609-8673-CEED-F60DAB730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751" y="609601"/>
            <a:ext cx="8924392" cy="899651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de-DE" sz="40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3</a:t>
            </a:r>
            <a:r>
              <a:rPr lang="de-DE" sz="3600" dirty="0">
                <a:solidFill>
                  <a:schemeClr val="bg2">
                    <a:lumMod val="90000"/>
                  </a:schemeClr>
                </a:solidFill>
              </a:rPr>
              <a:t>	 Leitidee: das szenische Verstehen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6065D17-B842-A6F0-CB1A-95D74EDA3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3813" y="2337807"/>
            <a:ext cx="9604374" cy="3585866"/>
          </a:xfrm>
          <a:custGeom>
            <a:avLst/>
            <a:gdLst>
              <a:gd name="connsiteX0" fmla="*/ 0 w 9604374"/>
              <a:gd name="connsiteY0" fmla="*/ 0 h 3585866"/>
              <a:gd name="connsiteX1" fmla="*/ 9604374 w 9604374"/>
              <a:gd name="connsiteY1" fmla="*/ 0 h 3585866"/>
              <a:gd name="connsiteX2" fmla="*/ 9604374 w 9604374"/>
              <a:gd name="connsiteY2" fmla="*/ 3095088 h 3585866"/>
              <a:gd name="connsiteX3" fmla="*/ 9591455 w 9604374"/>
              <a:gd name="connsiteY3" fmla="*/ 3097044 h 3585866"/>
              <a:gd name="connsiteX4" fmla="*/ 9285147 w 9604374"/>
              <a:gd name="connsiteY4" fmla="*/ 3164182 h 3585866"/>
              <a:gd name="connsiteX5" fmla="*/ 9114078 w 9604374"/>
              <a:gd name="connsiteY5" fmla="*/ 3164299 h 3585866"/>
              <a:gd name="connsiteX6" fmla="*/ 8999665 w 9604374"/>
              <a:gd name="connsiteY6" fmla="*/ 3157864 h 3585866"/>
              <a:gd name="connsiteX7" fmla="*/ 8925240 w 9604374"/>
              <a:gd name="connsiteY7" fmla="*/ 3152135 h 3585866"/>
              <a:gd name="connsiteX8" fmla="*/ 8868257 w 9604374"/>
              <a:gd name="connsiteY8" fmla="*/ 3146819 h 3585866"/>
              <a:gd name="connsiteX9" fmla="*/ 8792363 w 9604374"/>
              <a:gd name="connsiteY9" fmla="*/ 3146856 h 3585866"/>
              <a:gd name="connsiteX10" fmla="*/ 8668399 w 9604374"/>
              <a:gd name="connsiteY10" fmla="*/ 3196893 h 3585866"/>
              <a:gd name="connsiteX11" fmla="*/ 8474043 w 9604374"/>
              <a:gd name="connsiteY11" fmla="*/ 3240734 h 3585866"/>
              <a:gd name="connsiteX12" fmla="*/ 8317555 w 9604374"/>
              <a:gd name="connsiteY12" fmla="*/ 3247156 h 3585866"/>
              <a:gd name="connsiteX13" fmla="*/ 8280111 w 9604374"/>
              <a:gd name="connsiteY13" fmla="*/ 3255812 h 3585866"/>
              <a:gd name="connsiteX14" fmla="*/ 8096088 w 9604374"/>
              <a:gd name="connsiteY14" fmla="*/ 3253903 h 3585866"/>
              <a:gd name="connsiteX15" fmla="*/ 7825642 w 9604374"/>
              <a:gd name="connsiteY15" fmla="*/ 3271628 h 3585866"/>
              <a:gd name="connsiteX16" fmla="*/ 7531820 w 9604374"/>
              <a:gd name="connsiteY16" fmla="*/ 3252671 h 3585866"/>
              <a:gd name="connsiteX17" fmla="*/ 7193751 w 9604374"/>
              <a:gd name="connsiteY17" fmla="*/ 3245192 h 3585866"/>
              <a:gd name="connsiteX18" fmla="*/ 6976768 w 9604374"/>
              <a:gd name="connsiteY18" fmla="*/ 3238559 h 3585866"/>
              <a:gd name="connsiteX19" fmla="*/ 6756462 w 9604374"/>
              <a:gd name="connsiteY19" fmla="*/ 3273268 h 3585866"/>
              <a:gd name="connsiteX20" fmla="*/ 6512214 w 9604374"/>
              <a:gd name="connsiteY20" fmla="*/ 3298845 h 3585866"/>
              <a:gd name="connsiteX21" fmla="*/ 6289569 w 9604374"/>
              <a:gd name="connsiteY21" fmla="*/ 3301118 h 3585866"/>
              <a:gd name="connsiteX22" fmla="*/ 6157816 w 9604374"/>
              <a:gd name="connsiteY22" fmla="*/ 3308643 h 3585866"/>
              <a:gd name="connsiteX23" fmla="*/ 6110062 w 9604374"/>
              <a:gd name="connsiteY23" fmla="*/ 3321185 h 3585866"/>
              <a:gd name="connsiteX24" fmla="*/ 6041832 w 9604374"/>
              <a:gd name="connsiteY24" fmla="*/ 3332190 h 3585866"/>
              <a:gd name="connsiteX25" fmla="*/ 5923195 w 9604374"/>
              <a:gd name="connsiteY25" fmla="*/ 3359104 h 3585866"/>
              <a:gd name="connsiteX26" fmla="*/ 5770972 w 9604374"/>
              <a:gd name="connsiteY26" fmla="*/ 3369893 h 3585866"/>
              <a:gd name="connsiteX27" fmla="*/ 5632583 w 9604374"/>
              <a:gd name="connsiteY27" fmla="*/ 3357730 h 3585866"/>
              <a:gd name="connsiteX28" fmla="*/ 5539996 w 9604374"/>
              <a:gd name="connsiteY28" fmla="*/ 3352890 h 3585866"/>
              <a:gd name="connsiteX29" fmla="*/ 5315460 w 9604374"/>
              <a:gd name="connsiteY29" fmla="*/ 3350411 h 3585866"/>
              <a:gd name="connsiteX30" fmla="*/ 5072455 w 9604374"/>
              <a:gd name="connsiteY30" fmla="*/ 3338147 h 3585866"/>
              <a:gd name="connsiteX31" fmla="*/ 5016364 w 9604374"/>
              <a:gd name="connsiteY31" fmla="*/ 3348937 h 3585866"/>
              <a:gd name="connsiteX32" fmla="*/ 4922276 w 9604374"/>
              <a:gd name="connsiteY32" fmla="*/ 3366515 h 3585866"/>
              <a:gd name="connsiteX33" fmla="*/ 4856444 w 9604374"/>
              <a:gd name="connsiteY33" fmla="*/ 3399463 h 3585866"/>
              <a:gd name="connsiteX34" fmla="*/ 4775993 w 9604374"/>
              <a:gd name="connsiteY34" fmla="*/ 3406312 h 3585866"/>
              <a:gd name="connsiteX35" fmla="*/ 4667320 w 9604374"/>
              <a:gd name="connsiteY35" fmla="*/ 3397926 h 3585866"/>
              <a:gd name="connsiteX36" fmla="*/ 4540268 w 9604374"/>
              <a:gd name="connsiteY36" fmla="*/ 3424464 h 3585866"/>
              <a:gd name="connsiteX37" fmla="*/ 4465491 w 9604374"/>
              <a:gd name="connsiteY37" fmla="*/ 3433154 h 3585866"/>
              <a:gd name="connsiteX38" fmla="*/ 4262864 w 9604374"/>
              <a:gd name="connsiteY38" fmla="*/ 3464075 h 3585866"/>
              <a:gd name="connsiteX39" fmla="*/ 4175005 w 9604374"/>
              <a:gd name="connsiteY39" fmla="*/ 3493545 h 3585866"/>
              <a:gd name="connsiteX40" fmla="*/ 4030100 w 9604374"/>
              <a:gd name="connsiteY40" fmla="*/ 3514212 h 3585866"/>
              <a:gd name="connsiteX41" fmla="*/ 3926631 w 9604374"/>
              <a:gd name="connsiteY41" fmla="*/ 3525304 h 3585866"/>
              <a:gd name="connsiteX42" fmla="*/ 3897306 w 9604374"/>
              <a:gd name="connsiteY42" fmla="*/ 3547095 h 3585866"/>
              <a:gd name="connsiteX43" fmla="*/ 3896886 w 9604374"/>
              <a:gd name="connsiteY43" fmla="*/ 3547500 h 3585866"/>
              <a:gd name="connsiteX44" fmla="*/ 3834004 w 9604374"/>
              <a:gd name="connsiteY44" fmla="*/ 3550510 h 3585866"/>
              <a:gd name="connsiteX45" fmla="*/ 3696227 w 9604374"/>
              <a:gd name="connsiteY45" fmla="*/ 3574175 h 3585866"/>
              <a:gd name="connsiteX46" fmla="*/ 3652821 w 9604374"/>
              <a:gd name="connsiteY46" fmla="*/ 3580368 h 3585866"/>
              <a:gd name="connsiteX47" fmla="*/ 3629691 w 9604374"/>
              <a:gd name="connsiteY47" fmla="*/ 3585866 h 3585866"/>
              <a:gd name="connsiteX48" fmla="*/ 3595018 w 9604374"/>
              <a:gd name="connsiteY48" fmla="*/ 3571623 h 3585866"/>
              <a:gd name="connsiteX49" fmla="*/ 3551656 w 9604374"/>
              <a:gd name="connsiteY49" fmla="*/ 3577800 h 3585866"/>
              <a:gd name="connsiteX50" fmla="*/ 3541558 w 9604374"/>
              <a:gd name="connsiteY50" fmla="*/ 3579797 h 3585866"/>
              <a:gd name="connsiteX51" fmla="*/ 3465708 w 9604374"/>
              <a:gd name="connsiteY51" fmla="*/ 3565931 h 3585866"/>
              <a:gd name="connsiteX52" fmla="*/ 3458313 w 9604374"/>
              <a:gd name="connsiteY52" fmla="*/ 3560366 h 3585866"/>
              <a:gd name="connsiteX53" fmla="*/ 3420278 w 9604374"/>
              <a:gd name="connsiteY53" fmla="*/ 3557947 h 3585866"/>
              <a:gd name="connsiteX54" fmla="*/ 3415952 w 9604374"/>
              <a:gd name="connsiteY54" fmla="*/ 3559424 h 3585866"/>
              <a:gd name="connsiteX55" fmla="*/ 3384432 w 9604374"/>
              <a:gd name="connsiteY55" fmla="*/ 3550905 h 3585866"/>
              <a:gd name="connsiteX56" fmla="*/ 3258039 w 9604374"/>
              <a:gd name="connsiteY56" fmla="*/ 3535884 h 3585866"/>
              <a:gd name="connsiteX57" fmla="*/ 3015008 w 9604374"/>
              <a:gd name="connsiteY57" fmla="*/ 3528000 h 3585866"/>
              <a:gd name="connsiteX58" fmla="*/ 2761910 w 9604374"/>
              <a:gd name="connsiteY58" fmla="*/ 3505496 h 3585866"/>
              <a:gd name="connsiteX59" fmla="*/ 2521923 w 9604374"/>
              <a:gd name="connsiteY59" fmla="*/ 3514208 h 3585866"/>
              <a:gd name="connsiteX60" fmla="*/ 2085894 w 9604374"/>
              <a:gd name="connsiteY60" fmla="*/ 3490122 h 3585866"/>
              <a:gd name="connsiteX61" fmla="*/ 1936305 w 9604374"/>
              <a:gd name="connsiteY61" fmla="*/ 3487966 h 3585866"/>
              <a:gd name="connsiteX62" fmla="*/ 1836080 w 9604374"/>
              <a:gd name="connsiteY62" fmla="*/ 3487150 h 3585866"/>
              <a:gd name="connsiteX63" fmla="*/ 1829133 w 9604374"/>
              <a:gd name="connsiteY63" fmla="*/ 3489437 h 3585866"/>
              <a:gd name="connsiteX64" fmla="*/ 1801140 w 9604374"/>
              <a:gd name="connsiteY64" fmla="*/ 3490787 h 3585866"/>
              <a:gd name="connsiteX65" fmla="*/ 1793476 w 9604374"/>
              <a:gd name="connsiteY65" fmla="*/ 3500921 h 3585866"/>
              <a:gd name="connsiteX66" fmla="*/ 1699923 w 9604374"/>
              <a:gd name="connsiteY66" fmla="*/ 3509706 h 3585866"/>
              <a:gd name="connsiteX67" fmla="*/ 1474760 w 9604374"/>
              <a:gd name="connsiteY67" fmla="*/ 3513685 h 3585866"/>
              <a:gd name="connsiteX68" fmla="*/ 1308130 w 9604374"/>
              <a:gd name="connsiteY68" fmla="*/ 3496703 h 3585866"/>
              <a:gd name="connsiteX69" fmla="*/ 1252381 w 9604374"/>
              <a:gd name="connsiteY69" fmla="*/ 3506093 h 3585866"/>
              <a:gd name="connsiteX70" fmla="*/ 1174550 w 9604374"/>
              <a:gd name="connsiteY70" fmla="*/ 3512642 h 3585866"/>
              <a:gd name="connsiteX71" fmla="*/ 924455 w 9604374"/>
              <a:gd name="connsiteY71" fmla="*/ 3507283 h 3585866"/>
              <a:gd name="connsiteX72" fmla="*/ 718373 w 9604374"/>
              <a:gd name="connsiteY72" fmla="*/ 3511753 h 3585866"/>
              <a:gd name="connsiteX73" fmla="*/ 600444 w 9604374"/>
              <a:gd name="connsiteY73" fmla="*/ 3520899 h 3585866"/>
              <a:gd name="connsiteX74" fmla="*/ 351173 w 9604374"/>
              <a:gd name="connsiteY74" fmla="*/ 3495843 h 3585866"/>
              <a:gd name="connsiteX75" fmla="*/ 108372 w 9604374"/>
              <a:gd name="connsiteY75" fmla="*/ 3484386 h 3585866"/>
              <a:gd name="connsiteX76" fmla="*/ 6467 w 9604374"/>
              <a:gd name="connsiteY76" fmla="*/ 3476532 h 3585866"/>
              <a:gd name="connsiteX77" fmla="*/ 0 w 9604374"/>
              <a:gd name="connsiteY77" fmla="*/ 3475412 h 3585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604374" h="3585866">
                <a:moveTo>
                  <a:pt x="0" y="0"/>
                </a:moveTo>
                <a:lnTo>
                  <a:pt x="9604374" y="0"/>
                </a:lnTo>
                <a:lnTo>
                  <a:pt x="9604374" y="3095088"/>
                </a:lnTo>
                <a:lnTo>
                  <a:pt x="9591455" y="3097044"/>
                </a:lnTo>
                <a:cubicBezTo>
                  <a:pt x="9496183" y="3133516"/>
                  <a:pt x="9411472" y="3121301"/>
                  <a:pt x="9285147" y="3164182"/>
                </a:cubicBezTo>
                <a:cubicBezTo>
                  <a:pt x="9222914" y="3162781"/>
                  <a:pt x="9174371" y="3173454"/>
                  <a:pt x="9114078" y="3164299"/>
                </a:cubicBezTo>
                <a:cubicBezTo>
                  <a:pt x="9087411" y="3155904"/>
                  <a:pt x="9030947" y="3180906"/>
                  <a:pt x="8999665" y="3157864"/>
                </a:cubicBezTo>
                <a:cubicBezTo>
                  <a:pt x="8997339" y="3174606"/>
                  <a:pt x="8938300" y="3159909"/>
                  <a:pt x="8925240" y="3152135"/>
                </a:cubicBezTo>
                <a:cubicBezTo>
                  <a:pt x="8910091" y="3159441"/>
                  <a:pt x="8884639" y="3146109"/>
                  <a:pt x="8868257" y="3146819"/>
                </a:cubicBezTo>
                <a:cubicBezTo>
                  <a:pt x="8835852" y="3110204"/>
                  <a:pt x="8832251" y="3167659"/>
                  <a:pt x="8792363" y="3146856"/>
                </a:cubicBezTo>
                <a:cubicBezTo>
                  <a:pt x="8774838" y="3159285"/>
                  <a:pt x="8715420" y="3185652"/>
                  <a:pt x="8668399" y="3196893"/>
                </a:cubicBezTo>
                <a:cubicBezTo>
                  <a:pt x="8575902" y="3221445"/>
                  <a:pt x="8569506" y="3250654"/>
                  <a:pt x="8474043" y="3240734"/>
                </a:cubicBezTo>
                <a:cubicBezTo>
                  <a:pt x="8460613" y="3264436"/>
                  <a:pt x="8297088" y="3204738"/>
                  <a:pt x="8317555" y="3247156"/>
                </a:cubicBezTo>
                <a:cubicBezTo>
                  <a:pt x="8285696" y="3245083"/>
                  <a:pt x="8262352" y="3228203"/>
                  <a:pt x="8280111" y="3255812"/>
                </a:cubicBezTo>
                <a:lnTo>
                  <a:pt x="8096088" y="3253903"/>
                </a:lnTo>
                <a:cubicBezTo>
                  <a:pt x="7994084" y="3261603"/>
                  <a:pt x="7930388" y="3281921"/>
                  <a:pt x="7825642" y="3271628"/>
                </a:cubicBezTo>
                <a:cubicBezTo>
                  <a:pt x="7723046" y="3270395"/>
                  <a:pt x="7671282" y="3252297"/>
                  <a:pt x="7531820" y="3252671"/>
                </a:cubicBezTo>
                <a:cubicBezTo>
                  <a:pt x="7433606" y="3250277"/>
                  <a:pt x="7293100" y="3236234"/>
                  <a:pt x="7193751" y="3245192"/>
                </a:cubicBezTo>
                <a:cubicBezTo>
                  <a:pt x="7074822" y="3223769"/>
                  <a:pt x="7104250" y="3250265"/>
                  <a:pt x="6976768" y="3238559"/>
                </a:cubicBezTo>
                <a:cubicBezTo>
                  <a:pt x="6921032" y="3284865"/>
                  <a:pt x="6823818" y="3261794"/>
                  <a:pt x="6756462" y="3273268"/>
                </a:cubicBezTo>
                <a:cubicBezTo>
                  <a:pt x="6679037" y="3283316"/>
                  <a:pt x="6590030" y="3294204"/>
                  <a:pt x="6512214" y="3298845"/>
                </a:cubicBezTo>
                <a:cubicBezTo>
                  <a:pt x="6450581" y="3277980"/>
                  <a:pt x="6366042" y="3329199"/>
                  <a:pt x="6289569" y="3301118"/>
                </a:cubicBezTo>
                <a:cubicBezTo>
                  <a:pt x="6261432" y="3294355"/>
                  <a:pt x="6174310" y="3295209"/>
                  <a:pt x="6157816" y="3308643"/>
                </a:cubicBezTo>
                <a:cubicBezTo>
                  <a:pt x="6139648" y="3311557"/>
                  <a:pt x="6118459" y="3306799"/>
                  <a:pt x="6110062" y="3321185"/>
                </a:cubicBezTo>
                <a:cubicBezTo>
                  <a:pt x="6096189" y="3338498"/>
                  <a:pt x="6032810" y="3311765"/>
                  <a:pt x="6041832" y="3332190"/>
                </a:cubicBezTo>
                <a:cubicBezTo>
                  <a:pt x="5996830" y="3313871"/>
                  <a:pt x="5961033" y="3350141"/>
                  <a:pt x="5923195" y="3359104"/>
                </a:cubicBezTo>
                <a:cubicBezTo>
                  <a:pt x="5887750" y="3340930"/>
                  <a:pt x="5853570" y="3365323"/>
                  <a:pt x="5770972" y="3369893"/>
                </a:cubicBezTo>
                <a:cubicBezTo>
                  <a:pt x="5731993" y="3348876"/>
                  <a:pt x="5705091" y="3385599"/>
                  <a:pt x="5632583" y="3357730"/>
                </a:cubicBezTo>
                <a:cubicBezTo>
                  <a:pt x="5594087" y="3357562"/>
                  <a:pt x="5606154" y="3357443"/>
                  <a:pt x="5539996" y="3352890"/>
                </a:cubicBezTo>
                <a:cubicBezTo>
                  <a:pt x="5439049" y="3348000"/>
                  <a:pt x="5408459" y="3356166"/>
                  <a:pt x="5315460" y="3350411"/>
                </a:cubicBezTo>
                <a:cubicBezTo>
                  <a:pt x="5211119" y="3348356"/>
                  <a:pt x="5208881" y="3372469"/>
                  <a:pt x="5072455" y="3338147"/>
                </a:cubicBezTo>
                <a:cubicBezTo>
                  <a:pt x="5061717" y="3354508"/>
                  <a:pt x="5045493" y="3355753"/>
                  <a:pt x="5016364" y="3348937"/>
                </a:cubicBezTo>
                <a:cubicBezTo>
                  <a:pt x="4965900" y="3349130"/>
                  <a:pt x="4977835" y="3389131"/>
                  <a:pt x="4922276" y="3366515"/>
                </a:cubicBezTo>
                <a:cubicBezTo>
                  <a:pt x="4935702" y="3387794"/>
                  <a:pt x="4828733" y="3377760"/>
                  <a:pt x="4856444" y="3399463"/>
                </a:cubicBezTo>
                <a:cubicBezTo>
                  <a:pt x="4827698" y="3420094"/>
                  <a:pt x="4805019" y="3388256"/>
                  <a:pt x="4775993" y="3406312"/>
                </a:cubicBezTo>
                <a:cubicBezTo>
                  <a:pt x="4744470" y="3406056"/>
                  <a:pt x="4706605" y="3394901"/>
                  <a:pt x="4667320" y="3397926"/>
                </a:cubicBezTo>
                <a:cubicBezTo>
                  <a:pt x="4613435" y="3387476"/>
                  <a:pt x="4608100" y="3410487"/>
                  <a:pt x="4540268" y="3424464"/>
                </a:cubicBezTo>
                <a:cubicBezTo>
                  <a:pt x="4508279" y="3412969"/>
                  <a:pt x="4485989" y="3420063"/>
                  <a:pt x="4465491" y="3433154"/>
                </a:cubicBezTo>
                <a:cubicBezTo>
                  <a:pt x="4396498" y="3432601"/>
                  <a:pt x="4338078" y="3453569"/>
                  <a:pt x="4262864" y="3464075"/>
                </a:cubicBezTo>
                <a:cubicBezTo>
                  <a:pt x="4180249" y="3483394"/>
                  <a:pt x="4225769" y="3479019"/>
                  <a:pt x="4175005" y="3493545"/>
                </a:cubicBezTo>
                <a:lnTo>
                  <a:pt x="4030100" y="3514212"/>
                </a:lnTo>
                <a:lnTo>
                  <a:pt x="3926631" y="3525304"/>
                </a:lnTo>
                <a:lnTo>
                  <a:pt x="3897306" y="3547095"/>
                </a:lnTo>
                <a:lnTo>
                  <a:pt x="3896886" y="3547500"/>
                </a:lnTo>
                <a:lnTo>
                  <a:pt x="3834004" y="3550510"/>
                </a:lnTo>
                <a:cubicBezTo>
                  <a:pt x="3800562" y="3554957"/>
                  <a:pt x="3734185" y="3568533"/>
                  <a:pt x="3696227" y="3574175"/>
                </a:cubicBezTo>
                <a:cubicBezTo>
                  <a:pt x="3661780" y="3570074"/>
                  <a:pt x="3640587" y="3551815"/>
                  <a:pt x="3652821" y="3580368"/>
                </a:cubicBezTo>
                <a:cubicBezTo>
                  <a:pt x="3641506" y="3579831"/>
                  <a:pt x="3634593" y="3582151"/>
                  <a:pt x="3629691" y="3585866"/>
                </a:cubicBezTo>
                <a:lnTo>
                  <a:pt x="3595018" y="3571623"/>
                </a:lnTo>
                <a:lnTo>
                  <a:pt x="3551656" y="3577800"/>
                </a:lnTo>
                <a:lnTo>
                  <a:pt x="3541558" y="3579797"/>
                </a:lnTo>
                <a:lnTo>
                  <a:pt x="3465708" y="3565931"/>
                </a:lnTo>
                <a:lnTo>
                  <a:pt x="3458313" y="3560366"/>
                </a:lnTo>
                <a:cubicBezTo>
                  <a:pt x="3450380" y="3556940"/>
                  <a:pt x="3439090" y="3555355"/>
                  <a:pt x="3420278" y="3557947"/>
                </a:cubicBezTo>
                <a:lnTo>
                  <a:pt x="3415952" y="3559424"/>
                </a:lnTo>
                <a:lnTo>
                  <a:pt x="3384432" y="3550905"/>
                </a:lnTo>
                <a:cubicBezTo>
                  <a:pt x="3374259" y="3547029"/>
                  <a:pt x="3265415" y="3542149"/>
                  <a:pt x="3258039" y="3535884"/>
                </a:cubicBezTo>
                <a:cubicBezTo>
                  <a:pt x="3138852" y="3551394"/>
                  <a:pt x="3130647" y="3523871"/>
                  <a:pt x="3015008" y="3528000"/>
                </a:cubicBezTo>
                <a:cubicBezTo>
                  <a:pt x="2914857" y="3486061"/>
                  <a:pt x="2851687" y="3511605"/>
                  <a:pt x="2761910" y="3505496"/>
                </a:cubicBezTo>
                <a:cubicBezTo>
                  <a:pt x="2676401" y="3501198"/>
                  <a:pt x="2636809" y="3514769"/>
                  <a:pt x="2521923" y="3514208"/>
                </a:cubicBezTo>
                <a:cubicBezTo>
                  <a:pt x="2400197" y="3505062"/>
                  <a:pt x="2222818" y="3509922"/>
                  <a:pt x="2085894" y="3490122"/>
                </a:cubicBezTo>
                <a:cubicBezTo>
                  <a:pt x="1978312" y="3483748"/>
                  <a:pt x="1977940" y="3488460"/>
                  <a:pt x="1936305" y="3487966"/>
                </a:cubicBezTo>
                <a:cubicBezTo>
                  <a:pt x="1922459" y="3490683"/>
                  <a:pt x="1849334" y="3482739"/>
                  <a:pt x="1836080" y="3487150"/>
                </a:cubicBezTo>
                <a:lnTo>
                  <a:pt x="1829133" y="3489437"/>
                </a:lnTo>
                <a:lnTo>
                  <a:pt x="1801140" y="3490787"/>
                </a:lnTo>
                <a:lnTo>
                  <a:pt x="1793476" y="3500921"/>
                </a:lnTo>
                <a:lnTo>
                  <a:pt x="1699923" y="3509706"/>
                </a:lnTo>
                <a:cubicBezTo>
                  <a:pt x="1637728" y="3485036"/>
                  <a:pt x="1584624" y="3514467"/>
                  <a:pt x="1474760" y="3513685"/>
                </a:cubicBezTo>
                <a:cubicBezTo>
                  <a:pt x="1445646" y="3505164"/>
                  <a:pt x="1329781" y="3484421"/>
                  <a:pt x="1308130" y="3496703"/>
                </a:cubicBezTo>
                <a:cubicBezTo>
                  <a:pt x="1287409" y="3498430"/>
                  <a:pt x="1265391" y="3492347"/>
                  <a:pt x="1252381" y="3506093"/>
                </a:cubicBezTo>
                <a:cubicBezTo>
                  <a:pt x="1232588" y="3522393"/>
                  <a:pt x="1170020" y="3491785"/>
                  <a:pt x="1174550" y="3512642"/>
                </a:cubicBezTo>
                <a:cubicBezTo>
                  <a:pt x="1119896" y="3512841"/>
                  <a:pt x="1000484" y="3507431"/>
                  <a:pt x="924455" y="3507283"/>
                </a:cubicBezTo>
                <a:cubicBezTo>
                  <a:pt x="887180" y="3483915"/>
                  <a:pt x="777361" y="3516071"/>
                  <a:pt x="718373" y="3511753"/>
                </a:cubicBezTo>
                <a:cubicBezTo>
                  <a:pt x="666588" y="3513355"/>
                  <a:pt x="661645" y="3525551"/>
                  <a:pt x="600444" y="3520899"/>
                </a:cubicBezTo>
                <a:cubicBezTo>
                  <a:pt x="491334" y="3516943"/>
                  <a:pt x="451794" y="3507522"/>
                  <a:pt x="351173" y="3495843"/>
                </a:cubicBezTo>
                <a:cubicBezTo>
                  <a:pt x="237121" y="3487112"/>
                  <a:pt x="235857" y="3499212"/>
                  <a:pt x="108372" y="3484386"/>
                </a:cubicBezTo>
                <a:cubicBezTo>
                  <a:pt x="86318" y="3481054"/>
                  <a:pt x="40657" y="3480329"/>
                  <a:pt x="6467" y="3476532"/>
                </a:cubicBezTo>
                <a:lnTo>
                  <a:pt x="0" y="3475412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E33AE37-9FBC-E084-8EDD-50E1CBFEE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1727" y="2190741"/>
            <a:ext cx="1348547" cy="40780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F73EF4-87DE-3204-F07B-6C46B6165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1207" y="2190741"/>
            <a:ext cx="8309586" cy="451485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sz="1400" dirty="0"/>
          </a:p>
          <a:p>
            <a:pPr marL="0" indent="0">
              <a:buNone/>
            </a:pPr>
            <a:endParaRPr lang="de-DE" sz="2000" dirty="0"/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28D38374-D7C5-B9A8-2CCE-C6E58CCAF817}"/>
              </a:ext>
            </a:extLst>
          </p:cNvPr>
          <p:cNvSpPr/>
          <p:nvPr/>
        </p:nvSpPr>
        <p:spPr>
          <a:xfrm>
            <a:off x="1284623" y="1873311"/>
            <a:ext cx="9665449" cy="451485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sz="2800" dirty="0"/>
              <a:t>Das Konzept des szenischen Verstehens erschließt (unbewusste) Motive, Muster und Dynamiken im Handeln von Menschen, insbesondere in ‚verschlüsselten‘ Szenen zwischenmenschlicher Interaktion.</a:t>
            </a:r>
          </a:p>
          <a:p>
            <a:endParaRPr lang="de-DE" sz="2800" dirty="0"/>
          </a:p>
          <a:p>
            <a:r>
              <a:rPr lang="de-DE" sz="2800" dirty="0"/>
              <a:t>Das Szenische Verstehen analysiert…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wie Menschen ihre biografischen Erinnerungen, Beziehungsmuster und Affekte 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in sozialen Szenen des menschlichen Alltags unbewusst wiederholen und ausagieren: =&gt; die Re-inszenierung.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0109CFA9-EECC-FADD-C89D-0031A7DBB0CF}"/>
              </a:ext>
            </a:extLst>
          </p:cNvPr>
          <p:cNvSpPr/>
          <p:nvPr/>
        </p:nvSpPr>
        <p:spPr>
          <a:xfrm rot="688477">
            <a:off x="8208915" y="3813650"/>
            <a:ext cx="2979174" cy="63417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Zusammenfassung</a:t>
            </a:r>
          </a:p>
        </p:txBody>
      </p:sp>
    </p:spTree>
    <p:extLst>
      <p:ext uri="{BB962C8B-B14F-4D97-AF65-F5344CB8AC3E}">
        <p14:creationId xmlns:p14="http://schemas.microsoft.com/office/powerpoint/2010/main" val="1936664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D67F88-3796-3B4D-6D04-2AEF8479A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C3FA0F1-72E8-739D-AA4E-1F1B6CAB59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119E9F5-3EE1-7DE1-64CD-4218D4F6F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609601"/>
            <a:ext cx="9604373" cy="934064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de-DE" sz="40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4</a:t>
            </a:r>
            <a:r>
              <a:rPr lang="de-DE" sz="36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	</a:t>
            </a:r>
            <a:r>
              <a:rPr lang="de-DE" sz="3600" dirty="0">
                <a:solidFill>
                  <a:schemeClr val="bg2">
                    <a:lumMod val="90000"/>
                  </a:schemeClr>
                </a:solidFill>
              </a:rPr>
              <a:t>Re-Inszenierung: szenische Wiederholung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FE7C2BB-6109-F68A-BA2A-A3CC6C4FD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3813" y="2337807"/>
            <a:ext cx="9604374" cy="3585866"/>
          </a:xfrm>
          <a:custGeom>
            <a:avLst/>
            <a:gdLst>
              <a:gd name="connsiteX0" fmla="*/ 0 w 9604374"/>
              <a:gd name="connsiteY0" fmla="*/ 0 h 3585866"/>
              <a:gd name="connsiteX1" fmla="*/ 9604374 w 9604374"/>
              <a:gd name="connsiteY1" fmla="*/ 0 h 3585866"/>
              <a:gd name="connsiteX2" fmla="*/ 9604374 w 9604374"/>
              <a:gd name="connsiteY2" fmla="*/ 3095088 h 3585866"/>
              <a:gd name="connsiteX3" fmla="*/ 9591455 w 9604374"/>
              <a:gd name="connsiteY3" fmla="*/ 3097044 h 3585866"/>
              <a:gd name="connsiteX4" fmla="*/ 9285147 w 9604374"/>
              <a:gd name="connsiteY4" fmla="*/ 3164182 h 3585866"/>
              <a:gd name="connsiteX5" fmla="*/ 9114078 w 9604374"/>
              <a:gd name="connsiteY5" fmla="*/ 3164299 h 3585866"/>
              <a:gd name="connsiteX6" fmla="*/ 8999665 w 9604374"/>
              <a:gd name="connsiteY6" fmla="*/ 3157864 h 3585866"/>
              <a:gd name="connsiteX7" fmla="*/ 8925240 w 9604374"/>
              <a:gd name="connsiteY7" fmla="*/ 3152135 h 3585866"/>
              <a:gd name="connsiteX8" fmla="*/ 8868257 w 9604374"/>
              <a:gd name="connsiteY8" fmla="*/ 3146819 h 3585866"/>
              <a:gd name="connsiteX9" fmla="*/ 8792363 w 9604374"/>
              <a:gd name="connsiteY9" fmla="*/ 3146856 h 3585866"/>
              <a:gd name="connsiteX10" fmla="*/ 8668399 w 9604374"/>
              <a:gd name="connsiteY10" fmla="*/ 3196893 h 3585866"/>
              <a:gd name="connsiteX11" fmla="*/ 8474043 w 9604374"/>
              <a:gd name="connsiteY11" fmla="*/ 3240734 h 3585866"/>
              <a:gd name="connsiteX12" fmla="*/ 8317555 w 9604374"/>
              <a:gd name="connsiteY12" fmla="*/ 3247156 h 3585866"/>
              <a:gd name="connsiteX13" fmla="*/ 8280111 w 9604374"/>
              <a:gd name="connsiteY13" fmla="*/ 3255812 h 3585866"/>
              <a:gd name="connsiteX14" fmla="*/ 8096088 w 9604374"/>
              <a:gd name="connsiteY14" fmla="*/ 3253903 h 3585866"/>
              <a:gd name="connsiteX15" fmla="*/ 7825642 w 9604374"/>
              <a:gd name="connsiteY15" fmla="*/ 3271628 h 3585866"/>
              <a:gd name="connsiteX16" fmla="*/ 7531820 w 9604374"/>
              <a:gd name="connsiteY16" fmla="*/ 3252671 h 3585866"/>
              <a:gd name="connsiteX17" fmla="*/ 7193751 w 9604374"/>
              <a:gd name="connsiteY17" fmla="*/ 3245192 h 3585866"/>
              <a:gd name="connsiteX18" fmla="*/ 6976768 w 9604374"/>
              <a:gd name="connsiteY18" fmla="*/ 3238559 h 3585866"/>
              <a:gd name="connsiteX19" fmla="*/ 6756462 w 9604374"/>
              <a:gd name="connsiteY19" fmla="*/ 3273268 h 3585866"/>
              <a:gd name="connsiteX20" fmla="*/ 6512214 w 9604374"/>
              <a:gd name="connsiteY20" fmla="*/ 3298845 h 3585866"/>
              <a:gd name="connsiteX21" fmla="*/ 6289569 w 9604374"/>
              <a:gd name="connsiteY21" fmla="*/ 3301118 h 3585866"/>
              <a:gd name="connsiteX22" fmla="*/ 6157816 w 9604374"/>
              <a:gd name="connsiteY22" fmla="*/ 3308643 h 3585866"/>
              <a:gd name="connsiteX23" fmla="*/ 6110062 w 9604374"/>
              <a:gd name="connsiteY23" fmla="*/ 3321185 h 3585866"/>
              <a:gd name="connsiteX24" fmla="*/ 6041832 w 9604374"/>
              <a:gd name="connsiteY24" fmla="*/ 3332190 h 3585866"/>
              <a:gd name="connsiteX25" fmla="*/ 5923195 w 9604374"/>
              <a:gd name="connsiteY25" fmla="*/ 3359104 h 3585866"/>
              <a:gd name="connsiteX26" fmla="*/ 5770972 w 9604374"/>
              <a:gd name="connsiteY26" fmla="*/ 3369893 h 3585866"/>
              <a:gd name="connsiteX27" fmla="*/ 5632583 w 9604374"/>
              <a:gd name="connsiteY27" fmla="*/ 3357730 h 3585866"/>
              <a:gd name="connsiteX28" fmla="*/ 5539996 w 9604374"/>
              <a:gd name="connsiteY28" fmla="*/ 3352890 h 3585866"/>
              <a:gd name="connsiteX29" fmla="*/ 5315460 w 9604374"/>
              <a:gd name="connsiteY29" fmla="*/ 3350411 h 3585866"/>
              <a:gd name="connsiteX30" fmla="*/ 5072455 w 9604374"/>
              <a:gd name="connsiteY30" fmla="*/ 3338147 h 3585866"/>
              <a:gd name="connsiteX31" fmla="*/ 5016364 w 9604374"/>
              <a:gd name="connsiteY31" fmla="*/ 3348937 h 3585866"/>
              <a:gd name="connsiteX32" fmla="*/ 4922276 w 9604374"/>
              <a:gd name="connsiteY32" fmla="*/ 3366515 h 3585866"/>
              <a:gd name="connsiteX33" fmla="*/ 4856444 w 9604374"/>
              <a:gd name="connsiteY33" fmla="*/ 3399463 h 3585866"/>
              <a:gd name="connsiteX34" fmla="*/ 4775993 w 9604374"/>
              <a:gd name="connsiteY34" fmla="*/ 3406312 h 3585866"/>
              <a:gd name="connsiteX35" fmla="*/ 4667320 w 9604374"/>
              <a:gd name="connsiteY35" fmla="*/ 3397926 h 3585866"/>
              <a:gd name="connsiteX36" fmla="*/ 4540268 w 9604374"/>
              <a:gd name="connsiteY36" fmla="*/ 3424464 h 3585866"/>
              <a:gd name="connsiteX37" fmla="*/ 4465491 w 9604374"/>
              <a:gd name="connsiteY37" fmla="*/ 3433154 h 3585866"/>
              <a:gd name="connsiteX38" fmla="*/ 4262864 w 9604374"/>
              <a:gd name="connsiteY38" fmla="*/ 3464075 h 3585866"/>
              <a:gd name="connsiteX39" fmla="*/ 4175005 w 9604374"/>
              <a:gd name="connsiteY39" fmla="*/ 3493545 h 3585866"/>
              <a:gd name="connsiteX40" fmla="*/ 4030100 w 9604374"/>
              <a:gd name="connsiteY40" fmla="*/ 3514212 h 3585866"/>
              <a:gd name="connsiteX41" fmla="*/ 3926631 w 9604374"/>
              <a:gd name="connsiteY41" fmla="*/ 3525304 h 3585866"/>
              <a:gd name="connsiteX42" fmla="*/ 3897306 w 9604374"/>
              <a:gd name="connsiteY42" fmla="*/ 3547095 h 3585866"/>
              <a:gd name="connsiteX43" fmla="*/ 3896886 w 9604374"/>
              <a:gd name="connsiteY43" fmla="*/ 3547500 h 3585866"/>
              <a:gd name="connsiteX44" fmla="*/ 3834004 w 9604374"/>
              <a:gd name="connsiteY44" fmla="*/ 3550510 h 3585866"/>
              <a:gd name="connsiteX45" fmla="*/ 3696227 w 9604374"/>
              <a:gd name="connsiteY45" fmla="*/ 3574175 h 3585866"/>
              <a:gd name="connsiteX46" fmla="*/ 3652821 w 9604374"/>
              <a:gd name="connsiteY46" fmla="*/ 3580368 h 3585866"/>
              <a:gd name="connsiteX47" fmla="*/ 3629691 w 9604374"/>
              <a:gd name="connsiteY47" fmla="*/ 3585866 h 3585866"/>
              <a:gd name="connsiteX48" fmla="*/ 3595018 w 9604374"/>
              <a:gd name="connsiteY48" fmla="*/ 3571623 h 3585866"/>
              <a:gd name="connsiteX49" fmla="*/ 3551656 w 9604374"/>
              <a:gd name="connsiteY49" fmla="*/ 3577800 h 3585866"/>
              <a:gd name="connsiteX50" fmla="*/ 3541558 w 9604374"/>
              <a:gd name="connsiteY50" fmla="*/ 3579797 h 3585866"/>
              <a:gd name="connsiteX51" fmla="*/ 3465708 w 9604374"/>
              <a:gd name="connsiteY51" fmla="*/ 3565931 h 3585866"/>
              <a:gd name="connsiteX52" fmla="*/ 3458313 w 9604374"/>
              <a:gd name="connsiteY52" fmla="*/ 3560366 h 3585866"/>
              <a:gd name="connsiteX53" fmla="*/ 3420278 w 9604374"/>
              <a:gd name="connsiteY53" fmla="*/ 3557947 h 3585866"/>
              <a:gd name="connsiteX54" fmla="*/ 3415952 w 9604374"/>
              <a:gd name="connsiteY54" fmla="*/ 3559424 h 3585866"/>
              <a:gd name="connsiteX55" fmla="*/ 3384432 w 9604374"/>
              <a:gd name="connsiteY55" fmla="*/ 3550905 h 3585866"/>
              <a:gd name="connsiteX56" fmla="*/ 3258039 w 9604374"/>
              <a:gd name="connsiteY56" fmla="*/ 3535884 h 3585866"/>
              <a:gd name="connsiteX57" fmla="*/ 3015008 w 9604374"/>
              <a:gd name="connsiteY57" fmla="*/ 3528000 h 3585866"/>
              <a:gd name="connsiteX58" fmla="*/ 2761910 w 9604374"/>
              <a:gd name="connsiteY58" fmla="*/ 3505496 h 3585866"/>
              <a:gd name="connsiteX59" fmla="*/ 2521923 w 9604374"/>
              <a:gd name="connsiteY59" fmla="*/ 3514208 h 3585866"/>
              <a:gd name="connsiteX60" fmla="*/ 2085894 w 9604374"/>
              <a:gd name="connsiteY60" fmla="*/ 3490122 h 3585866"/>
              <a:gd name="connsiteX61" fmla="*/ 1936305 w 9604374"/>
              <a:gd name="connsiteY61" fmla="*/ 3487966 h 3585866"/>
              <a:gd name="connsiteX62" fmla="*/ 1836080 w 9604374"/>
              <a:gd name="connsiteY62" fmla="*/ 3487150 h 3585866"/>
              <a:gd name="connsiteX63" fmla="*/ 1829133 w 9604374"/>
              <a:gd name="connsiteY63" fmla="*/ 3489437 h 3585866"/>
              <a:gd name="connsiteX64" fmla="*/ 1801140 w 9604374"/>
              <a:gd name="connsiteY64" fmla="*/ 3490787 h 3585866"/>
              <a:gd name="connsiteX65" fmla="*/ 1793476 w 9604374"/>
              <a:gd name="connsiteY65" fmla="*/ 3500921 h 3585866"/>
              <a:gd name="connsiteX66" fmla="*/ 1699923 w 9604374"/>
              <a:gd name="connsiteY66" fmla="*/ 3509706 h 3585866"/>
              <a:gd name="connsiteX67" fmla="*/ 1474760 w 9604374"/>
              <a:gd name="connsiteY67" fmla="*/ 3513685 h 3585866"/>
              <a:gd name="connsiteX68" fmla="*/ 1308130 w 9604374"/>
              <a:gd name="connsiteY68" fmla="*/ 3496703 h 3585866"/>
              <a:gd name="connsiteX69" fmla="*/ 1252381 w 9604374"/>
              <a:gd name="connsiteY69" fmla="*/ 3506093 h 3585866"/>
              <a:gd name="connsiteX70" fmla="*/ 1174550 w 9604374"/>
              <a:gd name="connsiteY70" fmla="*/ 3512642 h 3585866"/>
              <a:gd name="connsiteX71" fmla="*/ 924455 w 9604374"/>
              <a:gd name="connsiteY71" fmla="*/ 3507283 h 3585866"/>
              <a:gd name="connsiteX72" fmla="*/ 718373 w 9604374"/>
              <a:gd name="connsiteY72" fmla="*/ 3511753 h 3585866"/>
              <a:gd name="connsiteX73" fmla="*/ 600444 w 9604374"/>
              <a:gd name="connsiteY73" fmla="*/ 3520899 h 3585866"/>
              <a:gd name="connsiteX74" fmla="*/ 351173 w 9604374"/>
              <a:gd name="connsiteY74" fmla="*/ 3495843 h 3585866"/>
              <a:gd name="connsiteX75" fmla="*/ 108372 w 9604374"/>
              <a:gd name="connsiteY75" fmla="*/ 3484386 h 3585866"/>
              <a:gd name="connsiteX76" fmla="*/ 6467 w 9604374"/>
              <a:gd name="connsiteY76" fmla="*/ 3476532 h 3585866"/>
              <a:gd name="connsiteX77" fmla="*/ 0 w 9604374"/>
              <a:gd name="connsiteY77" fmla="*/ 3475412 h 3585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604374" h="3585866">
                <a:moveTo>
                  <a:pt x="0" y="0"/>
                </a:moveTo>
                <a:lnTo>
                  <a:pt x="9604374" y="0"/>
                </a:lnTo>
                <a:lnTo>
                  <a:pt x="9604374" y="3095088"/>
                </a:lnTo>
                <a:lnTo>
                  <a:pt x="9591455" y="3097044"/>
                </a:lnTo>
                <a:cubicBezTo>
                  <a:pt x="9496183" y="3133516"/>
                  <a:pt x="9411472" y="3121301"/>
                  <a:pt x="9285147" y="3164182"/>
                </a:cubicBezTo>
                <a:cubicBezTo>
                  <a:pt x="9222914" y="3162781"/>
                  <a:pt x="9174371" y="3173454"/>
                  <a:pt x="9114078" y="3164299"/>
                </a:cubicBezTo>
                <a:cubicBezTo>
                  <a:pt x="9087411" y="3155904"/>
                  <a:pt x="9030947" y="3180906"/>
                  <a:pt x="8999665" y="3157864"/>
                </a:cubicBezTo>
                <a:cubicBezTo>
                  <a:pt x="8997339" y="3174606"/>
                  <a:pt x="8938300" y="3159909"/>
                  <a:pt x="8925240" y="3152135"/>
                </a:cubicBezTo>
                <a:cubicBezTo>
                  <a:pt x="8910091" y="3159441"/>
                  <a:pt x="8884639" y="3146109"/>
                  <a:pt x="8868257" y="3146819"/>
                </a:cubicBezTo>
                <a:cubicBezTo>
                  <a:pt x="8835852" y="3110204"/>
                  <a:pt x="8832251" y="3167659"/>
                  <a:pt x="8792363" y="3146856"/>
                </a:cubicBezTo>
                <a:cubicBezTo>
                  <a:pt x="8774838" y="3159285"/>
                  <a:pt x="8715420" y="3185652"/>
                  <a:pt x="8668399" y="3196893"/>
                </a:cubicBezTo>
                <a:cubicBezTo>
                  <a:pt x="8575902" y="3221445"/>
                  <a:pt x="8569506" y="3250654"/>
                  <a:pt x="8474043" y="3240734"/>
                </a:cubicBezTo>
                <a:cubicBezTo>
                  <a:pt x="8460613" y="3264436"/>
                  <a:pt x="8297088" y="3204738"/>
                  <a:pt x="8317555" y="3247156"/>
                </a:cubicBezTo>
                <a:cubicBezTo>
                  <a:pt x="8285696" y="3245083"/>
                  <a:pt x="8262352" y="3228203"/>
                  <a:pt x="8280111" y="3255812"/>
                </a:cubicBezTo>
                <a:lnTo>
                  <a:pt x="8096088" y="3253903"/>
                </a:lnTo>
                <a:cubicBezTo>
                  <a:pt x="7994084" y="3261603"/>
                  <a:pt x="7930388" y="3281921"/>
                  <a:pt x="7825642" y="3271628"/>
                </a:cubicBezTo>
                <a:cubicBezTo>
                  <a:pt x="7723046" y="3270395"/>
                  <a:pt x="7671282" y="3252297"/>
                  <a:pt x="7531820" y="3252671"/>
                </a:cubicBezTo>
                <a:cubicBezTo>
                  <a:pt x="7433606" y="3250277"/>
                  <a:pt x="7293100" y="3236234"/>
                  <a:pt x="7193751" y="3245192"/>
                </a:cubicBezTo>
                <a:cubicBezTo>
                  <a:pt x="7074822" y="3223769"/>
                  <a:pt x="7104250" y="3250265"/>
                  <a:pt x="6976768" y="3238559"/>
                </a:cubicBezTo>
                <a:cubicBezTo>
                  <a:pt x="6921032" y="3284865"/>
                  <a:pt x="6823818" y="3261794"/>
                  <a:pt x="6756462" y="3273268"/>
                </a:cubicBezTo>
                <a:cubicBezTo>
                  <a:pt x="6679037" y="3283316"/>
                  <a:pt x="6590030" y="3294204"/>
                  <a:pt x="6512214" y="3298845"/>
                </a:cubicBezTo>
                <a:cubicBezTo>
                  <a:pt x="6450581" y="3277980"/>
                  <a:pt x="6366042" y="3329199"/>
                  <a:pt x="6289569" y="3301118"/>
                </a:cubicBezTo>
                <a:cubicBezTo>
                  <a:pt x="6261432" y="3294355"/>
                  <a:pt x="6174310" y="3295209"/>
                  <a:pt x="6157816" y="3308643"/>
                </a:cubicBezTo>
                <a:cubicBezTo>
                  <a:pt x="6139648" y="3311557"/>
                  <a:pt x="6118459" y="3306799"/>
                  <a:pt x="6110062" y="3321185"/>
                </a:cubicBezTo>
                <a:cubicBezTo>
                  <a:pt x="6096189" y="3338498"/>
                  <a:pt x="6032810" y="3311765"/>
                  <a:pt x="6041832" y="3332190"/>
                </a:cubicBezTo>
                <a:cubicBezTo>
                  <a:pt x="5996830" y="3313871"/>
                  <a:pt x="5961033" y="3350141"/>
                  <a:pt x="5923195" y="3359104"/>
                </a:cubicBezTo>
                <a:cubicBezTo>
                  <a:pt x="5887750" y="3340930"/>
                  <a:pt x="5853570" y="3365323"/>
                  <a:pt x="5770972" y="3369893"/>
                </a:cubicBezTo>
                <a:cubicBezTo>
                  <a:pt x="5731993" y="3348876"/>
                  <a:pt x="5705091" y="3385599"/>
                  <a:pt x="5632583" y="3357730"/>
                </a:cubicBezTo>
                <a:cubicBezTo>
                  <a:pt x="5594087" y="3357562"/>
                  <a:pt x="5606154" y="3357443"/>
                  <a:pt x="5539996" y="3352890"/>
                </a:cubicBezTo>
                <a:cubicBezTo>
                  <a:pt x="5439049" y="3348000"/>
                  <a:pt x="5408459" y="3356166"/>
                  <a:pt x="5315460" y="3350411"/>
                </a:cubicBezTo>
                <a:cubicBezTo>
                  <a:pt x="5211119" y="3348356"/>
                  <a:pt x="5208881" y="3372469"/>
                  <a:pt x="5072455" y="3338147"/>
                </a:cubicBezTo>
                <a:cubicBezTo>
                  <a:pt x="5061717" y="3354508"/>
                  <a:pt x="5045493" y="3355753"/>
                  <a:pt x="5016364" y="3348937"/>
                </a:cubicBezTo>
                <a:cubicBezTo>
                  <a:pt x="4965900" y="3349130"/>
                  <a:pt x="4977835" y="3389131"/>
                  <a:pt x="4922276" y="3366515"/>
                </a:cubicBezTo>
                <a:cubicBezTo>
                  <a:pt x="4935702" y="3387794"/>
                  <a:pt x="4828733" y="3377760"/>
                  <a:pt x="4856444" y="3399463"/>
                </a:cubicBezTo>
                <a:cubicBezTo>
                  <a:pt x="4827698" y="3420094"/>
                  <a:pt x="4805019" y="3388256"/>
                  <a:pt x="4775993" y="3406312"/>
                </a:cubicBezTo>
                <a:cubicBezTo>
                  <a:pt x="4744470" y="3406056"/>
                  <a:pt x="4706605" y="3394901"/>
                  <a:pt x="4667320" y="3397926"/>
                </a:cubicBezTo>
                <a:cubicBezTo>
                  <a:pt x="4613435" y="3387476"/>
                  <a:pt x="4608100" y="3410487"/>
                  <a:pt x="4540268" y="3424464"/>
                </a:cubicBezTo>
                <a:cubicBezTo>
                  <a:pt x="4508279" y="3412969"/>
                  <a:pt x="4485989" y="3420063"/>
                  <a:pt x="4465491" y="3433154"/>
                </a:cubicBezTo>
                <a:cubicBezTo>
                  <a:pt x="4396498" y="3432601"/>
                  <a:pt x="4338078" y="3453569"/>
                  <a:pt x="4262864" y="3464075"/>
                </a:cubicBezTo>
                <a:cubicBezTo>
                  <a:pt x="4180249" y="3483394"/>
                  <a:pt x="4225769" y="3479019"/>
                  <a:pt x="4175005" y="3493545"/>
                </a:cubicBezTo>
                <a:lnTo>
                  <a:pt x="4030100" y="3514212"/>
                </a:lnTo>
                <a:lnTo>
                  <a:pt x="3926631" y="3525304"/>
                </a:lnTo>
                <a:lnTo>
                  <a:pt x="3897306" y="3547095"/>
                </a:lnTo>
                <a:lnTo>
                  <a:pt x="3896886" y="3547500"/>
                </a:lnTo>
                <a:lnTo>
                  <a:pt x="3834004" y="3550510"/>
                </a:lnTo>
                <a:cubicBezTo>
                  <a:pt x="3800562" y="3554957"/>
                  <a:pt x="3734185" y="3568533"/>
                  <a:pt x="3696227" y="3574175"/>
                </a:cubicBezTo>
                <a:cubicBezTo>
                  <a:pt x="3661780" y="3570074"/>
                  <a:pt x="3640587" y="3551815"/>
                  <a:pt x="3652821" y="3580368"/>
                </a:cubicBezTo>
                <a:cubicBezTo>
                  <a:pt x="3641506" y="3579831"/>
                  <a:pt x="3634593" y="3582151"/>
                  <a:pt x="3629691" y="3585866"/>
                </a:cubicBezTo>
                <a:lnTo>
                  <a:pt x="3595018" y="3571623"/>
                </a:lnTo>
                <a:lnTo>
                  <a:pt x="3551656" y="3577800"/>
                </a:lnTo>
                <a:lnTo>
                  <a:pt x="3541558" y="3579797"/>
                </a:lnTo>
                <a:lnTo>
                  <a:pt x="3465708" y="3565931"/>
                </a:lnTo>
                <a:lnTo>
                  <a:pt x="3458313" y="3560366"/>
                </a:lnTo>
                <a:cubicBezTo>
                  <a:pt x="3450380" y="3556940"/>
                  <a:pt x="3439090" y="3555355"/>
                  <a:pt x="3420278" y="3557947"/>
                </a:cubicBezTo>
                <a:lnTo>
                  <a:pt x="3415952" y="3559424"/>
                </a:lnTo>
                <a:lnTo>
                  <a:pt x="3384432" y="3550905"/>
                </a:lnTo>
                <a:cubicBezTo>
                  <a:pt x="3374259" y="3547029"/>
                  <a:pt x="3265415" y="3542149"/>
                  <a:pt x="3258039" y="3535884"/>
                </a:cubicBezTo>
                <a:cubicBezTo>
                  <a:pt x="3138852" y="3551394"/>
                  <a:pt x="3130647" y="3523871"/>
                  <a:pt x="3015008" y="3528000"/>
                </a:cubicBezTo>
                <a:cubicBezTo>
                  <a:pt x="2914857" y="3486061"/>
                  <a:pt x="2851687" y="3511605"/>
                  <a:pt x="2761910" y="3505496"/>
                </a:cubicBezTo>
                <a:cubicBezTo>
                  <a:pt x="2676401" y="3501198"/>
                  <a:pt x="2636809" y="3514769"/>
                  <a:pt x="2521923" y="3514208"/>
                </a:cubicBezTo>
                <a:cubicBezTo>
                  <a:pt x="2400197" y="3505062"/>
                  <a:pt x="2222818" y="3509922"/>
                  <a:pt x="2085894" y="3490122"/>
                </a:cubicBezTo>
                <a:cubicBezTo>
                  <a:pt x="1978312" y="3483748"/>
                  <a:pt x="1977940" y="3488460"/>
                  <a:pt x="1936305" y="3487966"/>
                </a:cubicBezTo>
                <a:cubicBezTo>
                  <a:pt x="1922459" y="3490683"/>
                  <a:pt x="1849334" y="3482739"/>
                  <a:pt x="1836080" y="3487150"/>
                </a:cubicBezTo>
                <a:lnTo>
                  <a:pt x="1829133" y="3489437"/>
                </a:lnTo>
                <a:lnTo>
                  <a:pt x="1801140" y="3490787"/>
                </a:lnTo>
                <a:lnTo>
                  <a:pt x="1793476" y="3500921"/>
                </a:lnTo>
                <a:lnTo>
                  <a:pt x="1699923" y="3509706"/>
                </a:lnTo>
                <a:cubicBezTo>
                  <a:pt x="1637728" y="3485036"/>
                  <a:pt x="1584624" y="3514467"/>
                  <a:pt x="1474760" y="3513685"/>
                </a:cubicBezTo>
                <a:cubicBezTo>
                  <a:pt x="1445646" y="3505164"/>
                  <a:pt x="1329781" y="3484421"/>
                  <a:pt x="1308130" y="3496703"/>
                </a:cubicBezTo>
                <a:cubicBezTo>
                  <a:pt x="1287409" y="3498430"/>
                  <a:pt x="1265391" y="3492347"/>
                  <a:pt x="1252381" y="3506093"/>
                </a:cubicBezTo>
                <a:cubicBezTo>
                  <a:pt x="1232588" y="3522393"/>
                  <a:pt x="1170020" y="3491785"/>
                  <a:pt x="1174550" y="3512642"/>
                </a:cubicBezTo>
                <a:cubicBezTo>
                  <a:pt x="1119896" y="3512841"/>
                  <a:pt x="1000484" y="3507431"/>
                  <a:pt x="924455" y="3507283"/>
                </a:cubicBezTo>
                <a:cubicBezTo>
                  <a:pt x="887180" y="3483915"/>
                  <a:pt x="777361" y="3516071"/>
                  <a:pt x="718373" y="3511753"/>
                </a:cubicBezTo>
                <a:cubicBezTo>
                  <a:pt x="666588" y="3513355"/>
                  <a:pt x="661645" y="3525551"/>
                  <a:pt x="600444" y="3520899"/>
                </a:cubicBezTo>
                <a:cubicBezTo>
                  <a:pt x="491334" y="3516943"/>
                  <a:pt x="451794" y="3507522"/>
                  <a:pt x="351173" y="3495843"/>
                </a:cubicBezTo>
                <a:cubicBezTo>
                  <a:pt x="237121" y="3487112"/>
                  <a:pt x="235857" y="3499212"/>
                  <a:pt x="108372" y="3484386"/>
                </a:cubicBezTo>
                <a:cubicBezTo>
                  <a:pt x="86318" y="3481054"/>
                  <a:pt x="40657" y="3480329"/>
                  <a:pt x="6467" y="3476532"/>
                </a:cubicBezTo>
                <a:lnTo>
                  <a:pt x="0" y="3475412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99829F1B-6152-3451-815F-BCCE31F595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1727" y="2190741"/>
            <a:ext cx="1348547" cy="40780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19BFC6-EB2C-6BA8-E636-7137F7512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1316" y="1956619"/>
            <a:ext cx="9517626" cy="4552336"/>
          </a:xfrm>
        </p:spPr>
        <p:txBody>
          <a:bodyPr>
            <a:normAutofit lnSpcReduction="10000"/>
          </a:bodyPr>
          <a:lstStyle/>
          <a:p>
            <a:r>
              <a:rPr lang="de-DE" b="1" dirty="0">
                <a:solidFill>
                  <a:schemeClr val="accent3"/>
                </a:solidFill>
              </a:rPr>
              <a:t>„Aufführung“ </a:t>
            </a:r>
            <a:r>
              <a:rPr lang="de-DE" dirty="0"/>
              <a:t>unbewusste Beziehungsmuster, Leid, Sehnsüchte, Konflikte… drängen danach, ausgelebt zu werden</a:t>
            </a:r>
          </a:p>
          <a:p>
            <a:r>
              <a:rPr lang="de-DE" b="1" dirty="0">
                <a:solidFill>
                  <a:schemeClr val="accent3"/>
                </a:solidFill>
              </a:rPr>
              <a:t>Tiefe</a:t>
            </a:r>
            <a:r>
              <a:rPr lang="de-DE" dirty="0"/>
              <a:t>, unverarbeitete, abgewehrte und konflikthafte Erfahrungen</a:t>
            </a:r>
          </a:p>
          <a:p>
            <a:r>
              <a:rPr lang="de-DE" dirty="0"/>
              <a:t>Szenische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Auslösereize, oft: Flashback</a:t>
            </a:r>
          </a:p>
          <a:p>
            <a:r>
              <a:rPr lang="de-DE" b="1" dirty="0" err="1">
                <a:solidFill>
                  <a:schemeClr val="accent3"/>
                </a:solidFill>
              </a:rPr>
              <a:t>Affekthaftes</a:t>
            </a:r>
            <a:r>
              <a:rPr lang="de-DE" dirty="0"/>
              <a:t> Erleben und Verhalten – es wird </a:t>
            </a:r>
          </a:p>
          <a:p>
            <a:pPr marL="0" indent="0">
              <a:buNone/>
            </a:pPr>
            <a:r>
              <a:rPr lang="de-DE" dirty="0"/>
              <a:t>   affektiv inszeniert, nicht erklärt</a:t>
            </a:r>
          </a:p>
          <a:p>
            <a:r>
              <a:rPr lang="de-DE" dirty="0"/>
              <a:t>„</a:t>
            </a:r>
            <a:r>
              <a:rPr lang="de-DE" b="1" dirty="0">
                <a:solidFill>
                  <a:schemeClr val="accent3"/>
                </a:solidFill>
              </a:rPr>
              <a:t>Erinnerungsspuren</a:t>
            </a:r>
            <a:r>
              <a:rPr lang="de-DE" dirty="0"/>
              <a:t>“ </a:t>
            </a:r>
            <a:r>
              <a:rPr lang="de-DE" sz="1600" dirty="0"/>
              <a:t>(Lorenzer) </a:t>
            </a:r>
            <a:r>
              <a:rPr lang="de-DE" dirty="0"/>
              <a:t>als Panorama,</a:t>
            </a:r>
          </a:p>
          <a:p>
            <a:pPr marL="0" indent="0">
              <a:buNone/>
            </a:pPr>
            <a:r>
              <a:rPr lang="de-DE" dirty="0"/>
              <a:t> Ausdruck komplexer situativer Szenarien</a:t>
            </a:r>
          </a:p>
          <a:p>
            <a:pPr marL="0" indent="0">
              <a:buNone/>
            </a:pPr>
            <a:endParaRPr lang="de-DE" sz="20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1FF7DA4-56AD-3F5B-D366-78E0CC805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9186" y="3657600"/>
            <a:ext cx="2479756" cy="255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1888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1195</Words>
  <Application>Microsoft Office PowerPoint</Application>
  <PresentationFormat>Breitbild</PresentationFormat>
  <Paragraphs>174</Paragraphs>
  <Slides>24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30" baseType="lpstr">
      <vt:lpstr>Aptos</vt:lpstr>
      <vt:lpstr>Aptos Display</vt:lpstr>
      <vt:lpstr>Arial</vt:lpstr>
      <vt:lpstr>Symbol</vt:lpstr>
      <vt:lpstr>Times New Roman</vt:lpstr>
      <vt:lpstr>Office</vt:lpstr>
      <vt:lpstr>Szenisches Verstehen  Wahrnehmen und Handeln  in pädagogischen Situationen </vt:lpstr>
      <vt:lpstr>Szenisches Verstehen</vt:lpstr>
      <vt:lpstr>1 Konfrontationen: Verstehen als Herausforderung</vt:lpstr>
      <vt:lpstr>1  Konfrontationen: Was jungen Menschen (und uns) zustoßen kann</vt:lpstr>
      <vt:lpstr>2 Ansatz: die Szene </vt:lpstr>
      <vt:lpstr>3 Leitidee: das szenische Verstehen</vt:lpstr>
      <vt:lpstr>3  Leitideen: das szenische Verstehen</vt:lpstr>
      <vt:lpstr>3  Leitidee: das szenische Verstehen</vt:lpstr>
      <vt:lpstr>4 Re-Inszenierung: szenische Wiederholung</vt:lpstr>
      <vt:lpstr>5 „Verkleidung“:  wie die Szene aussieht  </vt:lpstr>
      <vt:lpstr>5 „Verkleidung“:  wie die Szene aussieht  </vt:lpstr>
      <vt:lpstr>6  Übertragungen:  … und alle spielen mit</vt:lpstr>
      <vt:lpstr>6  Übertragungen:  … und alle spielen mit</vt:lpstr>
      <vt:lpstr>6  Übertragungen:  … und alle spielen mit</vt:lpstr>
      <vt:lpstr>7  Erinnern allein reicht nicht:  Korrigierende Erfahrung</vt:lpstr>
      <vt:lpstr>8 Fördernder Dialog:  Haltungen</vt:lpstr>
      <vt:lpstr>8 Fördernder Dialog:  Ansätze</vt:lpstr>
      <vt:lpstr>9  Bewältigen von Belastungen: 3 Ebenen</vt:lpstr>
      <vt:lpstr>9  Bewältigen von Belastungen</vt:lpstr>
      <vt:lpstr>10  Beziehung – verstehen – fördern: Fazit</vt:lpstr>
      <vt:lpstr>Vielen Dank für das geduldige Zuhören</vt:lpstr>
      <vt:lpstr>Der Charakterpanzer</vt:lpstr>
      <vt:lpstr>Der Charakterpanzer</vt:lpstr>
      <vt:lpstr>Der Charakterpanzer</vt:lpstr>
    </vt:vector>
  </TitlesOfParts>
  <Company>Frankfurt University of Applied Sciences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Behnisch, Michael</dc:creator>
  <cp:lastModifiedBy>Michael Behnisch</cp:lastModifiedBy>
  <cp:revision>112</cp:revision>
  <cp:lastPrinted>2026-06-15T08:54:44Z</cp:lastPrinted>
  <dcterms:created xsi:type="dcterms:W3CDTF">2026-05-05T15:09:05Z</dcterms:created>
  <dcterms:modified xsi:type="dcterms:W3CDTF">2026-06-24T10:25:39Z</dcterms:modified>
</cp:coreProperties>
</file>