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8" r:id="rId2"/>
  </p:sldMasterIdLst>
  <p:notesMasterIdLst>
    <p:notesMasterId r:id="rId6"/>
  </p:notesMasterIdLst>
  <p:handoutMasterIdLst>
    <p:handoutMasterId r:id="rId7"/>
  </p:handoutMasterIdLst>
  <p:sldIdLst>
    <p:sldId id="256" r:id="rId3"/>
    <p:sldId id="260" r:id="rId4"/>
    <p:sldId id="259" r:id="rId5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17">
          <p15:clr>
            <a:srgbClr val="A4A3A4"/>
          </p15:clr>
        </p15:guide>
        <p15:guide id="2" orient="horz" pos="974">
          <p15:clr>
            <a:srgbClr val="A4A3A4"/>
          </p15:clr>
        </p15:guide>
        <p15:guide id="3" orient="horz" pos="3015">
          <p15:clr>
            <a:srgbClr val="A4A3A4"/>
          </p15:clr>
        </p15:guide>
        <p15:guide id="4" orient="horz" pos="872">
          <p15:clr>
            <a:srgbClr val="A4A3A4"/>
          </p15:clr>
        </p15:guide>
        <p15:guide id="5" orient="horz" pos="622">
          <p15:clr>
            <a:srgbClr val="A4A3A4"/>
          </p15:clr>
        </p15:guide>
        <p15:guide id="6" pos="340">
          <p15:clr>
            <a:srgbClr val="A4A3A4"/>
          </p15:clr>
        </p15:guide>
        <p15:guide id="7" pos="5420">
          <p15:clr>
            <a:srgbClr val="A4A3A4"/>
          </p15:clr>
        </p15:guide>
        <p15:guide id="8" pos="2835">
          <p15:clr>
            <a:srgbClr val="A4A3A4"/>
          </p15:clr>
        </p15:guide>
        <p15:guide id="9" pos="2977">
          <p15:clr>
            <a:srgbClr val="A4A3A4"/>
          </p15:clr>
        </p15:guide>
        <p15:guide id="10" pos="551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89CC"/>
    <a:srgbClr val="CDE4F5"/>
    <a:srgbClr val="E6F5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771" autoAdjust="0"/>
    <p:restoredTop sz="99417" autoAdjust="0"/>
  </p:normalViewPr>
  <p:slideViewPr>
    <p:cSldViewPr>
      <p:cViewPr varScale="1">
        <p:scale>
          <a:sx n="91" d="100"/>
          <a:sy n="91" d="100"/>
        </p:scale>
        <p:origin x="976" y="44"/>
      </p:cViewPr>
      <p:guideLst>
        <p:guide orient="horz" pos="3117"/>
        <p:guide orient="horz" pos="974"/>
        <p:guide orient="horz" pos="3015"/>
        <p:guide orient="horz" pos="872"/>
        <p:guide orient="horz" pos="622"/>
        <p:guide pos="340"/>
        <p:guide pos="5420"/>
        <p:guide pos="2835"/>
        <p:guide pos="2977"/>
        <p:guide pos="551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4" d="100"/>
          <a:sy n="84" d="100"/>
        </p:scale>
        <p:origin x="-308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CF4BB4-FFB3-467D-A3DF-61EBD3745EB8}" type="datetimeFigureOut">
              <a:rPr lang="de-DE" smtClean="0">
                <a:latin typeface="Calibri" pitchFamily="34" charset="0"/>
                <a:cs typeface="Calibri" pitchFamily="34" charset="0"/>
              </a:rPr>
              <a:t>14.10.2021</a:t>
            </a:fld>
            <a:endParaRPr lang="de-DE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1851EA-2F88-4F16-8DCC-11040A3161EF}" type="slidenum">
              <a:rPr lang="de-DE" smtClean="0">
                <a:latin typeface="Calibri" pitchFamily="34" charset="0"/>
                <a:cs typeface="Calibri" pitchFamily="34" charset="0"/>
              </a:rPr>
              <a:t>‹Nr.›</a:t>
            </a:fld>
            <a:endParaRPr lang="de-DE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51378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78471588-D8A4-4A88-8784-48DD0BDEE5C4}" type="datetimeFigureOut">
              <a:rPr lang="de-DE" smtClean="0"/>
              <a:pPr/>
              <a:t>14.10.2021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A35AB168-8E05-4229-BDA0-03024AB665B7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92447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1589" y="987425"/>
            <a:ext cx="9132887" cy="415607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Rechteck 1"/>
          <p:cNvSpPr>
            <a:spLocks noChangeArrowheads="1"/>
          </p:cNvSpPr>
          <p:nvPr userDrawn="1"/>
        </p:nvSpPr>
        <p:spPr bwMode="auto">
          <a:xfrm flipH="1">
            <a:off x="0" y="987424"/>
            <a:ext cx="9162000" cy="4171159"/>
          </a:xfrm>
          <a:prstGeom prst="corner">
            <a:avLst>
              <a:gd name="adj1" fmla="val 5399"/>
              <a:gd name="adj2" fmla="val 5466"/>
            </a:avLst>
          </a:prstGeom>
          <a:solidFill>
            <a:schemeClr val="accent1"/>
          </a:solidFill>
          <a:ln>
            <a:noFill/>
          </a:ln>
          <a:extLst/>
        </p:spPr>
        <p:txBody>
          <a:bodyPr/>
          <a:lstStyle/>
          <a:p>
            <a:endParaRPr lang="de-DE" noProof="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1316" y="1059582"/>
            <a:ext cx="8072934" cy="482431"/>
          </a:xfrm>
        </p:spPr>
        <p:txBody>
          <a:bodyPr wrap="square">
            <a:noAutofit/>
          </a:bodyPr>
          <a:lstStyle>
            <a:lvl1pPr>
              <a:defRPr sz="3200" b="0">
                <a:solidFill>
                  <a:srgbClr val="2D89CC"/>
                </a:solidFill>
                <a:latin typeface="+mj-lt"/>
                <a:cs typeface="Calibri" pitchFamily="34" charset="0"/>
              </a:defRPr>
            </a:lvl1pPr>
          </a:lstStyle>
          <a:p>
            <a:r>
              <a:rPr lang="de-DE" noProof="0" dirty="0" smtClean="0"/>
              <a:t>Titelmasterformat durch Klicken bearbeiten</a:t>
            </a:r>
            <a:endParaRPr lang="de-DE" noProof="0" dirty="0"/>
          </a:p>
        </p:txBody>
      </p:sp>
      <p:sp>
        <p:nvSpPr>
          <p:cNvPr id="10" name="Textplatzhalter 2"/>
          <p:cNvSpPr>
            <a:spLocks noGrp="1"/>
          </p:cNvSpPr>
          <p:nvPr>
            <p:ph type="body" idx="1"/>
          </p:nvPr>
        </p:nvSpPr>
        <p:spPr>
          <a:xfrm>
            <a:off x="540001" y="1545636"/>
            <a:ext cx="8064250" cy="246221"/>
          </a:xfrm>
        </p:spPr>
        <p:txBody>
          <a:bodyPr wrap="square" anchor="t" anchorCtr="0">
            <a:sp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5"/>
          </p:nvPr>
        </p:nvSpPr>
        <p:spPr>
          <a:xfrm>
            <a:off x="4725988" y="4601645"/>
            <a:ext cx="3878262" cy="184667"/>
          </a:xfrm>
        </p:spPr>
        <p:txBody>
          <a:bodyPr wrap="square" anchor="b" anchorCtr="0">
            <a:spAutoFit/>
          </a:bodyPr>
          <a:lstStyle>
            <a:lvl1pPr algn="r">
              <a:defRPr sz="1200">
                <a:latin typeface="+mj-lt"/>
              </a:defRPr>
            </a:lvl1pPr>
            <a:lvl2pPr>
              <a:defRPr sz="1600">
                <a:latin typeface="+mj-lt"/>
              </a:defRPr>
            </a:lvl2pPr>
            <a:lvl3pPr>
              <a:defRPr sz="16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600">
                <a:latin typeface="+mj-lt"/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8" name="Inhaltsplatzhalter 7"/>
          <p:cNvSpPr>
            <a:spLocks noGrp="1"/>
          </p:cNvSpPr>
          <p:nvPr>
            <p:ph sz="quarter" idx="16" hasCustomPrompt="1"/>
          </p:nvPr>
        </p:nvSpPr>
        <p:spPr>
          <a:xfrm>
            <a:off x="536575" y="4137924"/>
            <a:ext cx="3963988" cy="648389"/>
          </a:xfrm>
        </p:spPr>
        <p:txBody>
          <a:bodyPr wrap="none" anchor="b" anchorCtr="0"/>
          <a:lstStyle>
            <a:lvl1pPr>
              <a:defRPr sz="1050"/>
            </a:lvl1pPr>
          </a:lstStyle>
          <a:p>
            <a:r>
              <a:rPr lang="de-DE" dirty="0" smtClean="0"/>
              <a:t>Für Zusatzlogo auf das Bild-Symbol klicken</a:t>
            </a:r>
            <a:endParaRPr lang="de-DE" dirty="0"/>
          </a:p>
        </p:txBody>
      </p:sp>
      <p:sp>
        <p:nvSpPr>
          <p:cNvPr id="17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2545361" y="4948496"/>
            <a:ext cx="504946" cy="180000"/>
          </a:xfrm>
        </p:spPr>
        <p:txBody>
          <a:bodyPr vert="horz" anchor="b" anchorCtr="0">
            <a:noAutofit/>
          </a:bodyPr>
          <a:lstStyle>
            <a:lvl1pPr algn="l">
              <a:defRPr sz="90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de-DE" dirty="0" smtClean="0">
                <a:cs typeface="Calibri" pitchFamily="34" charset="0"/>
              </a:rPr>
              <a:t>Seite  </a:t>
            </a:r>
            <a:fld id="{3733AE7F-6935-469B-B7EA-A7DFC1F0D075}" type="slidenum">
              <a:rPr lang="de-DE" smtClean="0">
                <a:cs typeface="Calibri" pitchFamily="34" charset="0"/>
              </a:rPr>
              <a:pPr/>
              <a:t>‹Nr.›</a:t>
            </a:fld>
            <a:endParaRPr lang="de-DE" dirty="0">
              <a:cs typeface="Calibri" pitchFamily="34" charset="0"/>
            </a:endParaRPr>
          </a:p>
        </p:txBody>
      </p:sp>
      <p:sp>
        <p:nvSpPr>
          <p:cNvPr id="18" name="Datumsplatzhalter 4"/>
          <p:cNvSpPr>
            <a:spLocks noGrp="1"/>
          </p:cNvSpPr>
          <p:nvPr>
            <p:ph type="dt" sz="half" idx="12"/>
          </p:nvPr>
        </p:nvSpPr>
        <p:spPr>
          <a:xfrm>
            <a:off x="3276256" y="4948496"/>
            <a:ext cx="3527992" cy="180000"/>
          </a:xfrm>
          <a:prstGeom prst="rect">
            <a:avLst/>
          </a:prstGeom>
        </p:spPr>
        <p:txBody>
          <a:bodyPr vert="horz" anchor="b" anchorCtr="0">
            <a:noAutofit/>
          </a:bodyPr>
          <a:lstStyle>
            <a:lvl1pPr>
              <a:defRPr sz="900">
                <a:solidFill>
                  <a:schemeClr val="bg1"/>
                </a:solidFill>
                <a:latin typeface="+mj-lt"/>
                <a:cs typeface="Calibri" pitchFamily="34" charset="0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9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 pitchFamily="34" charset="0"/>
              </a:rPr>
              <a:t>Max Mustermann | Musterbezeichnung</a:t>
            </a:r>
            <a:endParaRPr kumimoji="0" lang="de-DE" sz="9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cs typeface="Calibri" pitchFamily="34" charset="0"/>
            </a:endParaRPr>
          </a:p>
        </p:txBody>
      </p:sp>
      <p:sp>
        <p:nvSpPr>
          <p:cNvPr id="19" name="Fußzeilenplatzhalter 2"/>
          <p:cNvSpPr>
            <a:spLocks noGrp="1"/>
          </p:cNvSpPr>
          <p:nvPr>
            <p:ph type="ftr" sz="quarter" idx="13"/>
          </p:nvPr>
        </p:nvSpPr>
        <p:spPr>
          <a:xfrm>
            <a:off x="6998691" y="4948496"/>
            <a:ext cx="1602458" cy="180000"/>
          </a:xfrm>
          <a:prstGeom prst="rect">
            <a:avLst/>
          </a:prstGeom>
        </p:spPr>
        <p:txBody>
          <a:bodyPr vert="horz" anchor="b" anchorCtr="0">
            <a:noAutofit/>
          </a:bodyPr>
          <a:lstStyle>
            <a:lvl1pPr algn="r">
              <a:defRPr sz="900" b="0">
                <a:solidFill>
                  <a:schemeClr val="bg1"/>
                </a:solidFill>
                <a:latin typeface="+mj-lt"/>
                <a:cs typeface="Calibri" pitchFamily="34" charset="0"/>
              </a:defRPr>
            </a:lvl1pPr>
          </a:lstStyle>
          <a:p>
            <a:pPr marL="0" marR="0" lvl="0" indent="0" algn="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9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 pitchFamily="34" charset="0"/>
              </a:rPr>
              <a:t>Datum </a:t>
            </a:r>
            <a:r>
              <a:rPr kumimoji="0" lang="de-DE" sz="9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 pitchFamily="34" charset="0"/>
              </a:rPr>
              <a:t>xx.xx.xxxx</a:t>
            </a:r>
            <a:endParaRPr kumimoji="0" lang="de-DE" sz="9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cs typeface="Calibri" pitchFamily="34" charset="0"/>
            </a:endParaRPr>
          </a:p>
        </p:txBody>
      </p:sp>
      <p:sp>
        <p:nvSpPr>
          <p:cNvPr id="20" name="Textfeld 19"/>
          <p:cNvSpPr txBox="1"/>
          <p:nvPr userDrawn="1"/>
        </p:nvSpPr>
        <p:spPr>
          <a:xfrm>
            <a:off x="539899" y="4948496"/>
            <a:ext cx="1875185" cy="18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b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Arial" pitchFamily="34" charset="0"/>
              </a:rPr>
              <a:t>Wissen durch Praxis stärkt </a:t>
            </a:r>
          </a:p>
        </p:txBody>
      </p:sp>
    </p:spTree>
    <p:extLst>
      <p:ext uri="{BB962C8B-B14F-4D97-AF65-F5344CB8AC3E}">
        <p14:creationId xmlns:p14="http://schemas.microsoft.com/office/powerpoint/2010/main" val="4121703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D89CC"/>
                </a:solidFill>
                <a:latin typeface="+mj-lt"/>
                <a:cs typeface="Calibri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  <a:cs typeface="Calibri" pitchFamily="34" charset="0"/>
              </a:defRPr>
            </a:lvl1pPr>
            <a:lvl2pPr>
              <a:buClr>
                <a:srgbClr val="2D89CC"/>
              </a:buClr>
              <a:defRPr>
                <a:latin typeface="+mn-lt"/>
                <a:cs typeface="Calibri" pitchFamily="34" charset="0"/>
              </a:defRPr>
            </a:lvl2pPr>
            <a:lvl3pPr>
              <a:buClr>
                <a:srgbClr val="2D89CC"/>
              </a:buClr>
              <a:defRPr sz="1800">
                <a:latin typeface="+mn-lt"/>
                <a:cs typeface="Calibri" pitchFamily="34" charset="0"/>
              </a:defRPr>
            </a:lvl3pPr>
            <a:lvl4pPr marL="809625" indent="-266700">
              <a:buClr>
                <a:srgbClr val="2D89CC"/>
              </a:buClr>
              <a:buFont typeface="Arial" pitchFamily="34" charset="0"/>
              <a:buChar char="•"/>
              <a:defRPr sz="1600">
                <a:latin typeface="+mn-lt"/>
                <a:cs typeface="Calibri" pitchFamily="34" charset="0"/>
              </a:defRPr>
            </a:lvl4pPr>
            <a:lvl5pPr marL="1076325" indent="-266700">
              <a:buClr>
                <a:srgbClr val="2D89CC"/>
              </a:buClr>
              <a:buFont typeface="Arial" pitchFamily="34" charset="0"/>
              <a:buChar char="•"/>
              <a:defRPr sz="1600">
                <a:latin typeface="+mn-lt"/>
                <a:cs typeface="Calibri" pitchFamily="34" charset="0"/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>
                <a:latin typeface="+mj-lt"/>
                <a:cs typeface="Arial" pitchFamily="34" charset="0"/>
              </a:defRPr>
            </a:lvl1pPr>
          </a:lstStyle>
          <a:p>
            <a:r>
              <a:rPr lang="de-DE" dirty="0" smtClean="0">
                <a:cs typeface="Calibri" pitchFamily="34" charset="0"/>
              </a:rPr>
              <a:t>Seite  </a:t>
            </a:r>
            <a:fld id="{3733AE7F-6935-469B-B7EA-A7DFC1F0D075}" type="slidenum">
              <a:rPr lang="de-DE" smtClean="0">
                <a:cs typeface="Calibri" pitchFamily="34" charset="0"/>
              </a:rPr>
              <a:pPr/>
              <a:t>‹Nr.›</a:t>
            </a:fld>
            <a:endParaRPr lang="de-DE" dirty="0">
              <a:cs typeface="Calibri" pitchFamily="34" charset="0"/>
            </a:endParaRP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 dirty="0" smtClean="0"/>
              <a:t>Max Mustermann | Musterbezeichnung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 dirty="0" smtClean="0"/>
              <a:t>Datum </a:t>
            </a:r>
            <a:r>
              <a:rPr lang="de-DE" dirty="0" err="1" smtClean="0"/>
              <a:t>xx.xx.xxxx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43619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529382" y="4959833"/>
            <a:ext cx="504946" cy="138499"/>
          </a:xfrm>
        </p:spPr>
        <p:txBody>
          <a:bodyPr/>
          <a:lstStyle>
            <a:lvl1pPr algn="l">
              <a:defRPr>
                <a:latin typeface="+mj-lt"/>
                <a:cs typeface="Arial" pitchFamily="34" charset="0"/>
              </a:defRPr>
            </a:lvl1pPr>
          </a:lstStyle>
          <a:p>
            <a:r>
              <a:rPr lang="de-DE" dirty="0" smtClean="0">
                <a:cs typeface="Calibri" pitchFamily="34" charset="0"/>
              </a:rPr>
              <a:t>Seite  </a:t>
            </a:r>
            <a:fld id="{3733AE7F-6935-469B-B7EA-A7DFC1F0D075}" type="slidenum">
              <a:rPr lang="de-DE" smtClean="0">
                <a:cs typeface="Calibri" pitchFamily="34" charset="0"/>
              </a:rPr>
              <a:pPr/>
              <a:t>‹Nr.›</a:t>
            </a:fld>
            <a:endParaRPr lang="de-DE" dirty="0">
              <a:cs typeface="Calibri" pitchFamily="34" charset="0"/>
            </a:endParaRP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2"/>
          </p:nvPr>
        </p:nvSpPr>
        <p:spPr>
          <a:xfrm>
            <a:off x="1404048" y="4932133"/>
            <a:ext cx="3600000" cy="166199"/>
          </a:xfrm>
        </p:spPr>
        <p:txBody>
          <a:bodyPr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 dirty="0" smtClean="0"/>
              <a:t>Max Mustermann | Musterbezeichnung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3"/>
          </p:nvPr>
        </p:nvSpPr>
        <p:spPr>
          <a:xfrm>
            <a:off x="5152147" y="4932133"/>
            <a:ext cx="1800000" cy="166199"/>
          </a:xfrm>
        </p:spPr>
        <p:txBody>
          <a:bodyPr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 dirty="0" smtClean="0"/>
              <a:t>Datum </a:t>
            </a:r>
            <a:r>
              <a:rPr lang="de-DE" dirty="0" err="1" smtClean="0"/>
              <a:t>xx.xx.xxxx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12419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- Mehr Plat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001" y="842963"/>
            <a:ext cx="8225516" cy="620092"/>
          </a:xfrm>
        </p:spPr>
        <p:txBody>
          <a:bodyPr/>
          <a:lstStyle>
            <a:lvl1pPr>
              <a:lnSpc>
                <a:spcPts val="2800"/>
              </a:lnSpc>
              <a:defRPr sz="2800">
                <a:latin typeface="+mj-lt"/>
                <a:cs typeface="Calibri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  <a:cs typeface="Calibri" pitchFamily="34" charset="0"/>
              </a:defRPr>
            </a:lvl1pPr>
            <a:lvl2pPr>
              <a:buClr>
                <a:srgbClr val="2D89CC"/>
              </a:buClr>
              <a:defRPr>
                <a:latin typeface="+mn-lt"/>
                <a:cs typeface="Calibri" pitchFamily="34" charset="0"/>
              </a:defRPr>
            </a:lvl2pPr>
            <a:lvl3pPr>
              <a:buClr>
                <a:srgbClr val="2D89CC"/>
              </a:buClr>
              <a:defRPr sz="1800">
                <a:latin typeface="+mn-lt"/>
                <a:cs typeface="Calibri" pitchFamily="34" charset="0"/>
              </a:defRPr>
            </a:lvl3pPr>
            <a:lvl4pPr marL="809625" indent="-266700">
              <a:buClr>
                <a:srgbClr val="2D89CC"/>
              </a:buClr>
              <a:buFont typeface="Arial" pitchFamily="34" charset="0"/>
              <a:buChar char="•"/>
              <a:defRPr sz="1600">
                <a:latin typeface="+mn-lt"/>
                <a:cs typeface="Calibri" pitchFamily="34" charset="0"/>
              </a:defRPr>
            </a:lvl4pPr>
            <a:lvl5pPr marL="1076325" indent="-266700">
              <a:buClr>
                <a:srgbClr val="2D89CC"/>
              </a:buClr>
              <a:buFont typeface="Arial" pitchFamily="34" charset="0"/>
              <a:buChar char="•"/>
              <a:defRPr sz="1600">
                <a:latin typeface="+mn-lt"/>
                <a:cs typeface="Calibri" pitchFamily="34" charset="0"/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>
                <a:latin typeface="+mj-lt"/>
                <a:cs typeface="Arial" pitchFamily="34" charset="0"/>
              </a:defRPr>
            </a:lvl1pPr>
          </a:lstStyle>
          <a:p>
            <a:r>
              <a:rPr lang="de-DE" dirty="0" smtClean="0">
                <a:cs typeface="Calibri" pitchFamily="34" charset="0"/>
              </a:rPr>
              <a:t>Seite  </a:t>
            </a:r>
            <a:fld id="{3733AE7F-6935-469B-B7EA-A7DFC1F0D075}" type="slidenum">
              <a:rPr lang="de-DE" smtClean="0">
                <a:cs typeface="Calibri" pitchFamily="34" charset="0"/>
              </a:rPr>
              <a:pPr/>
              <a:t>‹Nr.›</a:t>
            </a:fld>
            <a:endParaRPr lang="de-DE" dirty="0">
              <a:cs typeface="Calibri" pitchFamily="34" charset="0"/>
            </a:endParaRP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 dirty="0" smtClean="0"/>
              <a:t>Max Mustermann | Musterbezeichnung</a:t>
            </a:r>
            <a:endParaRPr lang="de-DE" dirty="0"/>
          </a:p>
        </p:txBody>
      </p:sp>
      <p:sp>
        <p:nvSpPr>
          <p:cNvPr id="8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5436096" y="4932133"/>
            <a:ext cx="1800000" cy="166199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lang="de-DE" sz="900" smtClean="0">
                <a:solidFill>
                  <a:srgbClr val="000000"/>
                </a:solidFill>
                <a:latin typeface="+mj-lt"/>
                <a:cs typeface="Arial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 dirty="0" smtClean="0">
                <a:cs typeface="Calibri" pitchFamily="34" charset="0"/>
              </a:rPr>
              <a:t>Datum </a:t>
            </a:r>
            <a:r>
              <a:rPr lang="de-DE" dirty="0" err="1" smtClean="0">
                <a:cs typeface="Calibri" pitchFamily="34" charset="0"/>
              </a:rPr>
              <a:t>xx.xx.xxxx</a:t>
            </a:r>
            <a:endParaRPr lang="de-DE" dirty="0"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235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Blanko - Mehr Plat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>
                <a:latin typeface="+mj-lt"/>
                <a:cs typeface="Arial" pitchFamily="34" charset="0"/>
              </a:defRPr>
            </a:lvl1pPr>
          </a:lstStyle>
          <a:p>
            <a:r>
              <a:rPr lang="de-DE" dirty="0" smtClean="0">
                <a:cs typeface="Calibri" pitchFamily="34" charset="0"/>
              </a:rPr>
              <a:t>Seite  </a:t>
            </a:r>
            <a:fld id="{3733AE7F-6935-469B-B7EA-A7DFC1F0D075}" type="slidenum">
              <a:rPr lang="de-DE" smtClean="0">
                <a:cs typeface="Calibri" pitchFamily="34" charset="0"/>
              </a:rPr>
              <a:pPr/>
              <a:t>‹Nr.›</a:t>
            </a:fld>
            <a:endParaRPr lang="de-DE" dirty="0">
              <a:cs typeface="Calibri" pitchFamily="34" charset="0"/>
            </a:endParaRP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 dirty="0" smtClean="0"/>
              <a:t>Max Mustermann | Musterbezeichnung</a:t>
            </a:r>
            <a:endParaRPr lang="de-DE" dirty="0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5436096" y="4932133"/>
            <a:ext cx="1800000" cy="166199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lang="de-DE" sz="900" smtClean="0">
                <a:solidFill>
                  <a:srgbClr val="000000"/>
                </a:solidFill>
                <a:latin typeface="+mj-lt"/>
                <a:cs typeface="Arial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 dirty="0" smtClean="0">
                <a:cs typeface="Calibri" pitchFamily="34" charset="0"/>
              </a:rPr>
              <a:t>Datum </a:t>
            </a:r>
            <a:r>
              <a:rPr lang="de-DE" dirty="0" err="1" smtClean="0">
                <a:cs typeface="Calibri" pitchFamily="34" charset="0"/>
              </a:rPr>
              <a:t>xx.xx.xxxx</a:t>
            </a:r>
            <a:endParaRPr lang="de-DE" dirty="0"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662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22000" y="987425"/>
            <a:ext cx="8082380" cy="39687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de-DE" noProof="0" dirty="0" smtClean="0"/>
              <a:t>Titelmasterformat durch Klicken bearbeiten</a:t>
            </a:r>
            <a:endParaRPr lang="de-DE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6575" y="1545636"/>
            <a:ext cx="8067675" cy="324067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 dirty="0" smtClean="0"/>
              <a:t>Textmasterformat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noProof="0" dirty="0" smtClean="0"/>
              <a:t>Dritte Ebene</a:t>
            </a:r>
          </a:p>
          <a:p>
            <a:pPr lvl="3"/>
            <a:r>
              <a:rPr lang="de-DE" noProof="0" dirty="0" smtClean="0"/>
              <a:t>Vierte Ebene</a:t>
            </a:r>
          </a:p>
          <a:p>
            <a:pPr lvl="4"/>
            <a:r>
              <a:rPr lang="de-DE" noProof="0" dirty="0" smtClean="0"/>
              <a:t>Fünfte Ebene</a:t>
            </a:r>
            <a:endParaRPr lang="de-DE" noProof="0" dirty="0"/>
          </a:p>
        </p:txBody>
      </p:sp>
      <p:sp>
        <p:nvSpPr>
          <p:cNvPr id="22" name="Foliennummernplatzhalter 21"/>
          <p:cNvSpPr>
            <a:spLocks noGrp="1"/>
          </p:cNvSpPr>
          <p:nvPr>
            <p:ph type="sldNum" sz="quarter" idx="4"/>
          </p:nvPr>
        </p:nvSpPr>
        <p:spPr>
          <a:xfrm>
            <a:off x="529382" y="4959833"/>
            <a:ext cx="504946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  <a:latin typeface="+mj-lt"/>
                <a:cs typeface="Arial" pitchFamily="34" charset="0"/>
              </a:defRPr>
            </a:lvl1pPr>
          </a:lstStyle>
          <a:p>
            <a:pPr algn="l"/>
            <a:r>
              <a:rPr lang="de-DE" dirty="0" smtClean="0">
                <a:cs typeface="Calibri" pitchFamily="34" charset="0"/>
              </a:rPr>
              <a:t>Seite  </a:t>
            </a:r>
            <a:fld id="{3733AE7F-6935-469B-B7EA-A7DFC1F0D075}" type="slidenum">
              <a:rPr lang="de-DE" smtClean="0">
                <a:cs typeface="Calibri" pitchFamily="34" charset="0"/>
              </a:rPr>
              <a:pPr algn="l"/>
              <a:t>‹Nr.›</a:t>
            </a:fld>
            <a:endParaRPr lang="de-DE" dirty="0">
              <a:cs typeface="Calibri" pitchFamily="34" charset="0"/>
            </a:endParaRPr>
          </a:p>
        </p:txBody>
      </p:sp>
      <p:sp>
        <p:nvSpPr>
          <p:cNvPr id="23" name="Datumsplatzhalter 22"/>
          <p:cNvSpPr>
            <a:spLocks noGrp="1"/>
          </p:cNvSpPr>
          <p:nvPr>
            <p:ph type="dt" sz="half" idx="2"/>
          </p:nvPr>
        </p:nvSpPr>
        <p:spPr>
          <a:xfrm>
            <a:off x="1404048" y="4932133"/>
            <a:ext cx="3600000" cy="166199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>
              <a:defRPr lang="de-DE" sz="900" smtClean="0">
                <a:solidFill>
                  <a:srgbClr val="000000"/>
                </a:solidFill>
                <a:latin typeface="+mj-lt"/>
                <a:cs typeface="Calibri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 dirty="0" smtClean="0"/>
              <a:t>Max Mustermann | Musterbezeichnung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5152147" y="4932133"/>
            <a:ext cx="1800000" cy="166199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lang="de-DE" sz="900" smtClean="0">
                <a:solidFill>
                  <a:srgbClr val="000000"/>
                </a:solidFill>
                <a:latin typeface="+mj-lt"/>
                <a:cs typeface="Arial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 dirty="0" smtClean="0">
                <a:cs typeface="Calibri" pitchFamily="34" charset="0"/>
              </a:rPr>
              <a:t>Datum </a:t>
            </a:r>
            <a:r>
              <a:rPr lang="de-DE" dirty="0" err="1" smtClean="0">
                <a:cs typeface="Calibri" pitchFamily="34" charset="0"/>
              </a:rPr>
              <a:t>xx.xx.xxxx</a:t>
            </a:r>
            <a:endParaRPr lang="de-DE" dirty="0">
              <a:cs typeface="Calibri" pitchFamily="34" charset="0"/>
            </a:endParaRPr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3293" y="152053"/>
            <a:ext cx="1536121" cy="620050"/>
          </a:xfrm>
          <a:prstGeom prst="rect">
            <a:avLst/>
          </a:prstGeom>
        </p:spPr>
      </p:pic>
      <p:sp>
        <p:nvSpPr>
          <p:cNvPr id="10" name="Rechteck 1"/>
          <p:cNvSpPr>
            <a:spLocks noChangeArrowheads="1"/>
          </p:cNvSpPr>
          <p:nvPr userDrawn="1"/>
        </p:nvSpPr>
        <p:spPr bwMode="auto">
          <a:xfrm flipH="1">
            <a:off x="7068129" y="3065025"/>
            <a:ext cx="2088000" cy="2088000"/>
          </a:xfrm>
          <a:prstGeom prst="corner">
            <a:avLst>
              <a:gd name="adj1" fmla="val 9651"/>
              <a:gd name="adj2" fmla="val 10509"/>
            </a:avLst>
          </a:prstGeom>
          <a:solidFill>
            <a:schemeClr val="accent1"/>
          </a:solidFill>
          <a:ln>
            <a:noFill/>
          </a:ln>
          <a:extLst/>
        </p:spPr>
        <p:txBody>
          <a:bodyPr/>
          <a:lstStyle/>
          <a:p>
            <a:endParaRPr lang="de-DE" noProof="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962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0" kern="1200">
          <a:solidFill>
            <a:srgbClr val="2D89CC"/>
          </a:solidFill>
          <a:latin typeface="+mj-lt"/>
          <a:ea typeface="+mj-ea"/>
          <a:cs typeface="Calibri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Calibri" pitchFamily="34" charset="0"/>
        </a:defRPr>
      </a:lvl1pPr>
      <a:lvl2pPr marL="266700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Calibri" pitchFamily="34" charset="0"/>
        </a:defRPr>
      </a:lvl2pPr>
      <a:lvl3pPr marL="542925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Calibri" pitchFamily="34" charset="0"/>
        </a:defRPr>
      </a:lvl3pPr>
      <a:lvl4pPr marL="809625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Calibri" pitchFamily="34" charset="0"/>
        </a:defRPr>
      </a:lvl4pPr>
      <a:lvl5pPr marL="1076325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tabLst/>
        <a:defRPr sz="1600" kern="1200">
          <a:solidFill>
            <a:schemeClr val="tx1"/>
          </a:solidFill>
          <a:latin typeface="+mn-lt"/>
          <a:ea typeface="+mn-ea"/>
          <a:cs typeface="Calibri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22001" y="843558"/>
            <a:ext cx="8225516" cy="52565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de-DE" noProof="0" dirty="0" smtClean="0"/>
              <a:t>Titelmasterformat durch Klicken bearbeiten</a:t>
            </a:r>
            <a:endParaRPr lang="de-DE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6575" y="1545636"/>
            <a:ext cx="8210550" cy="324067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 dirty="0" smtClean="0"/>
              <a:t>Textmasterformat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noProof="0" dirty="0" smtClean="0"/>
              <a:t>Dritte Ebene</a:t>
            </a:r>
          </a:p>
          <a:p>
            <a:pPr lvl="3"/>
            <a:r>
              <a:rPr lang="de-DE" noProof="0" dirty="0" smtClean="0"/>
              <a:t>Vierte Ebene</a:t>
            </a:r>
          </a:p>
          <a:p>
            <a:pPr lvl="4"/>
            <a:r>
              <a:rPr lang="de-DE" noProof="0" dirty="0" smtClean="0"/>
              <a:t>Fünfte Ebene</a:t>
            </a:r>
            <a:endParaRPr lang="de-DE" noProof="0" dirty="0"/>
          </a:p>
        </p:txBody>
      </p:sp>
      <p:sp>
        <p:nvSpPr>
          <p:cNvPr id="22" name="Foliennummernplatzhalter 21"/>
          <p:cNvSpPr>
            <a:spLocks noGrp="1"/>
          </p:cNvSpPr>
          <p:nvPr>
            <p:ph type="sldNum" sz="quarter" idx="4"/>
          </p:nvPr>
        </p:nvSpPr>
        <p:spPr>
          <a:xfrm>
            <a:off x="529382" y="4959833"/>
            <a:ext cx="504946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l">
              <a:defRPr sz="900">
                <a:solidFill>
                  <a:schemeClr val="tx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de-DE" dirty="0" smtClean="0">
                <a:cs typeface="Calibri" pitchFamily="34" charset="0"/>
              </a:rPr>
              <a:t>Seite  </a:t>
            </a:r>
            <a:fld id="{3733AE7F-6935-469B-B7EA-A7DFC1F0D075}" type="slidenum">
              <a:rPr lang="de-DE" smtClean="0">
                <a:cs typeface="Calibri" pitchFamily="34" charset="0"/>
              </a:rPr>
              <a:pPr/>
              <a:t>‹Nr.›</a:t>
            </a:fld>
            <a:endParaRPr lang="de-DE" dirty="0">
              <a:cs typeface="Calibri" pitchFamily="34" charset="0"/>
            </a:endParaRPr>
          </a:p>
        </p:txBody>
      </p:sp>
      <p:sp>
        <p:nvSpPr>
          <p:cNvPr id="23" name="Datumsplatzhalter 22"/>
          <p:cNvSpPr>
            <a:spLocks noGrp="1"/>
          </p:cNvSpPr>
          <p:nvPr>
            <p:ph type="dt" sz="half" idx="2"/>
          </p:nvPr>
        </p:nvSpPr>
        <p:spPr>
          <a:xfrm>
            <a:off x="1404048" y="4932133"/>
            <a:ext cx="3600000" cy="166199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>
              <a:defRPr lang="de-DE" sz="900" smtClean="0">
                <a:solidFill>
                  <a:srgbClr val="000000"/>
                </a:solidFill>
                <a:latin typeface="+mj-lt"/>
                <a:cs typeface="Calibri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 dirty="0" smtClean="0"/>
              <a:t>Max Mustermann | Musterbezeichnung</a:t>
            </a:r>
            <a:endParaRPr lang="de-DE" dirty="0"/>
          </a:p>
        </p:txBody>
      </p:sp>
      <p:sp>
        <p:nvSpPr>
          <p:cNvPr id="1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5436096" y="4932133"/>
            <a:ext cx="1800000" cy="166199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lang="de-DE" sz="900" smtClean="0">
                <a:solidFill>
                  <a:srgbClr val="000000"/>
                </a:solidFill>
                <a:latin typeface="+mj-lt"/>
                <a:cs typeface="Arial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 dirty="0" smtClean="0">
                <a:cs typeface="Calibri" pitchFamily="34" charset="0"/>
              </a:rPr>
              <a:t>Datum </a:t>
            </a:r>
            <a:r>
              <a:rPr lang="de-DE" dirty="0" err="1" smtClean="0">
                <a:cs typeface="Calibri" pitchFamily="34" charset="0"/>
              </a:rPr>
              <a:t>xx.xx.xxxx</a:t>
            </a:r>
            <a:endParaRPr lang="de-DE" dirty="0">
              <a:cs typeface="Calibri" pitchFamily="34" charset="0"/>
            </a:endParaRPr>
          </a:p>
        </p:txBody>
      </p:sp>
      <p:sp>
        <p:nvSpPr>
          <p:cNvPr id="9" name="Rechteck 1"/>
          <p:cNvSpPr>
            <a:spLocks noChangeArrowheads="1"/>
          </p:cNvSpPr>
          <p:nvPr userDrawn="1"/>
        </p:nvSpPr>
        <p:spPr bwMode="auto">
          <a:xfrm flipH="1">
            <a:off x="7353872" y="3353025"/>
            <a:ext cx="1799653" cy="1800000"/>
          </a:xfrm>
          <a:prstGeom prst="corner">
            <a:avLst>
              <a:gd name="adj1" fmla="val 11472"/>
              <a:gd name="adj2" fmla="val 10808"/>
            </a:avLst>
          </a:prstGeom>
          <a:solidFill>
            <a:schemeClr val="accent1"/>
          </a:solidFill>
          <a:ln>
            <a:noFill/>
          </a:ln>
          <a:extLst/>
        </p:spPr>
        <p:txBody>
          <a:bodyPr/>
          <a:lstStyle/>
          <a:p>
            <a:endParaRPr lang="de-DE" noProof="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2745" y="166257"/>
            <a:ext cx="1250378" cy="504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662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0" kern="1200">
          <a:solidFill>
            <a:srgbClr val="2D89CC"/>
          </a:solidFill>
          <a:latin typeface="+mj-lt"/>
          <a:ea typeface="+mj-ea"/>
          <a:cs typeface="Calibri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Calibri" pitchFamily="34" charset="0"/>
        </a:defRPr>
      </a:lvl1pPr>
      <a:lvl2pPr marL="266700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Calibri" pitchFamily="34" charset="0"/>
        </a:defRPr>
      </a:lvl2pPr>
      <a:lvl3pPr marL="542925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Calibri" pitchFamily="34" charset="0"/>
        </a:defRPr>
      </a:lvl3pPr>
      <a:lvl4pPr marL="809625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Calibri" pitchFamily="34" charset="0"/>
        </a:defRPr>
      </a:lvl4pPr>
      <a:lvl5pPr marL="1076325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tabLst/>
        <a:defRPr sz="1600" kern="1200">
          <a:solidFill>
            <a:schemeClr val="tx1"/>
          </a:solidFill>
          <a:latin typeface="+mn-lt"/>
          <a:ea typeface="+mn-ea"/>
          <a:cs typeface="Calibri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platzhalter 2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b="1" dirty="0" smtClean="0"/>
              <a:t>Fachbereich 2  </a:t>
            </a:r>
            <a:r>
              <a:rPr lang="de-DE" dirty="0" smtClean="0"/>
              <a:t>Informatik und Ingenieurwissenschaften  </a:t>
            </a:r>
            <a:endParaRPr lang="de-DE" dirty="0"/>
          </a:p>
        </p:txBody>
      </p:sp>
      <p:sp>
        <p:nvSpPr>
          <p:cNvPr id="22" name="Inhaltsplatzhalter 21"/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 smtClean="0"/>
              <a:t>Seite  </a:t>
            </a:r>
            <a:fld id="{3733AE7F-6935-469B-B7EA-A7DFC1F0D075}" type="slidenum">
              <a:rPr lang="de-DE" smtClean="0"/>
              <a:pPr/>
              <a:t>1</a:t>
            </a:fld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e-DE" smtClean="0"/>
              <a:t>Max Mustermann | Musterbezeichnung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 smtClean="0"/>
              <a:t>Datum xx.xx.xxxx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4808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7" name="Inhaltsplatzhalter 1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mtClean="0"/>
              <a:t>Textebene 1</a:t>
            </a:r>
          </a:p>
          <a:p>
            <a:pPr lvl="1"/>
            <a:r>
              <a:rPr lang="de-DE" smtClean="0"/>
              <a:t>Aufzählungszeichen 1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 smtClean="0"/>
              <a:t>Seite  </a:t>
            </a:r>
            <a:fld id="{3733AE7F-6935-469B-B7EA-A7DFC1F0D075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e-DE" smtClean="0"/>
              <a:t>Max Mustermann | Musterbezeichnung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 smtClean="0"/>
              <a:t>Datum xx.xx.xxxx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668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Layout mit mehr Platz…</a:t>
            </a:r>
            <a:br>
              <a:rPr lang="de-DE" dirty="0" smtClean="0"/>
            </a:br>
            <a:r>
              <a:rPr lang="de-DE" dirty="0" smtClean="0"/>
              <a:t>… und zwei Zeilen Headline</a:t>
            </a:r>
            <a:endParaRPr lang="de-DE" dirty="0"/>
          </a:p>
        </p:txBody>
      </p:sp>
      <p:sp>
        <p:nvSpPr>
          <p:cNvPr id="9" name="Inhaltsplatzhalt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 smtClean="0"/>
              <a:t>Seite  </a:t>
            </a:r>
            <a:fld id="{3733AE7F-6935-469B-B7EA-A7DFC1F0D075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e-DE" smtClean="0"/>
              <a:t>Max Mustermann | Musterbezeichnung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Datum xx.xx.xxxx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0310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H_blau">
  <a:themeElements>
    <a:clrScheme name="FH_FB2_20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9E1B"/>
      </a:accent1>
      <a:accent2>
        <a:srgbClr val="FFF1D0"/>
      </a:accent2>
      <a:accent3>
        <a:srgbClr val="FFFFFF"/>
      </a:accent3>
      <a:accent4>
        <a:srgbClr val="FFDDAF"/>
      </a:accent4>
      <a:accent5>
        <a:srgbClr val="FFD88F"/>
      </a:accent5>
      <a:accent6>
        <a:srgbClr val="FFE3AF"/>
      </a:accent6>
      <a:hlink>
        <a:srgbClr val="808080"/>
      </a:hlink>
      <a:folHlink>
        <a:srgbClr val="C8C8C8"/>
      </a:folHlink>
    </a:clrScheme>
    <a:fontScheme name="FH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>
          <a:solidFill>
            <a:schemeClr val="accent1"/>
          </a:solidFill>
          <a:round/>
          <a:headEnd/>
          <a:tailEnd/>
        </a:ln>
      </a:spPr>
      <a:bodyPr/>
      <a:lstStyle>
        <a:defPPr>
          <a:defRPr>
            <a:latin typeface="Arial" pitchFamily="34" charset="0"/>
            <a:cs typeface="Arial" pitchFamily="34" charset="0"/>
          </a:defRPr>
        </a:defPPr>
      </a:lstStyle>
    </a:spDef>
    <a:txDef>
      <a:spPr>
        <a:noFill/>
        <a:ln>
          <a:noFill/>
        </a:ln>
      </a:spPr>
      <a:bodyPr wrap="square" lIns="0" tIns="0" rIns="0" bIns="0" rtlCol="0">
        <a:spAutoFit/>
      </a:bodyPr>
      <a:lstStyle>
        <a:defPPr>
          <a:defRPr b="0"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FH_blau - mehr Platz">
  <a:themeElements>
    <a:clrScheme name="FH_FB2_20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9E1B"/>
      </a:accent1>
      <a:accent2>
        <a:srgbClr val="FFF1D0"/>
      </a:accent2>
      <a:accent3>
        <a:srgbClr val="FFFFFF"/>
      </a:accent3>
      <a:accent4>
        <a:srgbClr val="FFDDAF"/>
      </a:accent4>
      <a:accent5>
        <a:srgbClr val="FFD88F"/>
      </a:accent5>
      <a:accent6>
        <a:srgbClr val="FFE3AF"/>
      </a:accent6>
      <a:hlink>
        <a:srgbClr val="808080"/>
      </a:hlink>
      <a:folHlink>
        <a:srgbClr val="C8C8C8"/>
      </a:folHlink>
    </a:clrScheme>
    <a:fontScheme name="FH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>
          <a:solidFill>
            <a:schemeClr val="accent1"/>
          </a:solidFill>
          <a:round/>
          <a:headEnd/>
          <a:tailEnd/>
        </a:ln>
      </a:spPr>
      <a:bodyPr/>
      <a:lstStyle>
        <a:defPPr>
          <a:defRPr>
            <a:latin typeface="Arial" pitchFamily="34" charset="0"/>
            <a:cs typeface="Arial" pitchFamily="34" charset="0"/>
          </a:defRPr>
        </a:defPPr>
      </a:lstStyle>
    </a:spDef>
    <a:txDef>
      <a:spPr>
        <a:noFill/>
        <a:ln>
          <a:noFill/>
        </a:ln>
      </a:spPr>
      <a:bodyPr wrap="square" lIns="0" tIns="0" rIns="0" bIns="0" rtlCol="0">
        <a:spAutoFit/>
      </a:bodyPr>
      <a:lstStyle>
        <a:defPPr>
          <a:defRPr b="0"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Larissa">
  <a:themeElements>
    <a:clrScheme name="FH blau 15%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81C1"/>
      </a:accent1>
      <a:accent2>
        <a:srgbClr val="D9EAF7"/>
      </a:accent2>
      <a:accent3>
        <a:srgbClr val="FFFFFF"/>
      </a:accent3>
      <a:accent4>
        <a:srgbClr val="000000"/>
      </a:accent4>
      <a:accent5>
        <a:srgbClr val="AAC1DD"/>
      </a:accent5>
      <a:accent6>
        <a:srgbClr val="CDE4F5"/>
      </a:accent6>
      <a:hlink>
        <a:srgbClr val="4DC4FF"/>
      </a:hlink>
      <a:folHlink>
        <a:srgbClr val="C8C8C8"/>
      </a:folHlink>
    </a:clrScheme>
    <a:fontScheme name="F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">
  <a:themeElements>
    <a:clrScheme name="FH blau 15%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81C1"/>
      </a:accent1>
      <a:accent2>
        <a:srgbClr val="D9EAF7"/>
      </a:accent2>
      <a:accent3>
        <a:srgbClr val="FFFFFF"/>
      </a:accent3>
      <a:accent4>
        <a:srgbClr val="000000"/>
      </a:accent4>
      <a:accent5>
        <a:srgbClr val="AAC1DD"/>
      </a:accent5>
      <a:accent6>
        <a:srgbClr val="CDE4F5"/>
      </a:accent6>
      <a:hlink>
        <a:srgbClr val="4DC4FF"/>
      </a:hlink>
      <a:folHlink>
        <a:srgbClr val="C8C8C8"/>
      </a:folHlink>
    </a:clrScheme>
    <a:fontScheme name="F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</Words>
  <Application>Microsoft Office PowerPoint</Application>
  <PresentationFormat>Bildschirmpräsentation (16:9)</PresentationFormat>
  <Paragraphs>13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FH_blau</vt:lpstr>
      <vt:lpstr>FH_blau - mehr Platz</vt:lpstr>
      <vt:lpstr>PowerPoint-Präsentation</vt:lpstr>
      <vt:lpstr>PowerPoint-Präsentation</vt:lpstr>
      <vt:lpstr>Layout mit mehr Platz… … und zwei Zeilen Headline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Büro</dc:creator>
  <cp:lastModifiedBy>Brändlin</cp:lastModifiedBy>
  <cp:revision>95</cp:revision>
  <dcterms:created xsi:type="dcterms:W3CDTF">2013-05-28T07:58:57Z</dcterms:created>
  <dcterms:modified xsi:type="dcterms:W3CDTF">2021-10-14T14:01:02Z</dcterms:modified>
</cp:coreProperties>
</file>