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handoutMasterIdLst>
    <p:handoutMasterId r:id="rId7"/>
  </p:handoutMasterIdLst>
  <p:sldIdLst>
    <p:sldId id="256" r:id="rId3"/>
    <p:sldId id="260" r:id="rId4"/>
    <p:sldId id="259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7">
          <p15:clr>
            <a:srgbClr val="A4A3A4"/>
          </p15:clr>
        </p15:guide>
        <p15:guide id="2" orient="horz" pos="974">
          <p15:clr>
            <a:srgbClr val="A4A3A4"/>
          </p15:clr>
        </p15:guide>
        <p15:guide id="3" orient="horz" pos="3015">
          <p15:clr>
            <a:srgbClr val="A4A3A4"/>
          </p15:clr>
        </p15:guide>
        <p15:guide id="4" orient="horz" pos="872">
          <p15:clr>
            <a:srgbClr val="A4A3A4"/>
          </p15:clr>
        </p15:guide>
        <p15:guide id="5" orient="horz" pos="622">
          <p15:clr>
            <a:srgbClr val="A4A3A4"/>
          </p15:clr>
        </p15:guide>
        <p15:guide id="6" pos="340">
          <p15:clr>
            <a:srgbClr val="A4A3A4"/>
          </p15:clr>
        </p15:guide>
        <p15:guide id="7" pos="5420">
          <p15:clr>
            <a:srgbClr val="A4A3A4"/>
          </p15:clr>
        </p15:guide>
        <p15:guide id="8" pos="2835">
          <p15:clr>
            <a:srgbClr val="A4A3A4"/>
          </p15:clr>
        </p15:guide>
        <p15:guide id="9" pos="2977">
          <p15:clr>
            <a:srgbClr val="A4A3A4"/>
          </p15:clr>
        </p15:guide>
        <p15:guide id="10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9CC"/>
    <a:srgbClr val="CDE4F5"/>
    <a:srgbClr val="E6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1" autoAdjust="0"/>
    <p:restoredTop sz="99417" autoAdjust="0"/>
  </p:normalViewPr>
  <p:slideViewPr>
    <p:cSldViewPr>
      <p:cViewPr varScale="1">
        <p:scale>
          <a:sx n="91" d="100"/>
          <a:sy n="91" d="100"/>
        </p:scale>
        <p:origin x="976" y="44"/>
      </p:cViewPr>
      <p:guideLst>
        <p:guide orient="horz" pos="3117"/>
        <p:guide orient="horz" pos="974"/>
        <p:guide orient="horz" pos="3015"/>
        <p:guide orient="horz" pos="872"/>
        <p:guide orient="horz" pos="622"/>
        <p:guide pos="340"/>
        <p:guide pos="5420"/>
        <p:guide pos="2835"/>
        <p:guide pos="2977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0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F4BB4-FFB3-467D-A3DF-61EBD3745EB8}" type="datetimeFigureOut">
              <a:rPr lang="de-DE" smtClean="0">
                <a:latin typeface="Calibri" pitchFamily="34" charset="0"/>
                <a:cs typeface="Calibri" pitchFamily="34" charset="0"/>
              </a:rPr>
              <a:t>14.10.2021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851EA-2F88-4F16-8DCC-11040A3161EF}" type="slidenum">
              <a:rPr lang="de-DE" smtClean="0">
                <a:latin typeface="Calibri" pitchFamily="34" charset="0"/>
                <a:cs typeface="Calibri" pitchFamily="34" charset="0"/>
              </a:rPr>
              <a:t>‹Nr.›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3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8471588-D8A4-4A88-8784-48DD0BDEE5C4}" type="datetimeFigureOut">
              <a:rPr lang="de-DE" smtClean="0"/>
              <a:pPr/>
              <a:t>14.10.2021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35AB168-8E05-4229-BDA0-03024AB665B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44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589" y="987425"/>
            <a:ext cx="9132887" cy="4156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hteck 1"/>
          <p:cNvSpPr>
            <a:spLocks noChangeArrowheads="1"/>
          </p:cNvSpPr>
          <p:nvPr userDrawn="1"/>
        </p:nvSpPr>
        <p:spPr bwMode="auto">
          <a:xfrm flipH="1">
            <a:off x="0" y="987424"/>
            <a:ext cx="9162000" cy="4171159"/>
          </a:xfrm>
          <a:prstGeom prst="corner">
            <a:avLst>
              <a:gd name="adj1" fmla="val 5399"/>
              <a:gd name="adj2" fmla="val 5466"/>
            </a:avLst>
          </a:pr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1316" y="1059582"/>
            <a:ext cx="8072934" cy="482431"/>
          </a:xfrm>
        </p:spPr>
        <p:txBody>
          <a:bodyPr wrap="square">
            <a:noAutofit/>
          </a:bodyPr>
          <a:lstStyle>
            <a:lvl1pPr>
              <a:defRPr sz="3200" b="0">
                <a:solidFill>
                  <a:srgbClr val="2D89CC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40001" y="1545636"/>
            <a:ext cx="8064250" cy="246221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4725988" y="4601645"/>
            <a:ext cx="3878262" cy="184667"/>
          </a:xfrm>
        </p:spPr>
        <p:txBody>
          <a:bodyPr wrap="square" anchor="b" anchorCtr="0">
            <a:spAutoFit/>
          </a:bodyPr>
          <a:lstStyle>
            <a:lvl1pPr algn="r">
              <a:defRPr sz="12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536575" y="4137924"/>
            <a:ext cx="3963988" cy="648389"/>
          </a:xfrm>
        </p:spPr>
        <p:txBody>
          <a:bodyPr wrap="none" anchor="b" anchorCtr="0"/>
          <a:lstStyle>
            <a:lvl1pPr>
              <a:defRPr sz="1050"/>
            </a:lvl1pPr>
          </a:lstStyle>
          <a:p>
            <a:r>
              <a:rPr lang="de-DE" dirty="0" smtClean="0"/>
              <a:t>Für Zusatzlogo auf das Bild-Symbol klicken</a:t>
            </a:r>
            <a:endParaRPr lang="de-DE" dirty="0"/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2545361" y="4948496"/>
            <a:ext cx="504946" cy="180000"/>
          </a:xfrm>
        </p:spPr>
        <p:txBody>
          <a:bodyPr vert="horz" anchor="b" anchorCtr="0">
            <a:noAutofit/>
          </a:bodyPr>
          <a:lstStyle>
            <a:lvl1pPr algn="l">
              <a:defRPr sz="9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12"/>
          </p:nvPr>
        </p:nvSpPr>
        <p:spPr>
          <a:xfrm>
            <a:off x="3276256" y="4948496"/>
            <a:ext cx="3527992" cy="1800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defRPr sz="90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Max Mustermann | Musterbezeichnung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19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6998691" y="4948496"/>
            <a:ext cx="1602458" cy="1800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r">
              <a:defRPr sz="9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Datum </a:t>
            </a:r>
            <a:r>
              <a:rPr kumimoji="0" lang="de-DE" sz="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xx.xx.xxxx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539899" y="4948496"/>
            <a:ext cx="1875185" cy="18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itchFamily="34" charset="0"/>
              </a:rPr>
              <a:t>Wissen durch Praxis stärkt </a:t>
            </a:r>
          </a:p>
        </p:txBody>
      </p:sp>
    </p:spTree>
    <p:extLst>
      <p:ext uri="{BB962C8B-B14F-4D97-AF65-F5344CB8AC3E}">
        <p14:creationId xmlns:p14="http://schemas.microsoft.com/office/powerpoint/2010/main" val="41217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89CC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Calibri" pitchFamily="34" charset="0"/>
              </a:defRPr>
            </a:lvl1pPr>
            <a:lvl2pPr>
              <a:buClr>
                <a:srgbClr val="2D89CC"/>
              </a:buClr>
              <a:defRPr>
                <a:latin typeface="+mn-lt"/>
                <a:cs typeface="Calibri" pitchFamily="34" charset="0"/>
              </a:defRPr>
            </a:lvl2pPr>
            <a:lvl3pPr>
              <a:buClr>
                <a:srgbClr val="2D89CC"/>
              </a:buClr>
              <a:defRPr sz="1800">
                <a:latin typeface="+mn-lt"/>
                <a:cs typeface="Calibri" pitchFamily="34" charset="0"/>
              </a:defRPr>
            </a:lvl3pPr>
            <a:lvl4pPr marL="8096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4pPr>
            <a:lvl5pPr marL="10763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Datum </a:t>
            </a:r>
            <a:r>
              <a:rPr lang="de-DE" dirty="0" err="1" smtClean="0"/>
              <a:t>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61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29382" y="4959833"/>
            <a:ext cx="504946" cy="138499"/>
          </a:xfrm>
        </p:spPr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404048" y="4932133"/>
            <a:ext cx="3600000" cy="166199"/>
          </a:xfrm>
        </p:spPr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>
          <a:xfrm>
            <a:off x="5152147" y="4932133"/>
            <a:ext cx="1800000" cy="166199"/>
          </a:xfrm>
        </p:spPr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Datum </a:t>
            </a:r>
            <a:r>
              <a:rPr lang="de-DE" dirty="0" err="1" smtClean="0"/>
              <a:t>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4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Mehr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1" y="842963"/>
            <a:ext cx="8225516" cy="620092"/>
          </a:xfrm>
        </p:spPr>
        <p:txBody>
          <a:bodyPr/>
          <a:lstStyle>
            <a:lvl1pPr>
              <a:lnSpc>
                <a:spcPts val="2800"/>
              </a:lnSpc>
              <a:defRPr sz="2800">
                <a:latin typeface="+mj-lt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Calibri" pitchFamily="34" charset="0"/>
              </a:defRPr>
            </a:lvl1pPr>
            <a:lvl2pPr>
              <a:buClr>
                <a:srgbClr val="2D89CC"/>
              </a:buClr>
              <a:defRPr>
                <a:latin typeface="+mn-lt"/>
                <a:cs typeface="Calibri" pitchFamily="34" charset="0"/>
              </a:defRPr>
            </a:lvl2pPr>
            <a:lvl3pPr>
              <a:buClr>
                <a:srgbClr val="2D89CC"/>
              </a:buClr>
              <a:defRPr sz="1800">
                <a:latin typeface="+mn-lt"/>
                <a:cs typeface="Calibri" pitchFamily="34" charset="0"/>
              </a:defRPr>
            </a:lvl3pPr>
            <a:lvl4pPr marL="8096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4pPr>
            <a:lvl5pPr marL="10763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436096" y="4932133"/>
            <a:ext cx="1800000" cy="1661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Blanko - Mehr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436096" y="4932133"/>
            <a:ext cx="1800000" cy="1661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6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2000" y="987425"/>
            <a:ext cx="8082380" cy="3968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6575" y="1545636"/>
            <a:ext cx="8067675" cy="32406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529382" y="4959833"/>
            <a:ext cx="504946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algn="l"/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 algn="l"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2"/>
          </p:nvPr>
        </p:nvSpPr>
        <p:spPr>
          <a:xfrm>
            <a:off x="1404048" y="4932133"/>
            <a:ext cx="3600000" cy="1661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900" smtClean="0">
                <a:solidFill>
                  <a:srgbClr val="000000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52147" y="4932133"/>
            <a:ext cx="1800000" cy="1661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93" y="152053"/>
            <a:ext cx="1536121" cy="620050"/>
          </a:xfrm>
          <a:prstGeom prst="rect">
            <a:avLst/>
          </a:prstGeom>
        </p:spPr>
      </p:pic>
      <p:sp>
        <p:nvSpPr>
          <p:cNvPr id="10" name="Rechteck 1"/>
          <p:cNvSpPr>
            <a:spLocks noChangeArrowheads="1"/>
          </p:cNvSpPr>
          <p:nvPr userDrawn="1"/>
        </p:nvSpPr>
        <p:spPr bwMode="auto">
          <a:xfrm flipH="1">
            <a:off x="7068129" y="3065025"/>
            <a:ext cx="2088000" cy="2088000"/>
          </a:xfrm>
          <a:prstGeom prst="corner">
            <a:avLst>
              <a:gd name="adj1" fmla="val 9651"/>
              <a:gd name="adj2" fmla="val 10509"/>
            </a:avLst>
          </a:pr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6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rgbClr val="2D89CC"/>
          </a:solidFill>
          <a:latin typeface="+mj-lt"/>
          <a:ea typeface="+mj-ea"/>
          <a:cs typeface="Calibri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266700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5429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3pPr>
      <a:lvl4pPr marL="8096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4pPr>
      <a:lvl5pPr marL="10763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2001" y="843558"/>
            <a:ext cx="8225516" cy="52565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6575" y="1545636"/>
            <a:ext cx="8210550" cy="32406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529382" y="4959833"/>
            <a:ext cx="504946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l">
              <a:defRPr sz="9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2"/>
          </p:nvPr>
        </p:nvSpPr>
        <p:spPr>
          <a:xfrm>
            <a:off x="1404048" y="4932133"/>
            <a:ext cx="3600000" cy="1661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900" smtClean="0">
                <a:solidFill>
                  <a:srgbClr val="000000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436096" y="4932133"/>
            <a:ext cx="1800000" cy="1661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  <p:sp>
        <p:nvSpPr>
          <p:cNvPr id="9" name="Rechteck 1"/>
          <p:cNvSpPr>
            <a:spLocks noChangeArrowheads="1"/>
          </p:cNvSpPr>
          <p:nvPr userDrawn="1"/>
        </p:nvSpPr>
        <p:spPr bwMode="auto">
          <a:xfrm flipH="1">
            <a:off x="7353872" y="3353025"/>
            <a:ext cx="1799653" cy="1800000"/>
          </a:xfrm>
          <a:prstGeom prst="corner">
            <a:avLst>
              <a:gd name="adj1" fmla="val 11472"/>
              <a:gd name="adj2" fmla="val 10808"/>
            </a:avLst>
          </a:pr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745" y="166257"/>
            <a:ext cx="1250378" cy="50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2D89CC"/>
          </a:solidFill>
          <a:latin typeface="+mj-lt"/>
          <a:ea typeface="+mj-ea"/>
          <a:cs typeface="Calibri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266700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5429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3pPr>
      <a:lvl4pPr marL="8096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4pPr>
      <a:lvl5pPr marL="10763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platzhalter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 smtClean="0"/>
              <a:t>Fachbereich 2  </a:t>
            </a:r>
            <a:r>
              <a:rPr lang="de-DE" dirty="0" smtClean="0"/>
              <a:t>Informatik und Ingenieurwissenschaften  </a:t>
            </a:r>
            <a:endParaRPr lang="de-DE" dirty="0"/>
          </a:p>
        </p:txBody>
      </p:sp>
      <p:sp>
        <p:nvSpPr>
          <p:cNvPr id="22" name="Inhaltsplatzhalter 2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 </a:t>
            </a:r>
            <a:fld id="{3733AE7F-6935-469B-B7EA-A7DFC1F0D075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Max Mustermann | Musterbezeichnung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Datum 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0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Textebene 1</a:t>
            </a:r>
          </a:p>
          <a:p>
            <a:pPr lvl="1"/>
            <a:r>
              <a:rPr lang="de-DE" smtClean="0"/>
              <a:t>Aufzählungszeichen 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 </a:t>
            </a:r>
            <a:fld id="{3733AE7F-6935-469B-B7EA-A7DFC1F0D07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Max Mustermann | Musterbezeichnung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Datum xx.xx.xxxx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6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mehr Platz…</a:t>
            </a:r>
            <a:br>
              <a:rPr lang="de-DE" dirty="0" smtClean="0"/>
            </a:br>
            <a:r>
              <a:rPr lang="de-DE" dirty="0" smtClean="0"/>
              <a:t>… und zwei Zeilen Headline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 </a:t>
            </a:r>
            <a:fld id="{3733AE7F-6935-469B-B7EA-A7DFC1F0D07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Max Mustermann | Musterbezeichnung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Datum 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1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_blau">
  <a:themeElements>
    <a:clrScheme name="FH_FB2_20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E1B"/>
      </a:accent1>
      <a:accent2>
        <a:srgbClr val="FFF1D0"/>
      </a:accent2>
      <a:accent3>
        <a:srgbClr val="FFFFFF"/>
      </a:accent3>
      <a:accent4>
        <a:srgbClr val="FFDDAF"/>
      </a:accent4>
      <a:accent5>
        <a:srgbClr val="FFD88F"/>
      </a:accent5>
      <a:accent6>
        <a:srgbClr val="FFE3AF"/>
      </a:accent6>
      <a:hlink>
        <a:srgbClr val="808080"/>
      </a:hlink>
      <a:folHlink>
        <a:srgbClr val="C8C8C8"/>
      </a:folHlink>
    </a:clrScheme>
    <a:fontScheme name="F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accent1"/>
          </a:solidFill>
          <a:round/>
          <a:headEnd/>
          <a:tailEnd/>
        </a:ln>
      </a:spPr>
      <a:bodyPr/>
      <a:lstStyle>
        <a:defPPr>
          <a:defRPr>
            <a:latin typeface="Arial" pitchFamily="34" charset="0"/>
            <a:cs typeface="Arial" pitchFamily="34" charset="0"/>
          </a:defRPr>
        </a:defPPr>
      </a:lst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b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H_blau - mehr Platz">
  <a:themeElements>
    <a:clrScheme name="FH_FB2_20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E1B"/>
      </a:accent1>
      <a:accent2>
        <a:srgbClr val="FFF1D0"/>
      </a:accent2>
      <a:accent3>
        <a:srgbClr val="FFFFFF"/>
      </a:accent3>
      <a:accent4>
        <a:srgbClr val="FFDDAF"/>
      </a:accent4>
      <a:accent5>
        <a:srgbClr val="FFD88F"/>
      </a:accent5>
      <a:accent6>
        <a:srgbClr val="FFE3AF"/>
      </a:accent6>
      <a:hlink>
        <a:srgbClr val="808080"/>
      </a:hlink>
      <a:folHlink>
        <a:srgbClr val="C8C8C8"/>
      </a:folHlink>
    </a:clrScheme>
    <a:fontScheme name="F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accent1"/>
          </a:solidFill>
          <a:round/>
          <a:headEnd/>
          <a:tailEnd/>
        </a:ln>
      </a:spPr>
      <a:bodyPr/>
      <a:lstStyle>
        <a:defPPr>
          <a:defRPr>
            <a:latin typeface="Arial" pitchFamily="34" charset="0"/>
            <a:cs typeface="Arial" pitchFamily="34" charset="0"/>
          </a:defRPr>
        </a:defPPr>
      </a:lst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b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FH blau 15%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1"/>
      </a:accent1>
      <a:accent2>
        <a:srgbClr val="D9EAF7"/>
      </a:accent2>
      <a:accent3>
        <a:srgbClr val="FFFFFF"/>
      </a:accent3>
      <a:accent4>
        <a:srgbClr val="000000"/>
      </a:accent4>
      <a:accent5>
        <a:srgbClr val="AAC1DD"/>
      </a:accent5>
      <a:accent6>
        <a:srgbClr val="CDE4F5"/>
      </a:accent6>
      <a:hlink>
        <a:srgbClr val="4DC4FF"/>
      </a:hlink>
      <a:folHlink>
        <a:srgbClr val="C8C8C8"/>
      </a:folHlink>
    </a:clrScheme>
    <a:fontScheme name="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FH blau 15%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1"/>
      </a:accent1>
      <a:accent2>
        <a:srgbClr val="D9EAF7"/>
      </a:accent2>
      <a:accent3>
        <a:srgbClr val="FFFFFF"/>
      </a:accent3>
      <a:accent4>
        <a:srgbClr val="000000"/>
      </a:accent4>
      <a:accent5>
        <a:srgbClr val="AAC1DD"/>
      </a:accent5>
      <a:accent6>
        <a:srgbClr val="CDE4F5"/>
      </a:accent6>
      <a:hlink>
        <a:srgbClr val="4DC4FF"/>
      </a:hlink>
      <a:folHlink>
        <a:srgbClr val="C8C8C8"/>
      </a:folHlink>
    </a:clrScheme>
    <a:fontScheme name="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FH_blau</vt:lpstr>
      <vt:lpstr>FH_blau - mehr Platz</vt:lpstr>
      <vt:lpstr>PowerPoint-Präsentation</vt:lpstr>
      <vt:lpstr>PowerPoint-Präsentation</vt:lpstr>
      <vt:lpstr>Layout mit mehr Platz… … und zwei Zeilen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Büro</dc:creator>
  <cp:lastModifiedBy>Brändlin</cp:lastModifiedBy>
  <cp:revision>95</cp:revision>
  <dcterms:created xsi:type="dcterms:W3CDTF">2013-05-28T07:58:57Z</dcterms:created>
  <dcterms:modified xsi:type="dcterms:W3CDTF">2021-10-14T14:01:02Z</dcterms:modified>
</cp:coreProperties>
</file>