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28"/>
  </p:notesMasterIdLst>
  <p:handoutMasterIdLst>
    <p:handoutMasterId r:id="rId29"/>
  </p:handoutMasterIdLst>
  <p:sldIdLst>
    <p:sldId id="256" r:id="rId3"/>
    <p:sldId id="647" r:id="rId4"/>
    <p:sldId id="642" r:id="rId5"/>
    <p:sldId id="644" r:id="rId6"/>
    <p:sldId id="546" r:id="rId7"/>
    <p:sldId id="536" r:id="rId8"/>
    <p:sldId id="547" r:id="rId9"/>
    <p:sldId id="568" r:id="rId10"/>
    <p:sldId id="569" r:id="rId11"/>
    <p:sldId id="645" r:id="rId12"/>
    <p:sldId id="646" r:id="rId13"/>
    <p:sldId id="523" r:id="rId14"/>
    <p:sldId id="570" r:id="rId15"/>
    <p:sldId id="572" r:id="rId16"/>
    <p:sldId id="571" r:id="rId17"/>
    <p:sldId id="573" r:id="rId18"/>
    <p:sldId id="548" r:id="rId19"/>
    <p:sldId id="562" r:id="rId20"/>
    <p:sldId id="567" r:id="rId21"/>
    <p:sldId id="574" r:id="rId22"/>
    <p:sldId id="565" r:id="rId23"/>
    <p:sldId id="648" r:id="rId24"/>
    <p:sldId id="650" r:id="rId25"/>
    <p:sldId id="651" r:id="rId26"/>
    <p:sldId id="649" r:id="rId27"/>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01">
          <p15:clr>
            <a:srgbClr val="A4A3A4"/>
          </p15:clr>
        </p15:guide>
        <p15:guide id="2" orient="horz" pos="727">
          <p15:clr>
            <a:srgbClr val="A4A3A4"/>
          </p15:clr>
        </p15:guide>
        <p15:guide id="3" orient="horz" pos="1298">
          <p15:clr>
            <a:srgbClr val="A4A3A4"/>
          </p15:clr>
        </p15:guide>
        <p15:guide id="4" orient="horz" pos="4020">
          <p15:clr>
            <a:srgbClr val="A4A3A4"/>
          </p15:clr>
        </p15:guide>
        <p15:guide id="5" orient="horz" pos="1162">
          <p15:clr>
            <a:srgbClr val="A4A3A4"/>
          </p15:clr>
        </p15:guide>
        <p15:guide id="6" orient="horz" pos="618">
          <p15:clr>
            <a:srgbClr val="A4A3A4"/>
          </p15:clr>
        </p15:guide>
        <p15:guide id="7" pos="338">
          <p15:clr>
            <a:srgbClr val="A4A3A4"/>
          </p15:clr>
        </p15:guide>
        <p15:guide id="8" pos="5477">
          <p15:clr>
            <a:srgbClr val="A4A3A4"/>
          </p15:clr>
        </p15:guide>
        <p15:guide id="9" pos="2835">
          <p15:clr>
            <a:srgbClr val="A4A3A4"/>
          </p15:clr>
        </p15:guide>
        <p15:guide id="10" pos="297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89CC"/>
    <a:srgbClr val="CDE4F5"/>
    <a:srgbClr val="E6F5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5" autoAdjust="0"/>
    <p:restoredTop sz="99364" autoAdjust="0"/>
  </p:normalViewPr>
  <p:slideViewPr>
    <p:cSldViewPr>
      <p:cViewPr varScale="1">
        <p:scale>
          <a:sx n="63" d="100"/>
          <a:sy n="63" d="100"/>
        </p:scale>
        <p:origin x="1212" y="32"/>
      </p:cViewPr>
      <p:guideLst>
        <p:guide orient="horz" pos="4201"/>
        <p:guide orient="horz" pos="727"/>
        <p:guide orient="horz" pos="1298"/>
        <p:guide orient="horz" pos="4020"/>
        <p:guide orient="horz" pos="1162"/>
        <p:guide orient="horz" pos="618"/>
        <p:guide pos="338"/>
        <p:guide pos="5477"/>
        <p:guide pos="2835"/>
        <p:guide pos="2977"/>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84" d="100"/>
          <a:sy n="84" d="100"/>
        </p:scale>
        <p:origin x="-308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latin typeface="Arial" pitchFamily="34" charset="0"/>
              <a:cs typeface="Arial" pitchFamily="34"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9CF4BB4-FFB3-467D-A3DF-61EBD3745EB8}" type="datetimeFigureOut">
              <a:rPr lang="de-DE" smtClean="0">
                <a:latin typeface="Arial" pitchFamily="34" charset="0"/>
                <a:cs typeface="Arial" pitchFamily="34" charset="0"/>
              </a:rPr>
              <a:t>13.05.2025</a:t>
            </a:fld>
            <a:endParaRPr lang="de-DE">
              <a:latin typeface="Arial" pitchFamily="34" charset="0"/>
              <a:cs typeface="Arial" pitchFamily="34"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latin typeface="Arial" pitchFamily="34" charset="0"/>
              <a:cs typeface="Arial" pitchFamily="34"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1851EA-2F88-4F16-8DCC-11040A3161EF}" type="slidenum">
              <a:rPr lang="de-DE" smtClean="0">
                <a:latin typeface="Arial" pitchFamily="34" charset="0"/>
                <a:cs typeface="Arial" pitchFamily="34" charset="0"/>
              </a:rPr>
              <a:t>‹Nr.›</a:t>
            </a:fld>
            <a:endParaRPr lang="de-DE">
              <a:latin typeface="Arial" pitchFamily="34" charset="0"/>
              <a:cs typeface="Arial" pitchFamily="34" charset="0"/>
            </a:endParaRPr>
          </a:p>
        </p:txBody>
      </p:sp>
    </p:spTree>
    <p:extLst>
      <p:ext uri="{BB962C8B-B14F-4D97-AF65-F5344CB8AC3E}">
        <p14:creationId xmlns:p14="http://schemas.microsoft.com/office/powerpoint/2010/main" val="3225137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78471588-D8A4-4A88-8784-48DD0BDEE5C4}" type="datetimeFigureOut">
              <a:rPr lang="de-DE" smtClean="0"/>
              <a:pPr/>
              <a:t>13.05.2025</a:t>
            </a:fld>
            <a:endParaRPr lang="de-DE"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A35AB168-8E05-4229-BDA0-03024AB665B7}" type="slidenum">
              <a:rPr lang="de-DE" smtClean="0"/>
              <a:pPr/>
              <a:t>‹Nr.›</a:t>
            </a:fld>
            <a:endParaRPr lang="de-DE" dirty="0"/>
          </a:p>
        </p:txBody>
      </p:sp>
    </p:spTree>
    <p:extLst>
      <p:ext uri="{BB962C8B-B14F-4D97-AF65-F5344CB8AC3E}">
        <p14:creationId xmlns:p14="http://schemas.microsoft.com/office/powerpoint/2010/main" val="3592447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1" name="Rechteck 1"/>
          <p:cNvSpPr>
            <a:spLocks noChangeArrowheads="1"/>
          </p:cNvSpPr>
          <p:nvPr userDrawn="1"/>
        </p:nvSpPr>
        <p:spPr bwMode="auto">
          <a:xfrm flipH="1">
            <a:off x="0" y="1154112"/>
            <a:ext cx="9162000" cy="5724000"/>
          </a:xfrm>
          <a:prstGeom prst="corner">
            <a:avLst>
              <a:gd name="adj1" fmla="val 4943"/>
              <a:gd name="adj2" fmla="val 5009"/>
            </a:avLst>
          </a:prstGeom>
          <a:solidFill>
            <a:schemeClr val="accent1"/>
          </a:solidFill>
          <a:ln>
            <a:noFill/>
          </a:ln>
        </p:spPr>
        <p:txBody>
          <a:bodyPr/>
          <a:lstStyle/>
          <a:p>
            <a:endParaRPr lang="de-DE" noProof="0">
              <a:latin typeface="Arial" pitchFamily="34" charset="0"/>
              <a:cs typeface="Arial" pitchFamily="34" charset="0"/>
            </a:endParaRPr>
          </a:p>
        </p:txBody>
      </p:sp>
      <p:sp>
        <p:nvSpPr>
          <p:cNvPr id="2" name="Titel 1"/>
          <p:cNvSpPr>
            <a:spLocks noGrp="1"/>
          </p:cNvSpPr>
          <p:nvPr>
            <p:ph type="ctrTitle"/>
          </p:nvPr>
        </p:nvSpPr>
        <p:spPr>
          <a:xfrm>
            <a:off x="531316" y="1412776"/>
            <a:ext cx="8163422" cy="643241"/>
          </a:xfrm>
        </p:spPr>
        <p:txBody>
          <a:bodyPr wrap="square">
            <a:noAutofit/>
          </a:bodyPr>
          <a:lstStyle>
            <a:lvl1pPr>
              <a:defRPr sz="3200" b="0">
                <a:solidFill>
                  <a:srgbClr val="2D89CC"/>
                </a:solidFill>
                <a:latin typeface="+mj-lt"/>
                <a:cs typeface="Arial" pitchFamily="34" charset="0"/>
              </a:defRPr>
            </a:lvl1pPr>
          </a:lstStyle>
          <a:p>
            <a:r>
              <a:rPr lang="de-DE" noProof="0" dirty="0"/>
              <a:t>Titelmasterformat durch Klicken bearbeiten</a:t>
            </a:r>
          </a:p>
        </p:txBody>
      </p:sp>
      <p:sp>
        <p:nvSpPr>
          <p:cNvPr id="4" name="Foliennummernplatzhalter 3"/>
          <p:cNvSpPr>
            <a:spLocks noGrp="1"/>
          </p:cNvSpPr>
          <p:nvPr>
            <p:ph type="sldNum" sz="quarter" idx="11"/>
          </p:nvPr>
        </p:nvSpPr>
        <p:spPr>
          <a:xfrm>
            <a:off x="529382" y="6648050"/>
            <a:ext cx="504946" cy="138499"/>
          </a:xfrm>
        </p:spPr>
        <p:txBody>
          <a:bodyPr anchor="ctr" anchorCtr="0"/>
          <a:lstStyle>
            <a:lvl1pPr algn="l">
              <a:defRPr sz="900">
                <a:solidFill>
                  <a:schemeClr val="bg1"/>
                </a:solidFill>
                <a:latin typeface="+mj-lt"/>
                <a:cs typeface="Arial" pitchFamily="34" charset="0"/>
              </a:defRPr>
            </a:lvl1pPr>
          </a:lstStyle>
          <a:p>
            <a:r>
              <a:rPr lang="de-DE" dirty="0"/>
              <a:t>Seite  </a:t>
            </a:r>
            <a:fld id="{3733AE7F-6935-469B-B7EA-A7DFC1F0D075}" type="slidenum">
              <a:rPr lang="de-DE" smtClean="0"/>
              <a:pPr/>
              <a:t>‹Nr.›</a:t>
            </a:fld>
            <a:endParaRPr lang="de-DE" dirty="0"/>
          </a:p>
        </p:txBody>
      </p:sp>
      <p:sp>
        <p:nvSpPr>
          <p:cNvPr id="5" name="Datumsplatzhalter 4"/>
          <p:cNvSpPr>
            <a:spLocks noGrp="1"/>
          </p:cNvSpPr>
          <p:nvPr>
            <p:ph type="dt" sz="half" idx="12"/>
          </p:nvPr>
        </p:nvSpPr>
        <p:spPr>
          <a:xfrm>
            <a:off x="1404048" y="6639746"/>
            <a:ext cx="3600000" cy="155107"/>
          </a:xfrm>
        </p:spPr>
        <p:txBody>
          <a:bodyPr anchor="ctr" anchorCtr="0"/>
          <a:lstStyle>
            <a:lvl1pPr>
              <a:defRPr sz="900">
                <a:solidFill>
                  <a:schemeClr val="bg1"/>
                </a:solidFill>
                <a:latin typeface="+mj-lt"/>
                <a:cs typeface="Arial" pitchFamily="34" charset="0"/>
              </a:defRPr>
            </a:lvl1pPr>
          </a:lstStyle>
          <a:p>
            <a:pPr>
              <a:lnSpc>
                <a:spcPct val="120000"/>
              </a:lnSpc>
            </a:pPr>
            <a:r>
              <a:rPr lang="de-DE"/>
              <a:t>Max Mustermann | Musterbezeichnung</a:t>
            </a:r>
            <a:endParaRPr lang="de-DE" dirty="0"/>
          </a:p>
        </p:txBody>
      </p:sp>
      <p:sp>
        <p:nvSpPr>
          <p:cNvPr id="3" name="Fußzeilenplatzhalter 2"/>
          <p:cNvSpPr>
            <a:spLocks noGrp="1"/>
          </p:cNvSpPr>
          <p:nvPr>
            <p:ph type="ftr" sz="quarter" idx="13"/>
          </p:nvPr>
        </p:nvSpPr>
        <p:spPr>
          <a:xfrm>
            <a:off x="6444208" y="6639746"/>
            <a:ext cx="2250530" cy="155107"/>
          </a:xfrm>
        </p:spPr>
        <p:txBody>
          <a:bodyPr anchor="ctr" anchorCtr="0"/>
          <a:lstStyle>
            <a:lvl1pPr algn="r">
              <a:defRPr sz="900" b="0">
                <a:solidFill>
                  <a:schemeClr val="bg1"/>
                </a:solidFill>
                <a:latin typeface="+mj-lt"/>
              </a:defRPr>
            </a:lvl1pPr>
          </a:lstStyle>
          <a:p>
            <a:pPr>
              <a:lnSpc>
                <a:spcPct val="120000"/>
              </a:lnSpc>
            </a:pPr>
            <a:r>
              <a:rPr lang="de-DE"/>
              <a:t>Datum xx.xx.xxxx</a:t>
            </a:r>
            <a:endParaRPr lang="de-DE" dirty="0"/>
          </a:p>
        </p:txBody>
      </p:sp>
      <p:sp>
        <p:nvSpPr>
          <p:cNvPr id="10" name="Textplatzhalter 2"/>
          <p:cNvSpPr>
            <a:spLocks noGrp="1"/>
          </p:cNvSpPr>
          <p:nvPr>
            <p:ph type="body" idx="1"/>
          </p:nvPr>
        </p:nvSpPr>
        <p:spPr>
          <a:xfrm>
            <a:off x="539999" y="2060848"/>
            <a:ext cx="8154739" cy="246221"/>
          </a:xfrm>
        </p:spPr>
        <p:txBody>
          <a:bodyPr wrap="square" anchor="t" anchorCtr="0">
            <a:spAutoFit/>
          </a:bodyPr>
          <a:lstStyle>
            <a:lvl1pPr marL="0" indent="0">
              <a:buNone/>
              <a:defRPr sz="1600" b="1">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Textmasterformat bearbeiten</a:t>
            </a:r>
          </a:p>
        </p:txBody>
      </p:sp>
      <p:sp>
        <p:nvSpPr>
          <p:cNvPr id="14" name="Textplatzhalter 13"/>
          <p:cNvSpPr>
            <a:spLocks noGrp="1"/>
          </p:cNvSpPr>
          <p:nvPr>
            <p:ph type="body" sz="quarter" idx="15"/>
          </p:nvPr>
        </p:nvSpPr>
        <p:spPr>
          <a:xfrm>
            <a:off x="4725988" y="6195148"/>
            <a:ext cx="3968750" cy="186601"/>
          </a:xfrm>
        </p:spPr>
        <p:txBody>
          <a:bodyPr wrap="square" anchor="b" anchorCtr="0">
            <a:spAutoFit/>
          </a:bodyPr>
          <a:lstStyle>
            <a:lvl1pPr algn="r">
              <a:defRPr sz="12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de-DE" dirty="0"/>
              <a:t>Textmasterformat bearbeiten</a:t>
            </a:r>
          </a:p>
        </p:txBody>
      </p:sp>
      <p:sp>
        <p:nvSpPr>
          <p:cNvPr id="13" name="Inhaltsplatzhalter 7"/>
          <p:cNvSpPr>
            <a:spLocks noGrp="1"/>
          </p:cNvSpPr>
          <p:nvPr>
            <p:ph sz="quarter" idx="16" hasCustomPrompt="1"/>
          </p:nvPr>
        </p:nvSpPr>
        <p:spPr>
          <a:xfrm>
            <a:off x="536575" y="5517232"/>
            <a:ext cx="3963988" cy="864518"/>
          </a:xfrm>
        </p:spPr>
        <p:txBody>
          <a:bodyPr wrap="none" anchor="b" anchorCtr="0"/>
          <a:lstStyle>
            <a:lvl1pPr>
              <a:defRPr sz="1050"/>
            </a:lvl1pPr>
          </a:lstStyle>
          <a:p>
            <a:r>
              <a:rPr lang="de-DE" dirty="0"/>
              <a:t>Für Zusatzlogo auf das Bild-Symbol klicken</a:t>
            </a:r>
          </a:p>
        </p:txBody>
      </p:sp>
    </p:spTree>
    <p:extLst>
      <p:ext uri="{BB962C8B-B14F-4D97-AF65-F5344CB8AC3E}">
        <p14:creationId xmlns:p14="http://schemas.microsoft.com/office/powerpoint/2010/main" val="4121703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2D89CC"/>
                </a:solidFill>
                <a:latin typeface="+mj-lt"/>
                <a:cs typeface="Arial" pitchFamily="34" charset="0"/>
              </a:defRPr>
            </a:lvl1pPr>
          </a:lstStyle>
          <a:p>
            <a:r>
              <a:rPr lang="de-DE"/>
              <a:t>Titelmasterformat durch Klicken bearbeiten</a:t>
            </a:r>
          </a:p>
        </p:txBody>
      </p:sp>
      <p:sp>
        <p:nvSpPr>
          <p:cNvPr id="3" name="Inhaltsplatzhalter 2"/>
          <p:cNvSpPr>
            <a:spLocks noGrp="1"/>
          </p:cNvSpPr>
          <p:nvPr>
            <p:ph idx="1"/>
          </p:nvPr>
        </p:nvSpPr>
        <p:spPr/>
        <p:txBody>
          <a:bodyPr/>
          <a:lstStyle>
            <a:lvl1pPr>
              <a:defRPr>
                <a:latin typeface="Arial" pitchFamily="34" charset="0"/>
                <a:cs typeface="Arial" pitchFamily="34" charset="0"/>
              </a:defRPr>
            </a:lvl1pPr>
            <a:lvl2pPr>
              <a:buClr>
                <a:srgbClr val="2D89CC"/>
              </a:buClr>
              <a:defRPr>
                <a:latin typeface="Arial" pitchFamily="34" charset="0"/>
                <a:cs typeface="Arial" pitchFamily="34" charset="0"/>
              </a:defRPr>
            </a:lvl2pPr>
            <a:lvl3pPr>
              <a:buClr>
                <a:srgbClr val="2D89CC"/>
              </a:buClr>
              <a:defRPr sz="1800">
                <a:latin typeface="Arial" pitchFamily="34" charset="0"/>
                <a:cs typeface="Arial" pitchFamily="34" charset="0"/>
              </a:defRPr>
            </a:lvl3pPr>
            <a:lvl4pPr marL="809625" indent="-266700">
              <a:buClr>
                <a:srgbClr val="2D89CC"/>
              </a:buClr>
              <a:buFont typeface="Arial" pitchFamily="34" charset="0"/>
              <a:buChar char="•"/>
              <a:defRPr sz="1600">
                <a:latin typeface="Arial" pitchFamily="34" charset="0"/>
                <a:cs typeface="Arial" pitchFamily="34" charset="0"/>
              </a:defRPr>
            </a:lvl4pPr>
            <a:lvl5pPr marL="1076325" indent="-266700">
              <a:buClr>
                <a:srgbClr val="2D89CC"/>
              </a:buClr>
              <a:buFont typeface="Arial" pitchFamily="34" charset="0"/>
              <a:buChar char="•"/>
              <a:defRPr sz="1600">
                <a:latin typeface="Arial" pitchFamily="34" charset="0"/>
                <a:cs typeface="Arial"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oliennummernplatzhalter 4"/>
          <p:cNvSpPr>
            <a:spLocks noGrp="1"/>
          </p:cNvSpPr>
          <p:nvPr>
            <p:ph type="sldNum" sz="quarter" idx="11"/>
          </p:nvPr>
        </p:nvSpPr>
        <p:spPr/>
        <p:txBody>
          <a:bodyPr/>
          <a:lstStyle>
            <a:lvl1pPr algn="l">
              <a:defRPr>
                <a:latin typeface="+mj-lt"/>
                <a:cs typeface="Arial" pitchFamily="34" charset="0"/>
              </a:defRPr>
            </a:lvl1pPr>
          </a:lstStyle>
          <a:p>
            <a:r>
              <a:rPr lang="de-DE" dirty="0"/>
              <a:t>Seite  </a:t>
            </a:r>
            <a:fld id="{3733AE7F-6935-469B-B7EA-A7DFC1F0D075}" type="slidenum">
              <a:rPr lang="de-DE" smtClean="0"/>
              <a:pPr/>
              <a:t>‹Nr.›</a:t>
            </a:fld>
            <a:endParaRPr lang="de-DE" dirty="0"/>
          </a:p>
        </p:txBody>
      </p:sp>
      <p:sp>
        <p:nvSpPr>
          <p:cNvPr id="7" name="Datumsplatzhalter 6"/>
          <p:cNvSpPr>
            <a:spLocks noGrp="1"/>
          </p:cNvSpPr>
          <p:nvPr>
            <p:ph type="dt" sz="half" idx="12"/>
          </p:nvPr>
        </p:nvSpPr>
        <p:spPr/>
        <p:txBody>
          <a:bodyPr/>
          <a:lstStyle>
            <a:lvl1pPr>
              <a:defRPr>
                <a:latin typeface="+mj-lt"/>
                <a:cs typeface="Arial" pitchFamily="34" charset="0"/>
              </a:defRPr>
            </a:lvl1pPr>
          </a:lstStyle>
          <a:p>
            <a:pPr>
              <a:lnSpc>
                <a:spcPct val="120000"/>
              </a:lnSpc>
            </a:pPr>
            <a:r>
              <a:rPr lang="de-DE"/>
              <a:t>Max Mustermann | Musterbezeichnung</a:t>
            </a:r>
            <a:endParaRPr lang="de-DE" dirty="0"/>
          </a:p>
        </p:txBody>
      </p:sp>
      <p:sp>
        <p:nvSpPr>
          <p:cNvPr id="4" name="Fußzeilenplatzhalter 3"/>
          <p:cNvSpPr>
            <a:spLocks noGrp="1"/>
          </p:cNvSpPr>
          <p:nvPr>
            <p:ph type="ftr" sz="quarter" idx="13"/>
          </p:nvPr>
        </p:nvSpPr>
        <p:spPr/>
        <p:txBody>
          <a:bodyPr/>
          <a:lstStyle>
            <a:lvl1pPr>
              <a:defRPr>
                <a:latin typeface="+mj-lt"/>
              </a:defRPr>
            </a:lvl1pPr>
          </a:lstStyle>
          <a:p>
            <a:pPr>
              <a:lnSpc>
                <a:spcPct val="120000"/>
              </a:lnSpc>
            </a:pPr>
            <a:r>
              <a:rPr lang="de-DE"/>
              <a:t>Datum xx.xx.xxxx</a:t>
            </a:r>
          </a:p>
        </p:txBody>
      </p:sp>
    </p:spTree>
    <p:extLst>
      <p:ext uri="{BB962C8B-B14F-4D97-AF65-F5344CB8AC3E}">
        <p14:creationId xmlns:p14="http://schemas.microsoft.com/office/powerpoint/2010/main" val="3243619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a:xfrm>
            <a:off x="529382" y="6659276"/>
            <a:ext cx="504946" cy="138499"/>
          </a:xfrm>
        </p:spPr>
        <p:txBody>
          <a:bodyPr/>
          <a:lstStyle>
            <a:lvl1pPr algn="l">
              <a:defRPr>
                <a:latin typeface="+mj-lt"/>
                <a:cs typeface="Arial" pitchFamily="34" charset="0"/>
              </a:defRPr>
            </a:lvl1pPr>
          </a:lstStyle>
          <a:p>
            <a:r>
              <a:rPr lang="de-DE"/>
              <a:t>Seite  </a:t>
            </a:r>
            <a:fld id="{3733AE7F-6935-469B-B7EA-A7DFC1F0D075}" type="slidenum">
              <a:rPr lang="de-DE" smtClean="0"/>
              <a:pPr/>
              <a:t>‹Nr.›</a:t>
            </a:fld>
            <a:endParaRPr lang="de-DE" dirty="0"/>
          </a:p>
        </p:txBody>
      </p:sp>
      <p:sp>
        <p:nvSpPr>
          <p:cNvPr id="5" name="Datumsplatzhalter 4"/>
          <p:cNvSpPr>
            <a:spLocks noGrp="1"/>
          </p:cNvSpPr>
          <p:nvPr>
            <p:ph type="dt" sz="half" idx="12"/>
          </p:nvPr>
        </p:nvSpPr>
        <p:spPr>
          <a:xfrm>
            <a:off x="1404048" y="6642668"/>
            <a:ext cx="3600000" cy="155107"/>
          </a:xfrm>
        </p:spPr>
        <p:txBody>
          <a:bodyPr/>
          <a:lstStyle>
            <a:lvl1pPr>
              <a:defRPr>
                <a:latin typeface="+mj-lt"/>
                <a:cs typeface="Arial" pitchFamily="34" charset="0"/>
              </a:defRPr>
            </a:lvl1pPr>
          </a:lstStyle>
          <a:p>
            <a:pPr>
              <a:lnSpc>
                <a:spcPct val="120000"/>
              </a:lnSpc>
            </a:pPr>
            <a:r>
              <a:rPr lang="de-DE"/>
              <a:t>Max Mustermann | Musterbezeichnung</a:t>
            </a:r>
            <a:endParaRPr lang="de-DE" dirty="0"/>
          </a:p>
        </p:txBody>
      </p:sp>
      <p:sp>
        <p:nvSpPr>
          <p:cNvPr id="2" name="Fußzeilenplatzhalter 1"/>
          <p:cNvSpPr>
            <a:spLocks noGrp="1"/>
          </p:cNvSpPr>
          <p:nvPr>
            <p:ph type="ftr" sz="quarter" idx="13"/>
          </p:nvPr>
        </p:nvSpPr>
        <p:spPr>
          <a:xfrm>
            <a:off x="5152147" y="6642668"/>
            <a:ext cx="1800000" cy="155107"/>
          </a:xfrm>
        </p:spPr>
        <p:txBody>
          <a:bodyPr/>
          <a:lstStyle>
            <a:lvl1pPr>
              <a:defRPr>
                <a:latin typeface="+mj-lt"/>
              </a:defRPr>
            </a:lvl1pPr>
          </a:lstStyle>
          <a:p>
            <a:pPr>
              <a:lnSpc>
                <a:spcPct val="120000"/>
              </a:lnSpc>
            </a:pPr>
            <a:r>
              <a:rPr lang="de-DE"/>
              <a:t>Datum xx.xx.xxxx</a:t>
            </a:r>
          </a:p>
        </p:txBody>
      </p:sp>
    </p:spTree>
    <p:extLst>
      <p:ext uri="{BB962C8B-B14F-4D97-AF65-F5344CB8AC3E}">
        <p14:creationId xmlns:p14="http://schemas.microsoft.com/office/powerpoint/2010/main" val="1912419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31B8C9-76AB-4EB0-B4BF-ACB6272DE8A0}"/>
              </a:ext>
            </a:extLst>
          </p:cNvPr>
          <p:cNvSpPr>
            <a:spLocks noGrp="1"/>
          </p:cNvSpPr>
          <p:nvPr>
            <p:ph type="title"/>
          </p:nvPr>
        </p:nvSpPr>
        <p:spPr>
          <a:xfrm>
            <a:off x="1524000" y="152400"/>
            <a:ext cx="7162800" cy="990600"/>
          </a:xfrm>
        </p:spPr>
        <p:txBody>
          <a:bodyPr/>
          <a:lstStyle/>
          <a:p>
            <a:r>
              <a:rPr lang="de-DE"/>
              <a:t>Mastertitelformat bearbeiten</a:t>
            </a:r>
          </a:p>
        </p:txBody>
      </p:sp>
      <p:sp>
        <p:nvSpPr>
          <p:cNvPr id="3" name="Textplatzhalter 2">
            <a:extLst>
              <a:ext uri="{FF2B5EF4-FFF2-40B4-BE49-F238E27FC236}">
                <a16:creationId xmlns:a16="http://schemas.microsoft.com/office/drawing/2014/main" id="{4474EA59-0D6D-424D-92D2-577250F71464}"/>
              </a:ext>
            </a:extLst>
          </p:cNvPr>
          <p:cNvSpPr>
            <a:spLocks noGrp="1"/>
          </p:cNvSpPr>
          <p:nvPr>
            <p:ph type="body" sz="half" idx="1"/>
          </p:nvPr>
        </p:nvSpPr>
        <p:spPr>
          <a:xfrm>
            <a:off x="1524000" y="1371600"/>
            <a:ext cx="3505200" cy="50292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4CE51A5-0362-41A2-A603-5080C03FE503}"/>
              </a:ext>
            </a:extLst>
          </p:cNvPr>
          <p:cNvSpPr>
            <a:spLocks noGrp="1"/>
          </p:cNvSpPr>
          <p:nvPr>
            <p:ph sz="half" idx="2"/>
          </p:nvPr>
        </p:nvSpPr>
        <p:spPr>
          <a:xfrm>
            <a:off x="5181600" y="1371600"/>
            <a:ext cx="3505200" cy="50292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8EA4D59C-6FBF-4413-90C0-8B40DCCBBF48}"/>
              </a:ext>
            </a:extLst>
          </p:cNvPr>
          <p:cNvSpPr>
            <a:spLocks noGrp="1"/>
          </p:cNvSpPr>
          <p:nvPr>
            <p:ph type="dt" sz="half" idx="10"/>
          </p:nvPr>
        </p:nvSpPr>
        <p:spPr>
          <a:xfrm>
            <a:off x="4572000" y="6553200"/>
            <a:ext cx="1828800" cy="304800"/>
          </a:xfrm>
        </p:spPr>
        <p:txBody>
          <a:bodyPr/>
          <a:lstStyle>
            <a:lvl1pPr>
              <a:defRPr/>
            </a:lvl1pPr>
          </a:lstStyle>
          <a:p>
            <a:endParaRPr lang="de-DE" altLang="de-DE"/>
          </a:p>
        </p:txBody>
      </p:sp>
    </p:spTree>
    <p:extLst>
      <p:ext uri="{BB962C8B-B14F-4D97-AF65-F5344CB8AC3E}">
        <p14:creationId xmlns:p14="http://schemas.microsoft.com/office/powerpoint/2010/main" val="330038426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 Untertitel, Lis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7" name="Inhaltsplatzhalter 6"/>
          <p:cNvSpPr>
            <a:spLocks noGrp="1"/>
          </p:cNvSpPr>
          <p:nvPr>
            <p:ph sz="quarter" idx="13"/>
          </p:nvPr>
        </p:nvSpPr>
        <p:spPr>
          <a:xfrm>
            <a:off x="1440000" y="3240000"/>
            <a:ext cx="7199313" cy="2376488"/>
          </a:xfrm>
        </p:spPr>
        <p:txBody>
          <a:bodyPr/>
          <a:lstStyle/>
          <a:p>
            <a:pPr lvl="0"/>
            <a:r>
              <a:rPr lang="de-DE"/>
              <a:t>Mastertextformat bearbeiten</a:t>
            </a:r>
          </a:p>
          <a:p>
            <a:pPr lvl="1"/>
            <a:r>
              <a:rPr lang="de-DE"/>
              <a:t>Zweite Ebene</a:t>
            </a:r>
          </a:p>
          <a:p>
            <a:pPr lvl="2"/>
            <a:r>
              <a:rPr lang="de-DE"/>
              <a:t>Dritte Ebene</a:t>
            </a:r>
          </a:p>
          <a:p>
            <a:pPr lvl="3"/>
            <a:r>
              <a:rPr lang="de-DE"/>
              <a:t>Vierte Ebene</a:t>
            </a:r>
          </a:p>
        </p:txBody>
      </p:sp>
      <p:sp>
        <p:nvSpPr>
          <p:cNvPr id="11" name="Inhaltsplatzhalter 10"/>
          <p:cNvSpPr>
            <a:spLocks noGrp="1"/>
          </p:cNvSpPr>
          <p:nvPr>
            <p:ph sz="quarter" idx="14"/>
          </p:nvPr>
        </p:nvSpPr>
        <p:spPr>
          <a:xfrm>
            <a:off x="1440000" y="2466000"/>
            <a:ext cx="7199313" cy="504825"/>
          </a:xfrm>
        </p:spPr>
        <p:txBody>
          <a:bodyPr/>
          <a:lstStyle>
            <a:lvl1pPr marL="0" indent="0">
              <a:spcAft>
                <a:spcPts val="0"/>
              </a:spcAft>
              <a:buFontTx/>
              <a:buNone/>
              <a:defRPr sz="2200" baseline="0">
                <a:solidFill>
                  <a:srgbClr val="1171B7"/>
                </a:solidFill>
              </a:defRPr>
            </a:lvl1pPr>
            <a:lvl2pPr marL="0" indent="0">
              <a:spcAft>
                <a:spcPts val="0"/>
              </a:spcAft>
              <a:buFontTx/>
              <a:buNone/>
              <a:defRPr sz="2200" baseline="0">
                <a:solidFill>
                  <a:srgbClr val="1171B7"/>
                </a:solidFill>
              </a:defRPr>
            </a:lvl2pPr>
            <a:lvl3pPr marL="0" indent="0">
              <a:spcAft>
                <a:spcPts val="0"/>
              </a:spcAft>
              <a:buFontTx/>
              <a:buNone/>
              <a:defRPr sz="2200" baseline="0">
                <a:solidFill>
                  <a:srgbClr val="1171B7"/>
                </a:solidFill>
              </a:defRPr>
            </a:lvl3pPr>
            <a:lvl4pPr marL="0" indent="0">
              <a:spcAft>
                <a:spcPts val="0"/>
              </a:spcAft>
              <a:buFontTx/>
              <a:buNone/>
              <a:defRPr sz="2200" baseline="0">
                <a:solidFill>
                  <a:srgbClr val="1171B7"/>
                </a:solidFill>
              </a:defRPr>
            </a:lvl4pPr>
            <a:lvl5pPr marL="0" indent="0">
              <a:spcAft>
                <a:spcPts val="0"/>
              </a:spcAft>
              <a:buFontTx/>
              <a:buNone/>
              <a:defRPr sz="2200" baseline="0">
                <a:solidFill>
                  <a:srgbClr val="1171B7"/>
                </a:solidFill>
              </a:defRPr>
            </a:lvl5pPr>
          </a:lstStyle>
          <a:p>
            <a:pPr lvl="0"/>
            <a:r>
              <a:rPr lang="de-DE"/>
              <a:t>Mastertextformat bearbeiten</a:t>
            </a:r>
          </a:p>
        </p:txBody>
      </p:sp>
      <p:sp>
        <p:nvSpPr>
          <p:cNvPr id="5" name="Foliennummernplatzhalter 4"/>
          <p:cNvSpPr>
            <a:spLocks noGrp="1"/>
          </p:cNvSpPr>
          <p:nvPr>
            <p:ph type="sldNum" sz="quarter" idx="15"/>
          </p:nvPr>
        </p:nvSpPr>
        <p:spPr/>
        <p:txBody>
          <a:bodyPr/>
          <a:lstStyle>
            <a:lvl1pPr>
              <a:defRPr/>
            </a:lvl1pPr>
          </a:lstStyle>
          <a:p>
            <a:r>
              <a:rPr lang="de-DE"/>
              <a:t>Folien-Nr. </a:t>
            </a:r>
            <a:fld id="{E9930178-CC50-46FC-A89E-B134008FDE8B}" type="slidenum">
              <a:rPr lang="de-DE"/>
              <a:pPr/>
              <a:t>‹Nr.›</a:t>
            </a:fld>
            <a:endParaRPr lang="de-DE"/>
          </a:p>
        </p:txBody>
      </p:sp>
    </p:spTree>
    <p:extLst>
      <p:ext uri="{BB962C8B-B14F-4D97-AF65-F5344CB8AC3E}">
        <p14:creationId xmlns:p14="http://schemas.microsoft.com/office/powerpoint/2010/main" val="37092295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 Mehr Platz">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j-lt"/>
                <a:cs typeface="Arial" pitchFamily="34" charset="0"/>
              </a:defRPr>
            </a:lvl1pPr>
          </a:lstStyle>
          <a:p>
            <a:r>
              <a:rPr lang="de-DE" dirty="0"/>
              <a:t>Titelmasterformat durch Klicken bearbeiten</a:t>
            </a:r>
          </a:p>
        </p:txBody>
      </p:sp>
      <p:sp>
        <p:nvSpPr>
          <p:cNvPr id="3" name="Inhaltsplatzhalt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sz="1800">
                <a:latin typeface="Arial" pitchFamily="34" charset="0"/>
                <a:cs typeface="Arial" pitchFamily="34" charset="0"/>
              </a:defRPr>
            </a:lvl3pPr>
            <a:lvl4pPr marL="809625" indent="-266700">
              <a:buFont typeface="Arial" pitchFamily="34" charset="0"/>
              <a:buChar char="•"/>
              <a:defRPr sz="1600">
                <a:latin typeface="Arial" pitchFamily="34" charset="0"/>
                <a:cs typeface="Arial" pitchFamily="34" charset="0"/>
              </a:defRPr>
            </a:lvl4pPr>
            <a:lvl5pPr marL="1076325" indent="-266700">
              <a:buFont typeface="Arial" pitchFamily="34" charset="0"/>
              <a:buChar char="•"/>
              <a:defRPr sz="1600">
                <a:latin typeface="Arial" pitchFamily="34" charset="0"/>
                <a:cs typeface="Arial"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oliennummernplatzhalter 4"/>
          <p:cNvSpPr>
            <a:spLocks noGrp="1"/>
          </p:cNvSpPr>
          <p:nvPr>
            <p:ph type="sldNum" sz="quarter" idx="11"/>
          </p:nvPr>
        </p:nvSpPr>
        <p:spPr/>
        <p:txBody>
          <a:bodyPr/>
          <a:lstStyle>
            <a:lvl1pPr algn="l">
              <a:defRPr>
                <a:latin typeface="+mj-lt"/>
                <a:cs typeface="Arial" pitchFamily="34" charset="0"/>
              </a:defRPr>
            </a:lvl1pPr>
          </a:lstStyle>
          <a:p>
            <a:r>
              <a:rPr lang="de-DE"/>
              <a:t>Seite  </a:t>
            </a:r>
            <a:fld id="{3733AE7F-6935-469B-B7EA-A7DFC1F0D075}" type="slidenum">
              <a:rPr lang="de-DE" smtClean="0"/>
              <a:pPr/>
              <a:t>‹Nr.›</a:t>
            </a:fld>
            <a:endParaRPr lang="de-DE" dirty="0"/>
          </a:p>
        </p:txBody>
      </p:sp>
      <p:sp>
        <p:nvSpPr>
          <p:cNvPr id="7" name="Datumsplatzhalter 6"/>
          <p:cNvSpPr>
            <a:spLocks noGrp="1"/>
          </p:cNvSpPr>
          <p:nvPr>
            <p:ph type="dt" sz="half" idx="12"/>
          </p:nvPr>
        </p:nvSpPr>
        <p:spPr/>
        <p:txBody>
          <a:bodyPr/>
          <a:lstStyle>
            <a:lvl1pPr>
              <a:defRPr>
                <a:latin typeface="+mj-lt"/>
                <a:cs typeface="Arial" pitchFamily="34" charset="0"/>
              </a:defRPr>
            </a:lvl1pPr>
          </a:lstStyle>
          <a:p>
            <a:pPr>
              <a:lnSpc>
                <a:spcPct val="120000"/>
              </a:lnSpc>
            </a:pPr>
            <a:r>
              <a:rPr lang="de-DE"/>
              <a:t>Max Mustermann | Musterbezeichnung</a:t>
            </a:r>
            <a:endParaRPr lang="de-DE" dirty="0"/>
          </a:p>
        </p:txBody>
      </p:sp>
      <p:sp>
        <p:nvSpPr>
          <p:cNvPr id="8" name="Fußzeilenplatzhalter 3"/>
          <p:cNvSpPr>
            <a:spLocks noGrp="1"/>
          </p:cNvSpPr>
          <p:nvPr>
            <p:ph type="ftr" sz="quarter" idx="3"/>
          </p:nvPr>
        </p:nvSpPr>
        <p:spPr>
          <a:xfrm>
            <a:off x="5436096" y="6642668"/>
            <a:ext cx="1800000" cy="155107"/>
          </a:xfrm>
          <a:prstGeom prst="rect">
            <a:avLst/>
          </a:prstGeom>
        </p:spPr>
        <p:txBody>
          <a:bodyPr vert="horz" wrap="square" lIns="0" tIns="0" rIns="0" bIns="0" rtlCol="0" anchor="b" anchorCtr="0">
            <a:spAutoFit/>
          </a:bodyPr>
          <a:lstStyle>
            <a:lvl1pPr algn="r">
              <a:defRPr lang="de-DE" sz="900" smtClean="0">
                <a:solidFill>
                  <a:srgbClr val="000000"/>
                </a:solidFill>
                <a:latin typeface="+mj-lt"/>
                <a:cs typeface="Arial" pitchFamily="34" charset="0"/>
              </a:defRPr>
            </a:lvl1pPr>
          </a:lstStyle>
          <a:p>
            <a:pPr>
              <a:lnSpc>
                <a:spcPct val="120000"/>
              </a:lnSpc>
            </a:pPr>
            <a:r>
              <a:rPr lang="de-DE" dirty="0"/>
              <a:t>Datum </a:t>
            </a:r>
            <a:r>
              <a:rPr lang="de-DE" dirty="0" err="1"/>
              <a:t>xx.xx.xxxx</a:t>
            </a:r>
            <a:endParaRPr lang="de-DE" dirty="0"/>
          </a:p>
        </p:txBody>
      </p:sp>
    </p:spTree>
    <p:extLst>
      <p:ext uri="{BB962C8B-B14F-4D97-AF65-F5344CB8AC3E}">
        <p14:creationId xmlns:p14="http://schemas.microsoft.com/office/powerpoint/2010/main" val="4261235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 Blanko - Mehr Platz">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p:txBody>
          <a:bodyPr/>
          <a:lstStyle>
            <a:lvl1pPr algn="l">
              <a:defRPr>
                <a:latin typeface="+mj-lt"/>
                <a:cs typeface="Arial" pitchFamily="34" charset="0"/>
              </a:defRPr>
            </a:lvl1pPr>
          </a:lstStyle>
          <a:p>
            <a:r>
              <a:rPr lang="de-DE"/>
              <a:t>Seite  </a:t>
            </a:r>
            <a:fld id="{3733AE7F-6935-469B-B7EA-A7DFC1F0D075}" type="slidenum">
              <a:rPr lang="de-DE" smtClean="0"/>
              <a:pPr/>
              <a:t>‹Nr.›</a:t>
            </a:fld>
            <a:endParaRPr lang="de-DE" dirty="0"/>
          </a:p>
        </p:txBody>
      </p:sp>
      <p:sp>
        <p:nvSpPr>
          <p:cNvPr id="5" name="Datumsplatzhalter 4"/>
          <p:cNvSpPr>
            <a:spLocks noGrp="1"/>
          </p:cNvSpPr>
          <p:nvPr>
            <p:ph type="dt" sz="half" idx="12"/>
          </p:nvPr>
        </p:nvSpPr>
        <p:spPr/>
        <p:txBody>
          <a:bodyPr/>
          <a:lstStyle>
            <a:lvl1pPr>
              <a:defRPr>
                <a:latin typeface="+mj-lt"/>
                <a:cs typeface="Arial" pitchFamily="34" charset="0"/>
              </a:defRPr>
            </a:lvl1pPr>
          </a:lstStyle>
          <a:p>
            <a:pPr>
              <a:lnSpc>
                <a:spcPct val="120000"/>
              </a:lnSpc>
            </a:pPr>
            <a:r>
              <a:rPr lang="de-DE"/>
              <a:t>Max Mustermann | Musterbezeichnung</a:t>
            </a:r>
            <a:endParaRPr lang="de-DE" dirty="0"/>
          </a:p>
        </p:txBody>
      </p:sp>
      <p:sp>
        <p:nvSpPr>
          <p:cNvPr id="6" name="Fußzeilenplatzhalter 3"/>
          <p:cNvSpPr>
            <a:spLocks noGrp="1"/>
          </p:cNvSpPr>
          <p:nvPr>
            <p:ph type="ftr" sz="quarter" idx="3"/>
          </p:nvPr>
        </p:nvSpPr>
        <p:spPr>
          <a:xfrm>
            <a:off x="5436096" y="6642668"/>
            <a:ext cx="1800000" cy="155107"/>
          </a:xfrm>
          <a:prstGeom prst="rect">
            <a:avLst/>
          </a:prstGeom>
        </p:spPr>
        <p:txBody>
          <a:bodyPr vert="horz" wrap="square" lIns="0" tIns="0" rIns="0" bIns="0" rtlCol="0" anchor="b" anchorCtr="0">
            <a:spAutoFit/>
          </a:bodyPr>
          <a:lstStyle>
            <a:lvl1pPr algn="r">
              <a:defRPr lang="de-DE" sz="900" smtClean="0">
                <a:solidFill>
                  <a:srgbClr val="000000"/>
                </a:solidFill>
                <a:latin typeface="+mj-lt"/>
                <a:cs typeface="Arial" pitchFamily="34" charset="0"/>
              </a:defRPr>
            </a:lvl1pPr>
          </a:lstStyle>
          <a:p>
            <a:pPr>
              <a:lnSpc>
                <a:spcPct val="120000"/>
              </a:lnSpc>
            </a:pPr>
            <a:r>
              <a:rPr lang="de-DE" dirty="0"/>
              <a:t>Datum </a:t>
            </a:r>
            <a:r>
              <a:rPr lang="de-DE" dirty="0" err="1"/>
              <a:t>xx.xx.xxxx</a:t>
            </a:r>
            <a:endParaRPr lang="de-DE" dirty="0"/>
          </a:p>
        </p:txBody>
      </p:sp>
    </p:spTree>
    <p:extLst>
      <p:ext uri="{BB962C8B-B14F-4D97-AF65-F5344CB8AC3E}">
        <p14:creationId xmlns:p14="http://schemas.microsoft.com/office/powerpoint/2010/main" val="18176629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21999" y="1154113"/>
            <a:ext cx="8173033" cy="671499"/>
          </a:xfrm>
          <a:prstGeom prst="rect">
            <a:avLst/>
          </a:prstGeom>
        </p:spPr>
        <p:txBody>
          <a:bodyPr vert="horz" lIns="0" tIns="0" rIns="0" bIns="0" rtlCol="0" anchor="b" anchorCtr="0">
            <a:noAutofit/>
          </a:bodyPr>
          <a:lstStyle/>
          <a:p>
            <a:r>
              <a:rPr lang="de-DE" noProof="0" dirty="0"/>
              <a:t>Titelmasterformat durch Klicken bearbeiten</a:t>
            </a:r>
          </a:p>
        </p:txBody>
      </p:sp>
      <p:sp>
        <p:nvSpPr>
          <p:cNvPr id="3" name="Textplatzhalter 2"/>
          <p:cNvSpPr>
            <a:spLocks noGrp="1"/>
          </p:cNvSpPr>
          <p:nvPr>
            <p:ph type="body" idx="1"/>
          </p:nvPr>
        </p:nvSpPr>
        <p:spPr>
          <a:xfrm>
            <a:off x="536574" y="2060848"/>
            <a:ext cx="8158163" cy="4320902"/>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2" name="Foliennummernplatzhalter 21"/>
          <p:cNvSpPr>
            <a:spLocks noGrp="1"/>
          </p:cNvSpPr>
          <p:nvPr>
            <p:ph type="sldNum" sz="quarter" idx="4"/>
          </p:nvPr>
        </p:nvSpPr>
        <p:spPr>
          <a:xfrm>
            <a:off x="529382" y="6659276"/>
            <a:ext cx="504946" cy="138499"/>
          </a:xfrm>
          <a:prstGeom prst="rect">
            <a:avLst/>
          </a:prstGeom>
        </p:spPr>
        <p:txBody>
          <a:bodyPr vert="horz" wrap="none" lIns="0" tIns="0" rIns="0" bIns="0" rtlCol="0" anchor="b" anchorCtr="0">
            <a:spAutoFit/>
          </a:bodyPr>
          <a:lstStyle>
            <a:lvl1pPr algn="r">
              <a:defRPr sz="900">
                <a:solidFill>
                  <a:schemeClr val="tx1"/>
                </a:solidFill>
                <a:latin typeface="+mj-lt"/>
                <a:cs typeface="Arial" pitchFamily="34" charset="0"/>
              </a:defRPr>
            </a:lvl1pPr>
          </a:lstStyle>
          <a:p>
            <a:pPr algn="l"/>
            <a:r>
              <a:rPr lang="de-DE" dirty="0"/>
              <a:t>Seite  </a:t>
            </a:r>
            <a:fld id="{3733AE7F-6935-469B-B7EA-A7DFC1F0D075}" type="slidenum">
              <a:rPr lang="de-DE" smtClean="0"/>
              <a:pPr algn="l"/>
              <a:t>‹Nr.›</a:t>
            </a:fld>
            <a:endParaRPr lang="de-DE" dirty="0"/>
          </a:p>
        </p:txBody>
      </p:sp>
      <p:sp>
        <p:nvSpPr>
          <p:cNvPr id="23" name="Datumsplatzhalter 22"/>
          <p:cNvSpPr>
            <a:spLocks noGrp="1"/>
          </p:cNvSpPr>
          <p:nvPr>
            <p:ph type="dt" sz="half" idx="2"/>
          </p:nvPr>
        </p:nvSpPr>
        <p:spPr>
          <a:xfrm>
            <a:off x="1404048" y="6642668"/>
            <a:ext cx="3600000" cy="155107"/>
          </a:xfrm>
          <a:prstGeom prst="rect">
            <a:avLst/>
          </a:prstGeom>
        </p:spPr>
        <p:txBody>
          <a:bodyPr vert="horz" wrap="square" lIns="0" tIns="0" rIns="0" bIns="0" rtlCol="0" anchor="b" anchorCtr="0">
            <a:spAutoFit/>
          </a:bodyPr>
          <a:lstStyle>
            <a:lvl1pPr>
              <a:defRPr lang="de-DE" sz="900" smtClean="0">
                <a:solidFill>
                  <a:srgbClr val="000000"/>
                </a:solidFill>
                <a:latin typeface="+mj-lt"/>
                <a:cs typeface="Arial" pitchFamily="34" charset="0"/>
              </a:defRPr>
            </a:lvl1pPr>
          </a:lstStyle>
          <a:p>
            <a:pPr>
              <a:lnSpc>
                <a:spcPct val="120000"/>
              </a:lnSpc>
            </a:pPr>
            <a:r>
              <a:rPr lang="de-DE"/>
              <a:t>Max Mustermann | Musterbezeichnung</a:t>
            </a:r>
            <a:endParaRPr lang="de-DE" dirty="0"/>
          </a:p>
        </p:txBody>
      </p:sp>
      <p:sp>
        <p:nvSpPr>
          <p:cNvPr id="4" name="Fußzeilenplatzhalter 3"/>
          <p:cNvSpPr>
            <a:spLocks noGrp="1"/>
          </p:cNvSpPr>
          <p:nvPr>
            <p:ph type="ftr" sz="quarter" idx="3"/>
          </p:nvPr>
        </p:nvSpPr>
        <p:spPr>
          <a:xfrm>
            <a:off x="5152147" y="6642668"/>
            <a:ext cx="1800000" cy="155107"/>
          </a:xfrm>
          <a:prstGeom prst="rect">
            <a:avLst/>
          </a:prstGeom>
        </p:spPr>
        <p:txBody>
          <a:bodyPr vert="horz" wrap="square" lIns="0" tIns="0" rIns="0" bIns="0" rtlCol="0" anchor="b" anchorCtr="0">
            <a:spAutoFit/>
          </a:bodyPr>
          <a:lstStyle>
            <a:lvl1pPr algn="r">
              <a:defRPr lang="de-DE" sz="900" smtClean="0">
                <a:solidFill>
                  <a:srgbClr val="000000"/>
                </a:solidFill>
                <a:latin typeface="+mj-lt"/>
                <a:cs typeface="Arial" pitchFamily="34" charset="0"/>
              </a:defRPr>
            </a:lvl1pPr>
          </a:lstStyle>
          <a:p>
            <a:pPr>
              <a:lnSpc>
                <a:spcPct val="120000"/>
              </a:lnSpc>
            </a:pPr>
            <a:r>
              <a:rPr lang="de-DE" dirty="0"/>
              <a:t>Datum </a:t>
            </a:r>
            <a:r>
              <a:rPr lang="de-DE" dirty="0" err="1"/>
              <a:t>xx.xx.xxxx</a:t>
            </a:r>
            <a:endParaRPr lang="de-DE" dirty="0"/>
          </a:p>
        </p:txBody>
      </p:sp>
      <p:pic>
        <p:nvPicPr>
          <p:cNvPr id="5" name="Grafik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8372" y="222548"/>
            <a:ext cx="1800000" cy="726563"/>
          </a:xfrm>
          <a:prstGeom prst="rect">
            <a:avLst/>
          </a:prstGeom>
        </p:spPr>
      </p:pic>
      <p:sp>
        <p:nvSpPr>
          <p:cNvPr id="9" name="Rechteck 1"/>
          <p:cNvSpPr>
            <a:spLocks noChangeArrowheads="1"/>
          </p:cNvSpPr>
          <p:nvPr/>
        </p:nvSpPr>
        <p:spPr bwMode="auto">
          <a:xfrm flipH="1">
            <a:off x="7068129" y="4778102"/>
            <a:ext cx="2088000" cy="2088000"/>
          </a:xfrm>
          <a:prstGeom prst="corner">
            <a:avLst>
              <a:gd name="adj1" fmla="val 9651"/>
              <a:gd name="adj2" fmla="val 9141"/>
            </a:avLst>
          </a:prstGeom>
          <a:solidFill>
            <a:schemeClr val="accent1"/>
          </a:solidFill>
          <a:ln>
            <a:noFill/>
          </a:ln>
        </p:spPr>
        <p:txBody>
          <a:bodyPr/>
          <a:lstStyle/>
          <a:p>
            <a:endParaRPr lang="de-DE" noProof="0">
              <a:latin typeface="Arial" pitchFamily="34" charset="0"/>
              <a:cs typeface="Arial" pitchFamily="34" charset="0"/>
            </a:endParaRPr>
          </a:p>
        </p:txBody>
      </p:sp>
    </p:spTree>
    <p:extLst>
      <p:ext uri="{BB962C8B-B14F-4D97-AF65-F5344CB8AC3E}">
        <p14:creationId xmlns:p14="http://schemas.microsoft.com/office/powerpoint/2010/main" val="3741962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63" r:id="rId4"/>
    <p:sldLayoutId id="2147483664" r:id="rId5"/>
  </p:sldLayoutIdLst>
  <p:hf hdr="0"/>
  <p:txStyles>
    <p:titleStyle>
      <a:lvl1pPr algn="l" defTabSz="914400" rtl="0" eaLnBrk="1" latinLnBrk="0" hangingPunct="1">
        <a:lnSpc>
          <a:spcPct val="90000"/>
        </a:lnSpc>
        <a:spcBef>
          <a:spcPct val="0"/>
        </a:spcBef>
        <a:buNone/>
        <a:defRPr sz="3200" b="0" kern="1200">
          <a:solidFill>
            <a:srgbClr val="2D89CC"/>
          </a:solidFill>
          <a:latin typeface="+mj-lt"/>
          <a:ea typeface="+mj-ea"/>
          <a:cs typeface="Arial" pitchFamily="34" charset="0"/>
        </a:defRPr>
      </a:lvl1pPr>
    </p:titleStyle>
    <p:bodyStyle>
      <a:lvl1pPr marL="0" indent="0" algn="l" defTabSz="914400" rtl="0" eaLnBrk="1" latinLnBrk="0" hangingPunct="1">
        <a:spcBef>
          <a:spcPct val="20000"/>
        </a:spcBef>
        <a:buFont typeface="Arial" pitchFamily="34" charset="0"/>
        <a:buNone/>
        <a:defRPr sz="1800" kern="1200">
          <a:solidFill>
            <a:schemeClr val="tx1"/>
          </a:solidFill>
          <a:latin typeface="Arial" pitchFamily="34" charset="0"/>
          <a:ea typeface="+mn-ea"/>
          <a:cs typeface="Arial" pitchFamily="34" charset="0"/>
        </a:defRPr>
      </a:lvl1pPr>
      <a:lvl2pPr marL="266700" indent="-266700" algn="l" defTabSz="914400" rtl="0" eaLnBrk="1" latinLnBrk="0" hangingPunct="1">
        <a:spcBef>
          <a:spcPct val="20000"/>
        </a:spcBef>
        <a:buClr>
          <a:srgbClr val="2D89CC"/>
        </a:buClr>
        <a:buSzPct val="100000"/>
        <a:buFont typeface="Arial" pitchFamily="34" charset="0"/>
        <a:buChar char="•"/>
        <a:defRPr sz="1800" kern="1200">
          <a:solidFill>
            <a:schemeClr val="tx1"/>
          </a:solidFill>
          <a:latin typeface="Arial" pitchFamily="34" charset="0"/>
          <a:ea typeface="+mn-ea"/>
          <a:cs typeface="Arial" pitchFamily="34" charset="0"/>
        </a:defRPr>
      </a:lvl2pPr>
      <a:lvl3pPr marL="542925" indent="-266700" algn="l" defTabSz="914400" rtl="0" eaLnBrk="1" latinLnBrk="0" hangingPunct="1">
        <a:spcBef>
          <a:spcPct val="20000"/>
        </a:spcBef>
        <a:buClr>
          <a:srgbClr val="2D89CC"/>
        </a:buClr>
        <a:buSzPct val="100000"/>
        <a:buFont typeface="Arial" pitchFamily="34" charset="0"/>
        <a:buChar char="•"/>
        <a:tabLst/>
        <a:defRPr sz="1800" kern="1200">
          <a:solidFill>
            <a:schemeClr val="tx1"/>
          </a:solidFill>
          <a:latin typeface="Arial" pitchFamily="34" charset="0"/>
          <a:ea typeface="+mn-ea"/>
          <a:cs typeface="Arial" pitchFamily="34" charset="0"/>
        </a:defRPr>
      </a:lvl3pPr>
      <a:lvl4pPr marL="809625" indent="-266700" algn="l" defTabSz="914400" rtl="0" eaLnBrk="1" latinLnBrk="0" hangingPunct="1">
        <a:spcBef>
          <a:spcPct val="20000"/>
        </a:spcBef>
        <a:buClr>
          <a:srgbClr val="2D89CC"/>
        </a:buClr>
        <a:buSzPct val="100000"/>
        <a:buFont typeface="Arial" pitchFamily="34" charset="0"/>
        <a:buChar char="•"/>
        <a:defRPr sz="1600" kern="1200">
          <a:solidFill>
            <a:schemeClr val="tx1"/>
          </a:solidFill>
          <a:latin typeface="Arial" pitchFamily="34" charset="0"/>
          <a:ea typeface="+mn-ea"/>
          <a:cs typeface="Arial" pitchFamily="34" charset="0"/>
        </a:defRPr>
      </a:lvl4pPr>
      <a:lvl5pPr marL="1076325" indent="-266700" algn="l" defTabSz="914400" rtl="0" eaLnBrk="1" latinLnBrk="0" hangingPunct="1">
        <a:spcBef>
          <a:spcPct val="20000"/>
        </a:spcBef>
        <a:buClr>
          <a:srgbClr val="2D89CC"/>
        </a:buClr>
        <a:buSzPct val="100000"/>
        <a:buFont typeface="Arial" pitchFamily="34" charset="0"/>
        <a:buChar char="•"/>
        <a:tabLst/>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21999" y="981075"/>
            <a:ext cx="8173033" cy="844537"/>
          </a:xfrm>
          <a:prstGeom prst="rect">
            <a:avLst/>
          </a:prstGeom>
        </p:spPr>
        <p:txBody>
          <a:bodyPr vert="horz" lIns="0" tIns="0" rIns="0" bIns="0" rtlCol="0" anchor="b" anchorCtr="0">
            <a:noAutofit/>
          </a:bodyPr>
          <a:lstStyle/>
          <a:p>
            <a:r>
              <a:rPr lang="de-DE" noProof="0" dirty="0"/>
              <a:t>Titelmasterformat durch Klicken bearbeiten</a:t>
            </a:r>
          </a:p>
        </p:txBody>
      </p:sp>
      <p:sp>
        <p:nvSpPr>
          <p:cNvPr id="3" name="Textplatzhalter 2"/>
          <p:cNvSpPr>
            <a:spLocks noGrp="1"/>
          </p:cNvSpPr>
          <p:nvPr>
            <p:ph type="body" idx="1"/>
          </p:nvPr>
        </p:nvSpPr>
        <p:spPr>
          <a:xfrm>
            <a:off x="536574" y="2060848"/>
            <a:ext cx="8158163" cy="4320902"/>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7" name="Rechteck 1"/>
          <p:cNvSpPr>
            <a:spLocks noChangeArrowheads="1"/>
          </p:cNvSpPr>
          <p:nvPr/>
        </p:nvSpPr>
        <p:spPr bwMode="auto">
          <a:xfrm flipH="1">
            <a:off x="7356474" y="5065711"/>
            <a:ext cx="1799653" cy="1800000"/>
          </a:xfrm>
          <a:prstGeom prst="corner">
            <a:avLst>
              <a:gd name="adj1" fmla="val 11472"/>
              <a:gd name="adj2" fmla="val 10808"/>
            </a:avLst>
          </a:prstGeom>
          <a:solidFill>
            <a:schemeClr val="accent1"/>
          </a:solidFill>
          <a:ln>
            <a:noFill/>
          </a:ln>
        </p:spPr>
        <p:txBody>
          <a:bodyPr/>
          <a:lstStyle/>
          <a:p>
            <a:endParaRPr lang="de-DE" noProof="0">
              <a:latin typeface="Arial" pitchFamily="34" charset="0"/>
              <a:cs typeface="Arial" pitchFamily="34" charset="0"/>
            </a:endParaRPr>
          </a:p>
        </p:txBody>
      </p:sp>
      <p:sp>
        <p:nvSpPr>
          <p:cNvPr id="22" name="Foliennummernplatzhalter 21"/>
          <p:cNvSpPr>
            <a:spLocks noGrp="1"/>
          </p:cNvSpPr>
          <p:nvPr>
            <p:ph type="sldNum" sz="quarter" idx="4"/>
          </p:nvPr>
        </p:nvSpPr>
        <p:spPr>
          <a:xfrm>
            <a:off x="529382" y="6659276"/>
            <a:ext cx="504946" cy="138499"/>
          </a:xfrm>
          <a:prstGeom prst="rect">
            <a:avLst/>
          </a:prstGeom>
        </p:spPr>
        <p:txBody>
          <a:bodyPr vert="horz" wrap="none" lIns="0" tIns="0" rIns="0" bIns="0" rtlCol="0" anchor="b" anchorCtr="0">
            <a:spAutoFit/>
          </a:bodyPr>
          <a:lstStyle>
            <a:lvl1pPr algn="l">
              <a:defRPr sz="900">
                <a:solidFill>
                  <a:schemeClr val="tx1"/>
                </a:solidFill>
                <a:latin typeface="+mj-lt"/>
                <a:cs typeface="Arial" pitchFamily="34" charset="0"/>
              </a:defRPr>
            </a:lvl1pPr>
          </a:lstStyle>
          <a:p>
            <a:r>
              <a:rPr lang="de-DE"/>
              <a:t>Seite  </a:t>
            </a:r>
            <a:fld id="{3733AE7F-6935-469B-B7EA-A7DFC1F0D075}" type="slidenum">
              <a:rPr lang="de-DE" smtClean="0"/>
              <a:pPr/>
              <a:t>‹Nr.›</a:t>
            </a:fld>
            <a:endParaRPr lang="de-DE" dirty="0"/>
          </a:p>
        </p:txBody>
      </p:sp>
      <p:sp>
        <p:nvSpPr>
          <p:cNvPr id="23" name="Datumsplatzhalter 22"/>
          <p:cNvSpPr>
            <a:spLocks noGrp="1"/>
          </p:cNvSpPr>
          <p:nvPr>
            <p:ph type="dt" sz="half" idx="2"/>
          </p:nvPr>
        </p:nvSpPr>
        <p:spPr>
          <a:xfrm>
            <a:off x="1404048" y="6642668"/>
            <a:ext cx="3600000" cy="155107"/>
          </a:xfrm>
          <a:prstGeom prst="rect">
            <a:avLst/>
          </a:prstGeom>
        </p:spPr>
        <p:txBody>
          <a:bodyPr vert="horz" wrap="square" lIns="0" tIns="0" rIns="0" bIns="0" rtlCol="0" anchor="b" anchorCtr="0">
            <a:spAutoFit/>
          </a:bodyPr>
          <a:lstStyle>
            <a:lvl1pPr>
              <a:defRPr lang="de-DE" sz="900" smtClean="0">
                <a:solidFill>
                  <a:srgbClr val="000000"/>
                </a:solidFill>
                <a:latin typeface="+mj-lt"/>
                <a:cs typeface="Arial" pitchFamily="34" charset="0"/>
              </a:defRPr>
            </a:lvl1pPr>
          </a:lstStyle>
          <a:p>
            <a:pPr>
              <a:lnSpc>
                <a:spcPct val="120000"/>
              </a:lnSpc>
            </a:pPr>
            <a:r>
              <a:rPr lang="de-DE"/>
              <a:t>Max Mustermann | Musterbezeichnung</a:t>
            </a:r>
            <a:endParaRPr lang="de-DE" dirty="0"/>
          </a:p>
        </p:txBody>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1897" y="177616"/>
            <a:ext cx="1440000" cy="581250"/>
          </a:xfrm>
          <a:prstGeom prst="rect">
            <a:avLst/>
          </a:prstGeom>
        </p:spPr>
      </p:pic>
      <p:sp>
        <p:nvSpPr>
          <p:cNvPr id="10" name="Fußzeilenplatzhalter 3"/>
          <p:cNvSpPr>
            <a:spLocks noGrp="1"/>
          </p:cNvSpPr>
          <p:nvPr>
            <p:ph type="ftr" sz="quarter" idx="3"/>
          </p:nvPr>
        </p:nvSpPr>
        <p:spPr>
          <a:xfrm>
            <a:off x="5436096" y="6642668"/>
            <a:ext cx="1800000" cy="155107"/>
          </a:xfrm>
          <a:prstGeom prst="rect">
            <a:avLst/>
          </a:prstGeom>
        </p:spPr>
        <p:txBody>
          <a:bodyPr vert="horz" wrap="square" lIns="0" tIns="0" rIns="0" bIns="0" rtlCol="0" anchor="b" anchorCtr="0">
            <a:spAutoFit/>
          </a:bodyPr>
          <a:lstStyle>
            <a:lvl1pPr algn="r">
              <a:defRPr lang="de-DE" sz="900" smtClean="0">
                <a:solidFill>
                  <a:srgbClr val="000000"/>
                </a:solidFill>
                <a:latin typeface="+mj-lt"/>
                <a:cs typeface="Arial" pitchFamily="34" charset="0"/>
              </a:defRPr>
            </a:lvl1pPr>
          </a:lstStyle>
          <a:p>
            <a:pPr>
              <a:lnSpc>
                <a:spcPct val="120000"/>
              </a:lnSpc>
            </a:pPr>
            <a:r>
              <a:rPr lang="de-DE" dirty="0"/>
              <a:t>Datum </a:t>
            </a:r>
            <a:r>
              <a:rPr lang="de-DE" dirty="0" err="1"/>
              <a:t>xx.xx.xxxx</a:t>
            </a:r>
            <a:endParaRPr lang="de-DE" dirty="0"/>
          </a:p>
        </p:txBody>
      </p:sp>
    </p:spTree>
    <p:extLst>
      <p:ext uri="{BB962C8B-B14F-4D97-AF65-F5344CB8AC3E}">
        <p14:creationId xmlns:p14="http://schemas.microsoft.com/office/powerpoint/2010/main" val="894662167"/>
      </p:ext>
    </p:extLst>
  </p:cSld>
  <p:clrMap bg1="lt1" tx1="dk1" bg2="lt2" tx2="dk2" accent1="accent1" accent2="accent2" accent3="accent3" accent4="accent4" accent5="accent5" accent6="accent6" hlink="hlink" folHlink="folHlink"/>
  <p:sldLayoutIdLst>
    <p:sldLayoutId id="2147483660" r:id="rId1"/>
    <p:sldLayoutId id="2147483661" r:id="rId2"/>
  </p:sldLayoutIdLst>
  <p:hf hdr="0"/>
  <p:txStyles>
    <p:titleStyle>
      <a:lvl1pPr algn="l" defTabSz="914400" rtl="0" eaLnBrk="1" latinLnBrk="0" hangingPunct="1">
        <a:lnSpc>
          <a:spcPct val="90000"/>
        </a:lnSpc>
        <a:spcBef>
          <a:spcPct val="0"/>
        </a:spcBef>
        <a:buNone/>
        <a:defRPr sz="3200" b="0" kern="1200">
          <a:solidFill>
            <a:srgbClr val="2D89CC"/>
          </a:solidFill>
          <a:latin typeface="+mj-lt"/>
          <a:ea typeface="+mj-ea"/>
          <a:cs typeface="Arial" pitchFamily="34" charset="0"/>
        </a:defRPr>
      </a:lvl1pPr>
    </p:titleStyle>
    <p:bodyStyle>
      <a:lvl1pPr marL="0" indent="0" algn="l" defTabSz="914400" rtl="0" eaLnBrk="1" latinLnBrk="0" hangingPunct="1">
        <a:spcBef>
          <a:spcPct val="20000"/>
        </a:spcBef>
        <a:buFont typeface="Arial" pitchFamily="34" charset="0"/>
        <a:buNone/>
        <a:defRPr sz="1800" kern="1200">
          <a:solidFill>
            <a:schemeClr val="tx1"/>
          </a:solidFill>
          <a:latin typeface="Arial" pitchFamily="34" charset="0"/>
          <a:ea typeface="+mn-ea"/>
          <a:cs typeface="Arial" pitchFamily="34" charset="0"/>
        </a:defRPr>
      </a:lvl1pPr>
      <a:lvl2pPr marL="266700" indent="-266700" algn="l" defTabSz="914400" rtl="0" eaLnBrk="1" latinLnBrk="0" hangingPunct="1">
        <a:spcBef>
          <a:spcPct val="20000"/>
        </a:spcBef>
        <a:buClr>
          <a:srgbClr val="2D89CC"/>
        </a:buClr>
        <a:buSzPct val="100000"/>
        <a:buFont typeface="Arial" pitchFamily="34" charset="0"/>
        <a:buChar char="•"/>
        <a:defRPr sz="1800" kern="1200">
          <a:solidFill>
            <a:schemeClr val="tx1"/>
          </a:solidFill>
          <a:latin typeface="Arial" pitchFamily="34" charset="0"/>
          <a:ea typeface="+mn-ea"/>
          <a:cs typeface="Arial" pitchFamily="34" charset="0"/>
        </a:defRPr>
      </a:lvl2pPr>
      <a:lvl3pPr marL="542925" indent="-266700" algn="l" defTabSz="914400" rtl="0" eaLnBrk="1" latinLnBrk="0" hangingPunct="1">
        <a:spcBef>
          <a:spcPct val="20000"/>
        </a:spcBef>
        <a:buClr>
          <a:srgbClr val="2D89CC"/>
        </a:buClr>
        <a:buSzPct val="100000"/>
        <a:buFont typeface="Arial" pitchFamily="34" charset="0"/>
        <a:buChar char="•"/>
        <a:tabLst/>
        <a:defRPr sz="1800" kern="1200">
          <a:solidFill>
            <a:schemeClr val="tx1"/>
          </a:solidFill>
          <a:latin typeface="Arial" pitchFamily="34" charset="0"/>
          <a:ea typeface="+mn-ea"/>
          <a:cs typeface="Arial" pitchFamily="34" charset="0"/>
        </a:defRPr>
      </a:lvl3pPr>
      <a:lvl4pPr marL="809625" indent="-266700" algn="l" defTabSz="914400" rtl="0" eaLnBrk="1" latinLnBrk="0" hangingPunct="1">
        <a:spcBef>
          <a:spcPct val="20000"/>
        </a:spcBef>
        <a:buClr>
          <a:srgbClr val="2D89CC"/>
        </a:buClr>
        <a:buSzPct val="100000"/>
        <a:buFont typeface="Arial" pitchFamily="34" charset="0"/>
        <a:buChar char="•"/>
        <a:defRPr sz="1600" kern="1200">
          <a:solidFill>
            <a:schemeClr val="tx1"/>
          </a:solidFill>
          <a:latin typeface="Arial" pitchFamily="34" charset="0"/>
          <a:ea typeface="+mn-ea"/>
          <a:cs typeface="Arial" pitchFamily="34" charset="0"/>
        </a:defRPr>
      </a:lvl4pPr>
      <a:lvl5pPr marL="1076325" indent="-266700" algn="l" defTabSz="914400" rtl="0" eaLnBrk="1" latinLnBrk="0" hangingPunct="1">
        <a:spcBef>
          <a:spcPct val="20000"/>
        </a:spcBef>
        <a:buClr>
          <a:srgbClr val="2D89CC"/>
        </a:buClr>
        <a:buSzPct val="100000"/>
        <a:buFont typeface="Arial" pitchFamily="34" charset="0"/>
        <a:buChar char="•"/>
        <a:tabLst/>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ctrTitle"/>
          </p:nvPr>
        </p:nvSpPr>
        <p:spPr>
          <a:xfrm>
            <a:off x="529382" y="3309599"/>
            <a:ext cx="8291090" cy="643241"/>
          </a:xfrm>
        </p:spPr>
        <p:txBody>
          <a:bodyPr/>
          <a:lstStyle/>
          <a:p>
            <a:r>
              <a:rPr lang="de-DE" dirty="0"/>
              <a:t>Gewalt gegen (Heim-)Tiere </a:t>
            </a:r>
          </a:p>
        </p:txBody>
      </p:sp>
      <p:sp>
        <p:nvSpPr>
          <p:cNvPr id="6" name="Foliennummernplatzhalter 5"/>
          <p:cNvSpPr>
            <a:spLocks noGrp="1"/>
          </p:cNvSpPr>
          <p:nvPr>
            <p:ph type="sldNum" sz="quarter" idx="11"/>
          </p:nvPr>
        </p:nvSpPr>
        <p:spPr/>
        <p:txBody>
          <a:bodyPr/>
          <a:lstStyle/>
          <a:p>
            <a:r>
              <a:rPr lang="de-DE" dirty="0"/>
              <a:t>Seite  </a:t>
            </a:r>
            <a:fld id="{3733AE7F-6935-469B-B7EA-A7DFC1F0D075}" type="slidenum">
              <a:rPr lang="de-DE" smtClean="0"/>
              <a:pPr/>
              <a:t>1</a:t>
            </a:fld>
            <a:endParaRPr lang="de-DE" dirty="0"/>
          </a:p>
        </p:txBody>
      </p:sp>
      <p:sp>
        <p:nvSpPr>
          <p:cNvPr id="2" name="Fußzeilenplatzhalter 1"/>
          <p:cNvSpPr>
            <a:spLocks noGrp="1"/>
          </p:cNvSpPr>
          <p:nvPr>
            <p:ph type="ftr" sz="quarter" idx="13"/>
          </p:nvPr>
        </p:nvSpPr>
        <p:spPr>
          <a:xfrm>
            <a:off x="3600723" y="6648050"/>
            <a:ext cx="2250530" cy="138499"/>
          </a:xfrm>
        </p:spPr>
        <p:txBody>
          <a:bodyPr/>
          <a:lstStyle/>
          <a:p>
            <a:endParaRPr lang="de-DE" dirty="0"/>
          </a:p>
        </p:txBody>
      </p:sp>
      <p:sp>
        <p:nvSpPr>
          <p:cNvPr id="10" name="Textplatzhalter 9"/>
          <p:cNvSpPr>
            <a:spLocks noGrp="1"/>
          </p:cNvSpPr>
          <p:nvPr>
            <p:ph type="body" idx="1"/>
          </p:nvPr>
        </p:nvSpPr>
        <p:spPr>
          <a:xfrm>
            <a:off x="529382" y="4983583"/>
            <a:ext cx="8154739" cy="246221"/>
          </a:xfrm>
        </p:spPr>
        <p:txBody>
          <a:bodyPr/>
          <a:lstStyle/>
          <a:p>
            <a:r>
              <a:rPr lang="de-DE" b="0" dirty="0"/>
              <a:t>Lotte Rose</a:t>
            </a:r>
          </a:p>
        </p:txBody>
      </p:sp>
      <p:sp>
        <p:nvSpPr>
          <p:cNvPr id="16" name="Textplatzhalter 15"/>
          <p:cNvSpPr>
            <a:spLocks noGrp="1"/>
          </p:cNvSpPr>
          <p:nvPr>
            <p:ph type="body" sz="quarter" idx="15"/>
          </p:nvPr>
        </p:nvSpPr>
        <p:spPr>
          <a:xfrm>
            <a:off x="1882503" y="6167246"/>
            <a:ext cx="3968750" cy="186601"/>
          </a:xfrm>
        </p:spPr>
        <p:txBody>
          <a:bodyPr/>
          <a:lstStyle/>
          <a:p>
            <a:r>
              <a:rPr lang="de-DE" b="1" dirty="0"/>
              <a:t>Fachbereich 4</a:t>
            </a:r>
            <a:r>
              <a:rPr lang="de-DE" dirty="0"/>
              <a:t>  Soziale Arbeit und Gesundheit  </a:t>
            </a:r>
          </a:p>
        </p:txBody>
      </p:sp>
    </p:spTree>
    <p:extLst>
      <p:ext uri="{BB962C8B-B14F-4D97-AF65-F5344CB8AC3E}">
        <p14:creationId xmlns:p14="http://schemas.microsoft.com/office/powerpoint/2010/main" val="1548089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05C27977-383F-1E75-8AAE-2F0B9F228080}"/>
              </a:ext>
            </a:extLst>
          </p:cNvPr>
          <p:cNvPicPr>
            <a:picLocks noGrp="1" noChangeAspect="1"/>
          </p:cNvPicPr>
          <p:nvPr>
            <p:ph idx="1"/>
          </p:nvPr>
        </p:nvPicPr>
        <p:blipFill>
          <a:blip r:embed="rId2"/>
          <a:stretch>
            <a:fillRect/>
          </a:stretch>
        </p:blipFill>
        <p:spPr>
          <a:xfrm>
            <a:off x="2140649" y="3059113"/>
            <a:ext cx="3456384" cy="3456384"/>
          </a:xfrm>
          <a:prstGeom prst="rect">
            <a:avLst/>
          </a:prstGeom>
        </p:spPr>
      </p:pic>
      <p:sp>
        <p:nvSpPr>
          <p:cNvPr id="2" name="Titel 1">
            <a:extLst>
              <a:ext uri="{FF2B5EF4-FFF2-40B4-BE49-F238E27FC236}">
                <a16:creationId xmlns:a16="http://schemas.microsoft.com/office/drawing/2014/main" id="{1DA71B0A-A9CE-0D8C-5A0C-CE70F8C4FBA6}"/>
              </a:ext>
            </a:extLst>
          </p:cNvPr>
          <p:cNvSpPr>
            <a:spLocks noGrp="1"/>
          </p:cNvSpPr>
          <p:nvPr>
            <p:ph type="title"/>
          </p:nvPr>
        </p:nvSpPr>
        <p:spPr/>
        <p:txBody>
          <a:bodyPr/>
          <a:lstStyle/>
          <a:p>
            <a:r>
              <a:rPr lang="de-DE" dirty="0"/>
              <a:t>Nutzung für menschliche Heilung </a:t>
            </a:r>
          </a:p>
        </p:txBody>
      </p:sp>
      <p:sp>
        <p:nvSpPr>
          <p:cNvPr id="4" name="Foliennummernplatzhalter 3">
            <a:extLst>
              <a:ext uri="{FF2B5EF4-FFF2-40B4-BE49-F238E27FC236}">
                <a16:creationId xmlns:a16="http://schemas.microsoft.com/office/drawing/2014/main" id="{28556747-72E1-F1EF-1786-324859433D67}"/>
              </a:ext>
            </a:extLst>
          </p:cNvPr>
          <p:cNvSpPr>
            <a:spLocks noGrp="1"/>
          </p:cNvSpPr>
          <p:nvPr>
            <p:ph type="sldNum" sz="quarter" idx="11"/>
          </p:nvPr>
        </p:nvSpPr>
        <p:spPr/>
        <p:txBody>
          <a:bodyPr/>
          <a:lstStyle/>
          <a:p>
            <a:r>
              <a:rPr lang="de-DE"/>
              <a:t>Seite  </a:t>
            </a:r>
            <a:fld id="{3733AE7F-6935-469B-B7EA-A7DFC1F0D075}" type="slidenum">
              <a:rPr lang="de-DE" smtClean="0"/>
              <a:pPr/>
              <a:t>10</a:t>
            </a:fld>
            <a:endParaRPr lang="de-DE" dirty="0"/>
          </a:p>
        </p:txBody>
      </p:sp>
      <p:pic>
        <p:nvPicPr>
          <p:cNvPr id="8" name="Grafik 7">
            <a:extLst>
              <a:ext uri="{FF2B5EF4-FFF2-40B4-BE49-F238E27FC236}">
                <a16:creationId xmlns:a16="http://schemas.microsoft.com/office/drawing/2014/main" id="{81619A26-2043-9A3A-89A2-61877A9F7BC6}"/>
              </a:ext>
            </a:extLst>
          </p:cNvPr>
          <p:cNvPicPr>
            <a:picLocks noChangeAspect="1"/>
          </p:cNvPicPr>
          <p:nvPr/>
        </p:nvPicPr>
        <p:blipFill>
          <a:blip r:embed="rId3"/>
          <a:stretch>
            <a:fillRect/>
          </a:stretch>
        </p:blipFill>
        <p:spPr>
          <a:xfrm>
            <a:off x="5275160" y="2492896"/>
            <a:ext cx="3419872" cy="1603065"/>
          </a:xfrm>
          <a:prstGeom prst="rect">
            <a:avLst/>
          </a:prstGeom>
        </p:spPr>
      </p:pic>
      <p:pic>
        <p:nvPicPr>
          <p:cNvPr id="10" name="Grafik 9">
            <a:extLst>
              <a:ext uri="{FF2B5EF4-FFF2-40B4-BE49-F238E27FC236}">
                <a16:creationId xmlns:a16="http://schemas.microsoft.com/office/drawing/2014/main" id="{F858898B-CB0B-F112-079D-FBCB00E83EFF}"/>
              </a:ext>
            </a:extLst>
          </p:cNvPr>
          <p:cNvPicPr>
            <a:picLocks noChangeAspect="1"/>
          </p:cNvPicPr>
          <p:nvPr/>
        </p:nvPicPr>
        <p:blipFill>
          <a:blip r:embed="rId4"/>
          <a:stretch>
            <a:fillRect/>
          </a:stretch>
        </p:blipFill>
        <p:spPr>
          <a:xfrm>
            <a:off x="5275160" y="4543732"/>
            <a:ext cx="3419872" cy="1852431"/>
          </a:xfrm>
          <a:prstGeom prst="rect">
            <a:avLst/>
          </a:prstGeom>
          <a:ln>
            <a:solidFill>
              <a:schemeClr val="tx1"/>
            </a:solidFill>
          </a:ln>
        </p:spPr>
      </p:pic>
      <p:pic>
        <p:nvPicPr>
          <p:cNvPr id="11" name="Grafik 10">
            <a:extLst>
              <a:ext uri="{FF2B5EF4-FFF2-40B4-BE49-F238E27FC236}">
                <a16:creationId xmlns:a16="http://schemas.microsoft.com/office/drawing/2014/main" id="{693C040D-0C0B-5EE9-D092-30D7A02796AF}"/>
              </a:ext>
            </a:extLst>
          </p:cNvPr>
          <p:cNvPicPr>
            <a:picLocks noChangeAspect="1"/>
          </p:cNvPicPr>
          <p:nvPr/>
        </p:nvPicPr>
        <p:blipFill>
          <a:blip r:embed="rId5"/>
          <a:stretch>
            <a:fillRect/>
          </a:stretch>
        </p:blipFill>
        <p:spPr>
          <a:xfrm>
            <a:off x="521999" y="4491163"/>
            <a:ext cx="1905000" cy="1905000"/>
          </a:xfrm>
          <a:prstGeom prst="rect">
            <a:avLst/>
          </a:prstGeom>
        </p:spPr>
      </p:pic>
    </p:spTree>
    <p:extLst>
      <p:ext uri="{BB962C8B-B14F-4D97-AF65-F5344CB8AC3E}">
        <p14:creationId xmlns:p14="http://schemas.microsoft.com/office/powerpoint/2010/main" val="15564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EE51D8-F31D-01B7-2039-24A4F9D6F49E}"/>
              </a:ext>
            </a:extLst>
          </p:cNvPr>
          <p:cNvSpPr>
            <a:spLocks noGrp="1"/>
          </p:cNvSpPr>
          <p:nvPr>
            <p:ph type="title"/>
          </p:nvPr>
        </p:nvSpPr>
        <p:spPr>
          <a:xfrm>
            <a:off x="536869" y="1772816"/>
            <a:ext cx="8173033" cy="671499"/>
          </a:xfrm>
        </p:spPr>
        <p:txBody>
          <a:bodyPr/>
          <a:lstStyle/>
          <a:p>
            <a:r>
              <a:rPr lang="de-DE" dirty="0"/>
              <a:t>Nutzung für menschliche Gefährt*</a:t>
            </a:r>
            <a:r>
              <a:rPr lang="de-DE" dirty="0" err="1"/>
              <a:t>innenschaft</a:t>
            </a:r>
            <a:endParaRPr lang="de-DE" dirty="0"/>
          </a:p>
        </p:txBody>
      </p:sp>
      <p:pic>
        <p:nvPicPr>
          <p:cNvPr id="7" name="Inhaltsplatzhalter 6">
            <a:extLst>
              <a:ext uri="{FF2B5EF4-FFF2-40B4-BE49-F238E27FC236}">
                <a16:creationId xmlns:a16="http://schemas.microsoft.com/office/drawing/2014/main" id="{B0723A1E-5037-55A2-401A-6B6905FCE2CF}"/>
              </a:ext>
            </a:extLst>
          </p:cNvPr>
          <p:cNvPicPr>
            <a:picLocks noGrp="1" noChangeAspect="1"/>
          </p:cNvPicPr>
          <p:nvPr>
            <p:ph idx="1"/>
          </p:nvPr>
        </p:nvPicPr>
        <p:blipFill>
          <a:blip r:embed="rId2"/>
          <a:stretch>
            <a:fillRect/>
          </a:stretch>
        </p:blipFill>
        <p:spPr>
          <a:xfrm>
            <a:off x="536869" y="3068960"/>
            <a:ext cx="8158163" cy="3301506"/>
          </a:xfrm>
          <a:prstGeom prst="rect">
            <a:avLst/>
          </a:prstGeom>
        </p:spPr>
      </p:pic>
      <p:sp>
        <p:nvSpPr>
          <p:cNvPr id="4" name="Foliennummernplatzhalter 3">
            <a:extLst>
              <a:ext uri="{FF2B5EF4-FFF2-40B4-BE49-F238E27FC236}">
                <a16:creationId xmlns:a16="http://schemas.microsoft.com/office/drawing/2014/main" id="{CFFEBBB2-6A5E-603E-D8C2-892B1CD40A33}"/>
              </a:ext>
            </a:extLst>
          </p:cNvPr>
          <p:cNvSpPr>
            <a:spLocks noGrp="1"/>
          </p:cNvSpPr>
          <p:nvPr>
            <p:ph type="sldNum" sz="quarter" idx="11"/>
          </p:nvPr>
        </p:nvSpPr>
        <p:spPr/>
        <p:txBody>
          <a:bodyPr/>
          <a:lstStyle/>
          <a:p>
            <a:r>
              <a:rPr lang="de-DE"/>
              <a:t>Seite  </a:t>
            </a:r>
            <a:fld id="{3733AE7F-6935-469B-B7EA-A7DFC1F0D075}" type="slidenum">
              <a:rPr lang="de-DE" smtClean="0"/>
              <a:pPr/>
              <a:t>11</a:t>
            </a:fld>
            <a:endParaRPr lang="de-DE" dirty="0"/>
          </a:p>
        </p:txBody>
      </p:sp>
    </p:spTree>
    <p:extLst>
      <p:ext uri="{BB962C8B-B14F-4D97-AF65-F5344CB8AC3E}">
        <p14:creationId xmlns:p14="http://schemas.microsoft.com/office/powerpoint/2010/main" val="3459304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CD794-986D-4C85-9812-76C251987E2C}"/>
              </a:ext>
            </a:extLst>
          </p:cNvPr>
          <p:cNvSpPr>
            <a:spLocks noGrp="1"/>
          </p:cNvSpPr>
          <p:nvPr>
            <p:ph type="title"/>
          </p:nvPr>
        </p:nvSpPr>
        <p:spPr>
          <a:xfrm>
            <a:off x="611560" y="1844824"/>
            <a:ext cx="8301086" cy="1031539"/>
          </a:xfrm>
        </p:spPr>
        <p:txBody>
          <a:bodyPr/>
          <a:lstStyle/>
          <a:p>
            <a:r>
              <a:rPr lang="de-DE" dirty="0"/>
              <a:t>Nutzung für menschliche Ernährung: Züchtung</a:t>
            </a:r>
          </a:p>
        </p:txBody>
      </p:sp>
      <p:pic>
        <p:nvPicPr>
          <p:cNvPr id="7" name="Grafik 6">
            <a:extLst>
              <a:ext uri="{FF2B5EF4-FFF2-40B4-BE49-F238E27FC236}">
                <a16:creationId xmlns:a16="http://schemas.microsoft.com/office/drawing/2014/main" id="{56FC7361-525E-47E8-A0C8-0A107730BE9F}"/>
              </a:ext>
            </a:extLst>
          </p:cNvPr>
          <p:cNvPicPr>
            <a:picLocks noChangeAspect="1"/>
          </p:cNvPicPr>
          <p:nvPr/>
        </p:nvPicPr>
        <p:blipFill>
          <a:blip r:embed="rId2"/>
          <a:stretch>
            <a:fillRect/>
          </a:stretch>
        </p:blipFill>
        <p:spPr>
          <a:xfrm>
            <a:off x="611560" y="3645024"/>
            <a:ext cx="4422452" cy="1764081"/>
          </a:xfrm>
          <a:prstGeom prst="rect">
            <a:avLst/>
          </a:prstGeom>
        </p:spPr>
      </p:pic>
      <p:pic>
        <p:nvPicPr>
          <p:cNvPr id="3" name="Grafik 2">
            <a:extLst>
              <a:ext uri="{FF2B5EF4-FFF2-40B4-BE49-F238E27FC236}">
                <a16:creationId xmlns:a16="http://schemas.microsoft.com/office/drawing/2014/main" id="{0BE30BAF-BBB7-EC48-133A-C753DA605E06}"/>
              </a:ext>
            </a:extLst>
          </p:cNvPr>
          <p:cNvPicPr>
            <a:picLocks noChangeAspect="1"/>
          </p:cNvPicPr>
          <p:nvPr/>
        </p:nvPicPr>
        <p:blipFill>
          <a:blip r:embed="rId3"/>
          <a:stretch>
            <a:fillRect/>
          </a:stretch>
        </p:blipFill>
        <p:spPr>
          <a:xfrm>
            <a:off x="5292080" y="3645024"/>
            <a:ext cx="3396973" cy="2498082"/>
          </a:xfrm>
          <a:prstGeom prst="rect">
            <a:avLst/>
          </a:prstGeom>
        </p:spPr>
      </p:pic>
    </p:spTree>
    <p:extLst>
      <p:ext uri="{BB962C8B-B14F-4D97-AF65-F5344CB8AC3E}">
        <p14:creationId xmlns:p14="http://schemas.microsoft.com/office/powerpoint/2010/main" val="367433651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CD794-986D-4C85-9812-76C251987E2C}"/>
              </a:ext>
            </a:extLst>
          </p:cNvPr>
          <p:cNvSpPr>
            <a:spLocks noGrp="1"/>
          </p:cNvSpPr>
          <p:nvPr>
            <p:ph type="title"/>
          </p:nvPr>
        </p:nvSpPr>
        <p:spPr>
          <a:xfrm>
            <a:off x="628347" y="1484784"/>
            <a:ext cx="8301086" cy="1031539"/>
          </a:xfrm>
        </p:spPr>
        <p:txBody>
          <a:bodyPr/>
          <a:lstStyle/>
          <a:p>
            <a:r>
              <a:rPr lang="de-DE" dirty="0"/>
              <a:t>Nutzung für menschliche Ernährung: Haltung und Mästung </a:t>
            </a:r>
          </a:p>
        </p:txBody>
      </p:sp>
      <p:pic>
        <p:nvPicPr>
          <p:cNvPr id="3" name="Grafik 2">
            <a:extLst>
              <a:ext uri="{FF2B5EF4-FFF2-40B4-BE49-F238E27FC236}">
                <a16:creationId xmlns:a16="http://schemas.microsoft.com/office/drawing/2014/main" id="{162707E8-B2F5-797B-7DDC-24FC3F515C0E}"/>
              </a:ext>
            </a:extLst>
          </p:cNvPr>
          <p:cNvPicPr>
            <a:picLocks noChangeAspect="1"/>
          </p:cNvPicPr>
          <p:nvPr/>
        </p:nvPicPr>
        <p:blipFill>
          <a:blip r:embed="rId2"/>
          <a:stretch>
            <a:fillRect/>
          </a:stretch>
        </p:blipFill>
        <p:spPr>
          <a:xfrm>
            <a:off x="628347" y="2913930"/>
            <a:ext cx="2147382" cy="3436918"/>
          </a:xfrm>
          <a:prstGeom prst="rect">
            <a:avLst/>
          </a:prstGeom>
        </p:spPr>
      </p:pic>
      <p:pic>
        <p:nvPicPr>
          <p:cNvPr id="4" name="Grafik 3">
            <a:extLst>
              <a:ext uri="{FF2B5EF4-FFF2-40B4-BE49-F238E27FC236}">
                <a16:creationId xmlns:a16="http://schemas.microsoft.com/office/drawing/2014/main" id="{0357BCD4-FEAA-8634-FFB8-79FBCD0EC3E6}"/>
              </a:ext>
            </a:extLst>
          </p:cNvPr>
          <p:cNvPicPr>
            <a:picLocks noChangeAspect="1"/>
          </p:cNvPicPr>
          <p:nvPr/>
        </p:nvPicPr>
        <p:blipFill>
          <a:blip r:embed="rId3"/>
          <a:stretch>
            <a:fillRect/>
          </a:stretch>
        </p:blipFill>
        <p:spPr>
          <a:xfrm>
            <a:off x="3576171" y="2913930"/>
            <a:ext cx="5148064" cy="3436918"/>
          </a:xfrm>
          <a:prstGeom prst="rect">
            <a:avLst/>
          </a:prstGeom>
        </p:spPr>
      </p:pic>
    </p:spTree>
    <p:extLst>
      <p:ext uri="{BB962C8B-B14F-4D97-AF65-F5344CB8AC3E}">
        <p14:creationId xmlns:p14="http://schemas.microsoft.com/office/powerpoint/2010/main" val="27707080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CD794-986D-4C85-9812-76C251987E2C}"/>
              </a:ext>
            </a:extLst>
          </p:cNvPr>
          <p:cNvSpPr>
            <a:spLocks noGrp="1"/>
          </p:cNvSpPr>
          <p:nvPr>
            <p:ph type="title"/>
          </p:nvPr>
        </p:nvSpPr>
        <p:spPr>
          <a:xfrm>
            <a:off x="611560" y="1700808"/>
            <a:ext cx="8136904" cy="1031539"/>
          </a:xfrm>
        </p:spPr>
        <p:txBody>
          <a:bodyPr/>
          <a:lstStyle/>
          <a:p>
            <a:r>
              <a:rPr lang="de-DE" dirty="0"/>
              <a:t>Nutzung für menschliche Ernährung: Kontrolle der Reproduktion  </a:t>
            </a:r>
          </a:p>
        </p:txBody>
      </p:sp>
      <p:pic>
        <p:nvPicPr>
          <p:cNvPr id="3" name="Grafik 2">
            <a:extLst>
              <a:ext uri="{FF2B5EF4-FFF2-40B4-BE49-F238E27FC236}">
                <a16:creationId xmlns:a16="http://schemas.microsoft.com/office/drawing/2014/main" id="{0F97E8BA-79F2-6917-D7B9-81CB61B4E2B0}"/>
              </a:ext>
            </a:extLst>
          </p:cNvPr>
          <p:cNvPicPr>
            <a:picLocks noChangeAspect="1"/>
          </p:cNvPicPr>
          <p:nvPr/>
        </p:nvPicPr>
        <p:blipFill>
          <a:blip r:embed="rId2"/>
          <a:stretch>
            <a:fillRect/>
          </a:stretch>
        </p:blipFill>
        <p:spPr>
          <a:xfrm>
            <a:off x="2069976" y="3068960"/>
            <a:ext cx="5004048" cy="3336032"/>
          </a:xfrm>
          <a:prstGeom prst="rect">
            <a:avLst/>
          </a:prstGeom>
        </p:spPr>
      </p:pic>
    </p:spTree>
    <p:extLst>
      <p:ext uri="{BB962C8B-B14F-4D97-AF65-F5344CB8AC3E}">
        <p14:creationId xmlns:p14="http://schemas.microsoft.com/office/powerpoint/2010/main" val="280386227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CD794-986D-4C85-9812-76C251987E2C}"/>
              </a:ext>
            </a:extLst>
          </p:cNvPr>
          <p:cNvSpPr>
            <a:spLocks noGrp="1"/>
          </p:cNvSpPr>
          <p:nvPr>
            <p:ph type="title"/>
          </p:nvPr>
        </p:nvSpPr>
        <p:spPr>
          <a:xfrm>
            <a:off x="971600" y="1628800"/>
            <a:ext cx="8301086" cy="1031539"/>
          </a:xfrm>
        </p:spPr>
        <p:txBody>
          <a:bodyPr/>
          <a:lstStyle/>
          <a:p>
            <a:r>
              <a:rPr lang="de-DE" dirty="0"/>
              <a:t>Nutzung für menschliche Ernährung: Tötung  </a:t>
            </a:r>
          </a:p>
        </p:txBody>
      </p:sp>
      <p:pic>
        <p:nvPicPr>
          <p:cNvPr id="3" name="Grafik 2">
            <a:extLst>
              <a:ext uri="{FF2B5EF4-FFF2-40B4-BE49-F238E27FC236}">
                <a16:creationId xmlns:a16="http://schemas.microsoft.com/office/drawing/2014/main" id="{CDB703AA-01F0-8D47-82B8-EFB4102D2DB7}"/>
              </a:ext>
            </a:extLst>
          </p:cNvPr>
          <p:cNvPicPr>
            <a:picLocks noChangeAspect="1"/>
          </p:cNvPicPr>
          <p:nvPr/>
        </p:nvPicPr>
        <p:blipFill>
          <a:blip r:embed="rId2"/>
          <a:stretch>
            <a:fillRect/>
          </a:stretch>
        </p:blipFill>
        <p:spPr>
          <a:xfrm>
            <a:off x="2339752" y="3284984"/>
            <a:ext cx="4716016" cy="3096851"/>
          </a:xfrm>
          <a:prstGeom prst="rect">
            <a:avLst/>
          </a:prstGeom>
        </p:spPr>
      </p:pic>
    </p:spTree>
    <p:extLst>
      <p:ext uri="{BB962C8B-B14F-4D97-AF65-F5344CB8AC3E}">
        <p14:creationId xmlns:p14="http://schemas.microsoft.com/office/powerpoint/2010/main" val="135432480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88F478-22DE-98D8-C483-9EF9D07BB18E}"/>
              </a:ext>
            </a:extLst>
          </p:cNvPr>
          <p:cNvSpPr>
            <a:spLocks noGrp="1"/>
          </p:cNvSpPr>
          <p:nvPr>
            <p:ph type="title"/>
          </p:nvPr>
        </p:nvSpPr>
        <p:spPr>
          <a:xfrm>
            <a:off x="1343464" y="1772816"/>
            <a:ext cx="8173033" cy="671499"/>
          </a:xfrm>
        </p:spPr>
        <p:txBody>
          <a:bodyPr/>
          <a:lstStyle/>
          <a:p>
            <a:r>
              <a:rPr lang="de-DE" dirty="0"/>
              <a:t>Lebensraumvernichtung</a:t>
            </a:r>
          </a:p>
        </p:txBody>
      </p:sp>
      <p:pic>
        <p:nvPicPr>
          <p:cNvPr id="4" name="Inhaltsplatzhalter 3">
            <a:extLst>
              <a:ext uri="{FF2B5EF4-FFF2-40B4-BE49-F238E27FC236}">
                <a16:creationId xmlns:a16="http://schemas.microsoft.com/office/drawing/2014/main" id="{A6A6852E-67D2-B550-5E14-E2F696A26737}"/>
              </a:ext>
            </a:extLst>
          </p:cNvPr>
          <p:cNvPicPr>
            <a:picLocks noGrp="1" noChangeAspect="1"/>
          </p:cNvPicPr>
          <p:nvPr>
            <p:ph sz="quarter" idx="13"/>
          </p:nvPr>
        </p:nvPicPr>
        <p:blipFill>
          <a:blip r:embed="rId2"/>
          <a:stretch>
            <a:fillRect/>
          </a:stretch>
        </p:blipFill>
        <p:spPr>
          <a:xfrm>
            <a:off x="1343464" y="3068960"/>
            <a:ext cx="6457072" cy="2938264"/>
          </a:xfrm>
          <a:prstGeom prst="rect">
            <a:avLst/>
          </a:prstGeom>
        </p:spPr>
      </p:pic>
      <p:sp>
        <p:nvSpPr>
          <p:cNvPr id="5" name="Foliennummernplatzhalter 4">
            <a:extLst>
              <a:ext uri="{FF2B5EF4-FFF2-40B4-BE49-F238E27FC236}">
                <a16:creationId xmlns:a16="http://schemas.microsoft.com/office/drawing/2014/main" id="{562B5EA0-3FC8-CF05-5375-64DFE6ACC052}"/>
              </a:ext>
            </a:extLst>
          </p:cNvPr>
          <p:cNvSpPr>
            <a:spLocks noGrp="1"/>
          </p:cNvSpPr>
          <p:nvPr>
            <p:ph type="sldNum" sz="quarter" idx="15"/>
          </p:nvPr>
        </p:nvSpPr>
        <p:spPr/>
        <p:txBody>
          <a:bodyPr/>
          <a:lstStyle/>
          <a:p>
            <a:r>
              <a:rPr lang="de-DE"/>
              <a:t>Folien-Nr. </a:t>
            </a:r>
            <a:fld id="{E9930178-CC50-46FC-A89E-B134008FDE8B}" type="slidenum">
              <a:rPr lang="de-DE" smtClean="0"/>
              <a:pPr/>
              <a:t>16</a:t>
            </a:fld>
            <a:endParaRPr lang="de-DE"/>
          </a:p>
        </p:txBody>
      </p:sp>
    </p:spTree>
    <p:extLst>
      <p:ext uri="{BB962C8B-B14F-4D97-AF65-F5344CB8AC3E}">
        <p14:creationId xmlns:p14="http://schemas.microsoft.com/office/powerpoint/2010/main" val="211731538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82F2D1-983D-43A4-B9A3-07D084656225}"/>
              </a:ext>
            </a:extLst>
          </p:cNvPr>
          <p:cNvSpPr>
            <a:spLocks noGrp="1"/>
          </p:cNvSpPr>
          <p:nvPr>
            <p:ph type="title"/>
          </p:nvPr>
        </p:nvSpPr>
        <p:spPr>
          <a:xfrm>
            <a:off x="773509" y="1196752"/>
            <a:ext cx="4248472" cy="812368"/>
          </a:xfrm>
        </p:spPr>
        <p:txBody>
          <a:bodyPr/>
          <a:lstStyle/>
          <a:p>
            <a:r>
              <a:rPr lang="de-DE" dirty="0"/>
              <a:t>Verelendung </a:t>
            </a:r>
          </a:p>
        </p:txBody>
      </p:sp>
      <p:pic>
        <p:nvPicPr>
          <p:cNvPr id="7" name="Grafik 6">
            <a:extLst>
              <a:ext uri="{FF2B5EF4-FFF2-40B4-BE49-F238E27FC236}">
                <a16:creationId xmlns:a16="http://schemas.microsoft.com/office/drawing/2014/main" id="{D451AF68-2B3D-4544-916E-3289353621F9}"/>
              </a:ext>
            </a:extLst>
          </p:cNvPr>
          <p:cNvPicPr>
            <a:picLocks noChangeAspect="1"/>
          </p:cNvPicPr>
          <p:nvPr/>
        </p:nvPicPr>
        <p:blipFill>
          <a:blip r:embed="rId2"/>
          <a:stretch>
            <a:fillRect/>
          </a:stretch>
        </p:blipFill>
        <p:spPr>
          <a:xfrm>
            <a:off x="3635896" y="1196752"/>
            <a:ext cx="3452265" cy="5218674"/>
          </a:xfrm>
          <a:prstGeom prst="rect">
            <a:avLst/>
          </a:prstGeom>
        </p:spPr>
      </p:pic>
    </p:spTree>
    <p:extLst>
      <p:ext uri="{BB962C8B-B14F-4D97-AF65-F5344CB8AC3E}">
        <p14:creationId xmlns:p14="http://schemas.microsoft.com/office/powerpoint/2010/main" val="57546303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1D159-6119-42BB-93F9-5E932FB52640}"/>
              </a:ext>
            </a:extLst>
          </p:cNvPr>
          <p:cNvSpPr>
            <a:spLocks noGrp="1"/>
          </p:cNvSpPr>
          <p:nvPr>
            <p:ph type="title"/>
          </p:nvPr>
        </p:nvSpPr>
        <p:spPr>
          <a:xfrm>
            <a:off x="827584" y="1628800"/>
            <a:ext cx="7162800" cy="990600"/>
          </a:xfrm>
        </p:spPr>
        <p:txBody>
          <a:bodyPr/>
          <a:lstStyle/>
          <a:p>
            <a:r>
              <a:rPr lang="de-DE" dirty="0"/>
              <a:t>Verhaltenszwänge in menschlicher Welt</a:t>
            </a:r>
          </a:p>
        </p:txBody>
      </p:sp>
      <p:pic>
        <p:nvPicPr>
          <p:cNvPr id="6" name="Grafik 5">
            <a:extLst>
              <a:ext uri="{FF2B5EF4-FFF2-40B4-BE49-F238E27FC236}">
                <a16:creationId xmlns:a16="http://schemas.microsoft.com/office/drawing/2014/main" id="{07193DEA-08ED-489D-9FEC-7CB3D819D6E6}"/>
              </a:ext>
            </a:extLst>
          </p:cNvPr>
          <p:cNvPicPr>
            <a:picLocks noChangeAspect="1"/>
          </p:cNvPicPr>
          <p:nvPr/>
        </p:nvPicPr>
        <p:blipFill>
          <a:blip r:embed="rId2"/>
          <a:stretch>
            <a:fillRect/>
          </a:stretch>
        </p:blipFill>
        <p:spPr>
          <a:xfrm>
            <a:off x="827584" y="3785220"/>
            <a:ext cx="3631332" cy="2420888"/>
          </a:xfrm>
          <a:prstGeom prst="rect">
            <a:avLst/>
          </a:prstGeom>
        </p:spPr>
      </p:pic>
      <p:pic>
        <p:nvPicPr>
          <p:cNvPr id="3" name="Grafik 2">
            <a:extLst>
              <a:ext uri="{FF2B5EF4-FFF2-40B4-BE49-F238E27FC236}">
                <a16:creationId xmlns:a16="http://schemas.microsoft.com/office/drawing/2014/main" id="{EF7FBC36-71E8-4B27-7D4A-0740314BFC26}"/>
              </a:ext>
            </a:extLst>
          </p:cNvPr>
          <p:cNvPicPr>
            <a:picLocks noChangeAspect="1"/>
          </p:cNvPicPr>
          <p:nvPr/>
        </p:nvPicPr>
        <p:blipFill>
          <a:blip r:embed="rId3"/>
          <a:stretch>
            <a:fillRect/>
          </a:stretch>
        </p:blipFill>
        <p:spPr>
          <a:xfrm>
            <a:off x="5438782" y="3798269"/>
            <a:ext cx="2913370" cy="2394790"/>
          </a:xfrm>
          <a:prstGeom prst="rect">
            <a:avLst/>
          </a:prstGeom>
        </p:spPr>
      </p:pic>
    </p:spTree>
    <p:extLst>
      <p:ext uri="{BB962C8B-B14F-4D97-AF65-F5344CB8AC3E}">
        <p14:creationId xmlns:p14="http://schemas.microsoft.com/office/powerpoint/2010/main" val="184026987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84E0B6-CA0A-4F8F-ACAC-D0F1AC023F23}"/>
              </a:ext>
            </a:extLst>
          </p:cNvPr>
          <p:cNvSpPr>
            <a:spLocks noGrp="1"/>
          </p:cNvSpPr>
          <p:nvPr>
            <p:ph type="title"/>
          </p:nvPr>
        </p:nvSpPr>
        <p:spPr>
          <a:xfrm>
            <a:off x="539552" y="2933700"/>
            <a:ext cx="7162800" cy="990600"/>
          </a:xfrm>
        </p:spPr>
        <p:txBody>
          <a:bodyPr/>
          <a:lstStyle/>
          <a:p>
            <a:r>
              <a:rPr lang="de-DE" dirty="0"/>
              <a:t>Fallen Ihnen weitere Gewaltdimensionen in der Mensch-Tier-Beziehung ein? </a:t>
            </a:r>
          </a:p>
        </p:txBody>
      </p:sp>
    </p:spTree>
    <p:extLst>
      <p:ext uri="{BB962C8B-B14F-4D97-AF65-F5344CB8AC3E}">
        <p14:creationId xmlns:p14="http://schemas.microsoft.com/office/powerpoint/2010/main" val="50919296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F864CB-CEDA-4677-B6A9-4FC2560A60CC}"/>
              </a:ext>
            </a:extLst>
          </p:cNvPr>
          <p:cNvSpPr>
            <a:spLocks noGrp="1"/>
          </p:cNvSpPr>
          <p:nvPr>
            <p:ph type="title"/>
          </p:nvPr>
        </p:nvSpPr>
        <p:spPr>
          <a:xfrm>
            <a:off x="514512" y="2276872"/>
            <a:ext cx="8173033" cy="671499"/>
          </a:xfrm>
        </p:spPr>
        <p:txBody>
          <a:bodyPr/>
          <a:lstStyle/>
          <a:p>
            <a:r>
              <a:rPr lang="de-DE" dirty="0"/>
              <a:t>Gewalt gegen Tiere</a:t>
            </a:r>
          </a:p>
        </p:txBody>
      </p:sp>
      <p:sp>
        <p:nvSpPr>
          <p:cNvPr id="3" name="Inhaltsplatzhalter 2">
            <a:extLst>
              <a:ext uri="{FF2B5EF4-FFF2-40B4-BE49-F238E27FC236}">
                <a16:creationId xmlns:a16="http://schemas.microsoft.com/office/drawing/2014/main" id="{02156A23-7EF9-6EB6-2EC0-2DE59D64D458}"/>
              </a:ext>
            </a:extLst>
          </p:cNvPr>
          <p:cNvSpPr>
            <a:spLocks noGrp="1"/>
          </p:cNvSpPr>
          <p:nvPr>
            <p:ph idx="1"/>
          </p:nvPr>
        </p:nvSpPr>
        <p:spPr>
          <a:xfrm>
            <a:off x="529382" y="3284984"/>
            <a:ext cx="8158163" cy="3168352"/>
          </a:xfrm>
        </p:spPr>
        <p:txBody>
          <a:bodyPr/>
          <a:lstStyle/>
          <a:p>
            <a:pPr marL="285750" indent="-285750">
              <a:spcBef>
                <a:spcPts val="600"/>
              </a:spcBef>
              <a:buFont typeface="Arial" panose="020B0604020202020204" pitchFamily="34" charset="0"/>
              <a:buChar char="•"/>
            </a:pPr>
            <a:r>
              <a:rPr lang="de-DE" dirty="0"/>
              <a:t>zentrales Thema der Human Animal Studies  </a:t>
            </a:r>
          </a:p>
          <a:p>
            <a:pPr marL="285750" indent="-285750">
              <a:spcBef>
                <a:spcPts val="600"/>
              </a:spcBef>
              <a:buFont typeface="Arial" panose="020B0604020202020204" pitchFamily="34" charset="0"/>
              <a:buChar char="•"/>
            </a:pPr>
            <a:r>
              <a:rPr lang="de-DE" dirty="0"/>
              <a:t>aber auch jüngerer öffentlicher Debatten und Protestkampagnen </a:t>
            </a:r>
            <a:r>
              <a:rPr lang="de-DE" dirty="0">
                <a:sym typeface="Wingdings" panose="05000000000000000000" pitchFamily="2" charset="2"/>
              </a:rPr>
              <a:t></a:t>
            </a:r>
            <a:r>
              <a:rPr lang="de-DE" dirty="0"/>
              <a:t> Fokus: Nahrungstiere</a:t>
            </a:r>
          </a:p>
        </p:txBody>
      </p:sp>
      <p:sp>
        <p:nvSpPr>
          <p:cNvPr id="4" name="Foliennummernplatzhalter 3">
            <a:extLst>
              <a:ext uri="{FF2B5EF4-FFF2-40B4-BE49-F238E27FC236}">
                <a16:creationId xmlns:a16="http://schemas.microsoft.com/office/drawing/2014/main" id="{BE62673C-FF77-37BC-5EB3-C61246D1D2F1}"/>
              </a:ext>
            </a:extLst>
          </p:cNvPr>
          <p:cNvSpPr>
            <a:spLocks noGrp="1"/>
          </p:cNvSpPr>
          <p:nvPr>
            <p:ph type="sldNum" sz="quarter" idx="11"/>
          </p:nvPr>
        </p:nvSpPr>
        <p:spPr/>
        <p:txBody>
          <a:bodyPr/>
          <a:lstStyle/>
          <a:p>
            <a:r>
              <a:rPr lang="de-DE"/>
              <a:t>Seite  </a:t>
            </a:r>
            <a:fld id="{3733AE7F-6935-469B-B7EA-A7DFC1F0D075}" type="slidenum">
              <a:rPr lang="de-DE" smtClean="0"/>
              <a:pPr/>
              <a:t>2</a:t>
            </a:fld>
            <a:endParaRPr lang="de-DE" dirty="0"/>
          </a:p>
        </p:txBody>
      </p:sp>
    </p:spTree>
    <p:extLst>
      <p:ext uri="{BB962C8B-B14F-4D97-AF65-F5344CB8AC3E}">
        <p14:creationId xmlns:p14="http://schemas.microsoft.com/office/powerpoint/2010/main" val="3498292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4796DA-BDF7-0D53-87E9-DEF1B383B267}"/>
              </a:ext>
            </a:extLst>
          </p:cNvPr>
          <p:cNvSpPr>
            <a:spLocks noGrp="1"/>
          </p:cNvSpPr>
          <p:nvPr>
            <p:ph type="title"/>
          </p:nvPr>
        </p:nvSpPr>
        <p:spPr>
          <a:xfrm>
            <a:off x="755576" y="2132856"/>
            <a:ext cx="7632848" cy="990600"/>
          </a:xfrm>
        </p:spPr>
        <p:txBody>
          <a:bodyPr/>
          <a:lstStyle/>
          <a:p>
            <a:r>
              <a:rPr lang="de-DE" dirty="0"/>
              <a:t>Gewaltschutz für Tiere: es tut sich einiges …</a:t>
            </a:r>
          </a:p>
        </p:txBody>
      </p:sp>
      <p:sp>
        <p:nvSpPr>
          <p:cNvPr id="6" name="Textfeld 5">
            <a:extLst>
              <a:ext uri="{FF2B5EF4-FFF2-40B4-BE49-F238E27FC236}">
                <a16:creationId xmlns:a16="http://schemas.microsoft.com/office/drawing/2014/main" id="{D658F90F-B053-CEC5-D23C-877B7CB15209}"/>
              </a:ext>
            </a:extLst>
          </p:cNvPr>
          <p:cNvSpPr txBox="1"/>
          <p:nvPr/>
        </p:nvSpPr>
        <p:spPr>
          <a:xfrm>
            <a:off x="755576" y="3573016"/>
            <a:ext cx="7776863" cy="2539157"/>
          </a:xfrm>
          <a:prstGeom prst="rect">
            <a:avLst/>
          </a:prstGeom>
          <a:noFill/>
          <a:ln>
            <a:noFill/>
          </a:ln>
        </p:spPr>
        <p:txBody>
          <a:bodyPr wrap="square" lIns="0" tIns="0" rIns="0" bIns="0" rtlCol="0">
            <a:spAutoFit/>
          </a:bodyPr>
          <a:lstStyle/>
          <a:p>
            <a:pPr marL="342900" indent="-342900">
              <a:spcBef>
                <a:spcPts val="600"/>
              </a:spcBef>
              <a:buFont typeface="Arial" panose="020B0604020202020204" pitchFamily="34" charset="0"/>
              <a:buChar char="•"/>
            </a:pPr>
            <a:r>
              <a:rPr lang="de-DE" sz="2000" b="0" dirty="0">
                <a:latin typeface="Arial" pitchFamily="34" charset="0"/>
                <a:cs typeface="Arial" pitchFamily="34" charset="0"/>
              </a:rPr>
              <a:t>Naturschutz und </a:t>
            </a:r>
            <a:r>
              <a:rPr lang="de-DE" sz="2000" dirty="0">
                <a:latin typeface="Arial" pitchFamily="34" charset="0"/>
                <a:cs typeface="Arial" pitchFamily="34" charset="0"/>
              </a:rPr>
              <a:t>Artenschutz</a:t>
            </a:r>
            <a:endParaRPr lang="de-DE" sz="2000" b="0" dirty="0">
              <a:latin typeface="Arial" pitchFamily="34" charset="0"/>
              <a:cs typeface="Arial" pitchFamily="34" charset="0"/>
            </a:endParaRPr>
          </a:p>
          <a:p>
            <a:pPr marL="342900" indent="-342900">
              <a:spcBef>
                <a:spcPts val="600"/>
              </a:spcBef>
              <a:buFont typeface="Arial" panose="020B0604020202020204" pitchFamily="34" charset="0"/>
              <a:buChar char="•"/>
            </a:pPr>
            <a:r>
              <a:rPr lang="de-DE" sz="2000" dirty="0">
                <a:latin typeface="Arial" pitchFamily="34" charset="0"/>
                <a:cs typeface="Arial" pitchFamily="34" charset="0"/>
              </a:rPr>
              <a:t>soziale Protestbewegungen gegen industrielle Nutztierhaltung, medizinische Tierexperimente, Zirkustiere, Zootiere…</a:t>
            </a:r>
          </a:p>
          <a:p>
            <a:pPr marL="342900" indent="-342900">
              <a:spcBef>
                <a:spcPts val="600"/>
              </a:spcBef>
              <a:buFont typeface="Arial" panose="020B0604020202020204" pitchFamily="34" charset="0"/>
              <a:buChar char="•"/>
            </a:pPr>
            <a:r>
              <a:rPr lang="de-DE" sz="2000" dirty="0">
                <a:latin typeface="Arial" pitchFamily="34" charset="0"/>
                <a:cs typeface="Arial" pitchFamily="34" charset="0"/>
              </a:rPr>
              <a:t>Vegetarismus und Veganismus </a:t>
            </a:r>
          </a:p>
          <a:p>
            <a:pPr marL="342900" indent="-342900">
              <a:spcBef>
                <a:spcPts val="600"/>
              </a:spcBef>
              <a:buFont typeface="Arial" panose="020B0604020202020204" pitchFamily="34" charset="0"/>
              <a:buChar char="•"/>
            </a:pPr>
            <a:r>
              <a:rPr lang="de-DE" sz="2000" b="0" dirty="0">
                <a:latin typeface="Arial" pitchFamily="34" charset="0"/>
                <a:cs typeface="Arial" pitchFamily="34" charset="0"/>
              </a:rPr>
              <a:t>gesetzliche Tierschutzregelungen</a:t>
            </a:r>
          </a:p>
          <a:p>
            <a:pPr marL="342900" indent="-342900">
              <a:spcBef>
                <a:spcPts val="600"/>
              </a:spcBef>
              <a:buFont typeface="Arial" panose="020B0604020202020204" pitchFamily="34" charset="0"/>
              <a:buChar char="•"/>
            </a:pPr>
            <a:endParaRPr lang="de-DE" sz="2000" dirty="0">
              <a:latin typeface="Arial" pitchFamily="34" charset="0"/>
              <a:cs typeface="Arial" pitchFamily="34" charset="0"/>
            </a:endParaRPr>
          </a:p>
          <a:p>
            <a:pPr>
              <a:spcBef>
                <a:spcPts val="600"/>
              </a:spcBef>
            </a:pPr>
            <a:r>
              <a:rPr lang="de-DE" sz="2000" b="0" dirty="0">
                <a:latin typeface="Arial" pitchFamily="34" charset="0"/>
                <a:cs typeface="Arial" pitchFamily="34" charset="0"/>
                <a:sym typeface="Wingdings" panose="05000000000000000000" pitchFamily="2" charset="2"/>
              </a:rPr>
              <a:t> erhöhte gesellschaftliche Sensibilität</a:t>
            </a:r>
            <a:endParaRPr lang="de-DE" sz="2000" b="0" dirty="0">
              <a:latin typeface="Arial" pitchFamily="34" charset="0"/>
              <a:cs typeface="Arial" pitchFamily="34" charset="0"/>
            </a:endParaRPr>
          </a:p>
        </p:txBody>
      </p:sp>
    </p:spTree>
    <p:extLst>
      <p:ext uri="{BB962C8B-B14F-4D97-AF65-F5344CB8AC3E}">
        <p14:creationId xmlns:p14="http://schemas.microsoft.com/office/powerpoint/2010/main" val="11581599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1EF04B-5049-4D3A-8431-0839364788B8}"/>
              </a:ext>
            </a:extLst>
          </p:cNvPr>
          <p:cNvSpPr>
            <a:spLocks noGrp="1"/>
          </p:cNvSpPr>
          <p:nvPr>
            <p:ph type="title"/>
          </p:nvPr>
        </p:nvSpPr>
        <p:spPr>
          <a:xfrm>
            <a:off x="529382" y="2033623"/>
            <a:ext cx="8173033" cy="827209"/>
          </a:xfrm>
        </p:spPr>
        <p:txBody>
          <a:bodyPr/>
          <a:lstStyle/>
          <a:p>
            <a:r>
              <a:rPr lang="de-DE" dirty="0"/>
              <a:t>Gewalt gegen Tiere in der Sozialen Arbeit</a:t>
            </a:r>
          </a:p>
        </p:txBody>
      </p:sp>
      <p:pic>
        <p:nvPicPr>
          <p:cNvPr id="7" name="Inhaltsplatzhalter 6">
            <a:extLst>
              <a:ext uri="{FF2B5EF4-FFF2-40B4-BE49-F238E27FC236}">
                <a16:creationId xmlns:a16="http://schemas.microsoft.com/office/drawing/2014/main" id="{1ED23F37-E120-4A1A-82D4-1DE034C384E6}"/>
              </a:ext>
            </a:extLst>
          </p:cNvPr>
          <p:cNvPicPr>
            <a:picLocks noGrp="1" noChangeAspect="1"/>
          </p:cNvPicPr>
          <p:nvPr>
            <p:ph idx="1"/>
          </p:nvPr>
        </p:nvPicPr>
        <p:blipFill>
          <a:blip r:embed="rId2"/>
          <a:stretch>
            <a:fillRect/>
          </a:stretch>
        </p:blipFill>
        <p:spPr>
          <a:xfrm>
            <a:off x="529382" y="3460256"/>
            <a:ext cx="1954386" cy="2926693"/>
          </a:xfrm>
          <a:prstGeom prst="rect">
            <a:avLst/>
          </a:prstGeom>
        </p:spPr>
      </p:pic>
      <p:sp>
        <p:nvSpPr>
          <p:cNvPr id="4" name="Foliennummernplatzhalter 3">
            <a:extLst>
              <a:ext uri="{FF2B5EF4-FFF2-40B4-BE49-F238E27FC236}">
                <a16:creationId xmlns:a16="http://schemas.microsoft.com/office/drawing/2014/main" id="{B1E011E6-9D3F-4116-B211-2546FA5BED64}"/>
              </a:ext>
            </a:extLst>
          </p:cNvPr>
          <p:cNvSpPr>
            <a:spLocks noGrp="1"/>
          </p:cNvSpPr>
          <p:nvPr>
            <p:ph type="sldNum" sz="quarter" idx="11"/>
          </p:nvPr>
        </p:nvSpPr>
        <p:spPr/>
        <p:txBody>
          <a:bodyPr/>
          <a:lstStyle/>
          <a:p>
            <a:r>
              <a:rPr lang="de-DE"/>
              <a:t>Seite  </a:t>
            </a:r>
            <a:fld id="{3733AE7F-6935-469B-B7EA-A7DFC1F0D075}" type="slidenum">
              <a:rPr lang="de-DE" smtClean="0"/>
              <a:pPr/>
              <a:t>21</a:t>
            </a:fld>
            <a:endParaRPr lang="de-DE" dirty="0"/>
          </a:p>
        </p:txBody>
      </p:sp>
      <p:sp>
        <p:nvSpPr>
          <p:cNvPr id="5" name="Textfeld 4">
            <a:extLst>
              <a:ext uri="{FF2B5EF4-FFF2-40B4-BE49-F238E27FC236}">
                <a16:creationId xmlns:a16="http://schemas.microsoft.com/office/drawing/2014/main" id="{2E75943C-C930-8C51-C002-F1168845107D}"/>
              </a:ext>
            </a:extLst>
          </p:cNvPr>
          <p:cNvSpPr txBox="1"/>
          <p:nvPr/>
        </p:nvSpPr>
        <p:spPr>
          <a:xfrm>
            <a:off x="2843808" y="3429000"/>
            <a:ext cx="5616624" cy="2169825"/>
          </a:xfrm>
          <a:prstGeom prst="rect">
            <a:avLst/>
          </a:prstGeom>
          <a:noFill/>
          <a:ln>
            <a:noFill/>
          </a:ln>
        </p:spPr>
        <p:txBody>
          <a:bodyPr wrap="square">
            <a:spAutoFit/>
          </a:bodyPr>
          <a:lstStyle/>
          <a:p>
            <a:pPr>
              <a:spcBef>
                <a:spcPts val="600"/>
              </a:spcBef>
            </a:pPr>
            <a:r>
              <a:rPr lang="de-DE" sz="2000" dirty="0"/>
              <a:t>Thematisierung von drei exemplarischen Problemfeldern der Gewalt gegen Tiere als Thema der Sozialen Arbeit</a:t>
            </a:r>
          </a:p>
          <a:p>
            <a:pPr marL="342900" indent="-342900">
              <a:spcBef>
                <a:spcPts val="600"/>
              </a:spcBef>
              <a:buFont typeface="Arial" panose="020B0604020202020204" pitchFamily="34" charset="0"/>
              <a:buChar char="•"/>
            </a:pPr>
            <a:r>
              <a:rPr lang="de-DE" sz="2000" dirty="0"/>
              <a:t>Animal </a:t>
            </a:r>
            <a:r>
              <a:rPr lang="de-DE" sz="2000" dirty="0" err="1"/>
              <a:t>Hoarding</a:t>
            </a:r>
            <a:endParaRPr lang="de-DE" sz="2000" dirty="0"/>
          </a:p>
          <a:p>
            <a:pPr marL="342900" indent="-342900">
              <a:spcBef>
                <a:spcPts val="600"/>
              </a:spcBef>
              <a:buFont typeface="Arial" panose="020B0604020202020204" pitchFamily="34" charset="0"/>
              <a:buChar char="•"/>
            </a:pPr>
            <a:r>
              <a:rPr lang="de-DE" sz="2000" dirty="0"/>
              <a:t>Tiermisshandlung</a:t>
            </a:r>
          </a:p>
          <a:p>
            <a:pPr marL="342900" indent="-342900">
              <a:spcBef>
                <a:spcPts val="600"/>
              </a:spcBef>
              <a:buFont typeface="Arial" panose="020B0604020202020204" pitchFamily="34" charset="0"/>
              <a:buChar char="•"/>
            </a:pPr>
            <a:r>
              <a:rPr lang="de-DE" sz="2000" dirty="0"/>
              <a:t>Zoophilie</a:t>
            </a:r>
          </a:p>
        </p:txBody>
      </p:sp>
    </p:spTree>
    <p:extLst>
      <p:ext uri="{BB962C8B-B14F-4D97-AF65-F5344CB8AC3E}">
        <p14:creationId xmlns:p14="http://schemas.microsoft.com/office/powerpoint/2010/main" val="2900549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CE0599-5BE8-3BF5-5EA0-EDFA26121D86}"/>
              </a:ext>
            </a:extLst>
          </p:cNvPr>
          <p:cNvSpPr>
            <a:spLocks noGrp="1"/>
          </p:cNvSpPr>
          <p:nvPr>
            <p:ph type="title"/>
          </p:nvPr>
        </p:nvSpPr>
        <p:spPr>
          <a:xfrm>
            <a:off x="550477" y="1496436"/>
            <a:ext cx="8173033" cy="844537"/>
          </a:xfrm>
        </p:spPr>
        <p:txBody>
          <a:bodyPr/>
          <a:lstStyle/>
          <a:p>
            <a:r>
              <a:rPr lang="de-DE" sz="2800" dirty="0"/>
              <a:t>Sonja </a:t>
            </a:r>
            <a:r>
              <a:rPr lang="de-DE" sz="2800" dirty="0" err="1"/>
              <a:t>Buschka</a:t>
            </a:r>
            <a:r>
              <a:rPr lang="de-DE" sz="2800" dirty="0"/>
              <a:t>/Julia Gutjahr/Marcel Sebastian: Gewalt an Tieren. In: Chr. </a:t>
            </a:r>
            <a:r>
              <a:rPr lang="de-DE" sz="2800" dirty="0" err="1"/>
              <a:t>Gudehus</a:t>
            </a:r>
            <a:r>
              <a:rPr lang="de-DE" sz="2800" dirty="0"/>
              <a:t> u.a.: (</a:t>
            </a:r>
            <a:r>
              <a:rPr lang="de-DE" sz="2800" dirty="0" err="1"/>
              <a:t>Hg</a:t>
            </a:r>
            <a:r>
              <a:rPr lang="de-DE" sz="2800" dirty="0"/>
              <a:t>.): Gewalt. Ein interdisziplinäres Handbuch. Stuttgart/Weimar 2013 </a:t>
            </a:r>
          </a:p>
        </p:txBody>
      </p:sp>
      <p:sp>
        <p:nvSpPr>
          <p:cNvPr id="3" name="Inhaltsplatzhalter 2">
            <a:extLst>
              <a:ext uri="{FF2B5EF4-FFF2-40B4-BE49-F238E27FC236}">
                <a16:creationId xmlns:a16="http://schemas.microsoft.com/office/drawing/2014/main" id="{147AFD00-7373-B797-F193-09610BE89EB9}"/>
              </a:ext>
            </a:extLst>
          </p:cNvPr>
          <p:cNvSpPr>
            <a:spLocks noGrp="1"/>
          </p:cNvSpPr>
          <p:nvPr>
            <p:ph idx="1"/>
          </p:nvPr>
        </p:nvSpPr>
        <p:spPr>
          <a:xfrm>
            <a:off x="529382" y="2708920"/>
            <a:ext cx="4475658" cy="4320902"/>
          </a:xfrm>
        </p:spPr>
        <p:txBody>
          <a:bodyPr/>
          <a:lstStyle/>
          <a:p>
            <a:pPr marL="285750" indent="-285750">
              <a:spcBef>
                <a:spcPts val="600"/>
              </a:spcBef>
              <a:buFont typeface="Arial" panose="020B0604020202020204" pitchFamily="34" charset="0"/>
              <a:buChar char="•"/>
            </a:pPr>
            <a:r>
              <a:rPr lang="de-DE" dirty="0"/>
              <a:t>Sonja </a:t>
            </a:r>
            <a:r>
              <a:rPr lang="de-DE" dirty="0" err="1"/>
              <a:t>Buschka</a:t>
            </a:r>
            <a:r>
              <a:rPr lang="de-DE" dirty="0"/>
              <a:t>: Soziologin und Philosophin, Gründungsmitglied der „Group </a:t>
            </a:r>
            <a:r>
              <a:rPr lang="de-DE" dirty="0" err="1"/>
              <a:t>for</a:t>
            </a:r>
            <a:r>
              <a:rPr lang="de-DE" dirty="0"/>
              <a:t> Society and Animals Studies“ an der Universität Hamburg</a:t>
            </a:r>
          </a:p>
          <a:p>
            <a:pPr marL="285750" indent="-285750">
              <a:spcBef>
                <a:spcPts val="600"/>
              </a:spcBef>
              <a:buFont typeface="Arial" panose="020B0604020202020204" pitchFamily="34" charset="0"/>
              <a:buChar char="•"/>
            </a:pPr>
            <a:r>
              <a:rPr lang="de-DE" dirty="0"/>
              <a:t>Julia Gutjahr: Soziologin an der Universität Hamburg, Gründungsmitglied der</a:t>
            </a:r>
            <a:r>
              <a:rPr lang="en-US" dirty="0"/>
              <a:t>„Group for Society and Animals Studies“ </a:t>
            </a:r>
            <a:endParaRPr lang="de-DE" dirty="0"/>
          </a:p>
          <a:p>
            <a:pPr marL="285750" indent="-285750">
              <a:spcBef>
                <a:spcPts val="600"/>
              </a:spcBef>
              <a:buFont typeface="Arial" panose="020B0604020202020204" pitchFamily="34" charset="0"/>
              <a:buChar char="•"/>
            </a:pPr>
            <a:r>
              <a:rPr lang="de-DE" dirty="0"/>
              <a:t>Marcel Sebastian: Soziologe, Promotion zu Männern in Schlachthöfen, Mitbegründer der „Group </a:t>
            </a:r>
            <a:r>
              <a:rPr lang="de-DE" dirty="0" err="1"/>
              <a:t>for</a:t>
            </a:r>
            <a:r>
              <a:rPr lang="de-DE" dirty="0"/>
              <a:t> Society and Animals Studies“, heute Mitarbeiter an der TU Dortmund</a:t>
            </a:r>
          </a:p>
        </p:txBody>
      </p:sp>
      <p:sp>
        <p:nvSpPr>
          <p:cNvPr id="4" name="Foliennummernplatzhalter 3">
            <a:extLst>
              <a:ext uri="{FF2B5EF4-FFF2-40B4-BE49-F238E27FC236}">
                <a16:creationId xmlns:a16="http://schemas.microsoft.com/office/drawing/2014/main" id="{6183E8E7-D5D2-A082-12F3-2BAAE24E8677}"/>
              </a:ext>
            </a:extLst>
          </p:cNvPr>
          <p:cNvSpPr>
            <a:spLocks noGrp="1"/>
          </p:cNvSpPr>
          <p:nvPr>
            <p:ph type="sldNum" sz="quarter" idx="11"/>
          </p:nvPr>
        </p:nvSpPr>
        <p:spPr/>
        <p:txBody>
          <a:bodyPr/>
          <a:lstStyle/>
          <a:p>
            <a:r>
              <a:rPr lang="de-DE"/>
              <a:t>Seite  </a:t>
            </a:r>
            <a:fld id="{3733AE7F-6935-469B-B7EA-A7DFC1F0D075}" type="slidenum">
              <a:rPr lang="de-DE" smtClean="0"/>
              <a:pPr/>
              <a:t>22</a:t>
            </a:fld>
            <a:endParaRPr lang="de-DE" dirty="0"/>
          </a:p>
        </p:txBody>
      </p:sp>
      <p:pic>
        <p:nvPicPr>
          <p:cNvPr id="7" name="Grafik 6">
            <a:extLst>
              <a:ext uri="{FF2B5EF4-FFF2-40B4-BE49-F238E27FC236}">
                <a16:creationId xmlns:a16="http://schemas.microsoft.com/office/drawing/2014/main" id="{8F8E4B07-5B0B-59F0-BA10-2442B89651BD}"/>
              </a:ext>
            </a:extLst>
          </p:cNvPr>
          <p:cNvPicPr>
            <a:picLocks noChangeAspect="1"/>
          </p:cNvPicPr>
          <p:nvPr/>
        </p:nvPicPr>
        <p:blipFill>
          <a:blip r:embed="rId2"/>
          <a:stretch>
            <a:fillRect/>
          </a:stretch>
        </p:blipFill>
        <p:spPr>
          <a:xfrm>
            <a:off x="5436096" y="3429000"/>
            <a:ext cx="1296374" cy="1733768"/>
          </a:xfrm>
          <a:prstGeom prst="rect">
            <a:avLst/>
          </a:prstGeom>
        </p:spPr>
      </p:pic>
      <p:pic>
        <p:nvPicPr>
          <p:cNvPr id="8" name="Grafik 7">
            <a:extLst>
              <a:ext uri="{FF2B5EF4-FFF2-40B4-BE49-F238E27FC236}">
                <a16:creationId xmlns:a16="http://schemas.microsoft.com/office/drawing/2014/main" id="{6E6AC411-F45C-685C-EC48-4E0E2536A433}"/>
              </a:ext>
            </a:extLst>
          </p:cNvPr>
          <p:cNvPicPr>
            <a:picLocks noChangeAspect="1"/>
          </p:cNvPicPr>
          <p:nvPr/>
        </p:nvPicPr>
        <p:blipFill>
          <a:blip r:embed="rId3"/>
          <a:stretch>
            <a:fillRect/>
          </a:stretch>
        </p:blipFill>
        <p:spPr>
          <a:xfrm>
            <a:off x="6866326" y="5229200"/>
            <a:ext cx="1907704" cy="1272439"/>
          </a:xfrm>
          <a:prstGeom prst="rect">
            <a:avLst/>
          </a:prstGeom>
        </p:spPr>
      </p:pic>
      <p:pic>
        <p:nvPicPr>
          <p:cNvPr id="9" name="Grafik 8">
            <a:extLst>
              <a:ext uri="{FF2B5EF4-FFF2-40B4-BE49-F238E27FC236}">
                <a16:creationId xmlns:a16="http://schemas.microsoft.com/office/drawing/2014/main" id="{D36614F3-92AB-AFE2-8228-424F16ED675B}"/>
              </a:ext>
            </a:extLst>
          </p:cNvPr>
          <p:cNvPicPr>
            <a:picLocks noChangeAspect="1"/>
          </p:cNvPicPr>
          <p:nvPr/>
        </p:nvPicPr>
        <p:blipFill>
          <a:blip r:embed="rId4"/>
          <a:stretch>
            <a:fillRect/>
          </a:stretch>
        </p:blipFill>
        <p:spPr>
          <a:xfrm>
            <a:off x="7461490" y="2497003"/>
            <a:ext cx="1312540" cy="1312540"/>
          </a:xfrm>
          <a:prstGeom prst="rect">
            <a:avLst/>
          </a:prstGeom>
        </p:spPr>
      </p:pic>
    </p:spTree>
    <p:extLst>
      <p:ext uri="{BB962C8B-B14F-4D97-AF65-F5344CB8AC3E}">
        <p14:creationId xmlns:p14="http://schemas.microsoft.com/office/powerpoint/2010/main" val="3652238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EA713-4721-61CF-C7AE-C15D692C1297}"/>
              </a:ext>
            </a:extLst>
          </p:cNvPr>
          <p:cNvSpPr>
            <a:spLocks noGrp="1"/>
          </p:cNvSpPr>
          <p:nvPr>
            <p:ph type="title"/>
          </p:nvPr>
        </p:nvSpPr>
        <p:spPr>
          <a:xfrm>
            <a:off x="533831" y="1412776"/>
            <a:ext cx="8173033" cy="844537"/>
          </a:xfrm>
        </p:spPr>
        <p:txBody>
          <a:bodyPr/>
          <a:lstStyle/>
          <a:p>
            <a:r>
              <a:rPr lang="de-DE" dirty="0"/>
              <a:t>private und institutionalisierte Gewalt </a:t>
            </a:r>
          </a:p>
        </p:txBody>
      </p:sp>
      <p:sp>
        <p:nvSpPr>
          <p:cNvPr id="3" name="Inhaltsplatzhalter 2">
            <a:extLst>
              <a:ext uri="{FF2B5EF4-FFF2-40B4-BE49-F238E27FC236}">
                <a16:creationId xmlns:a16="http://schemas.microsoft.com/office/drawing/2014/main" id="{E4224F10-85E8-0082-27D4-F5ABA8C2485F}"/>
              </a:ext>
            </a:extLst>
          </p:cNvPr>
          <p:cNvSpPr>
            <a:spLocks noGrp="1"/>
          </p:cNvSpPr>
          <p:nvPr>
            <p:ph idx="1"/>
          </p:nvPr>
        </p:nvSpPr>
        <p:spPr>
          <a:xfrm>
            <a:off x="548701" y="2708920"/>
            <a:ext cx="8158163" cy="4320902"/>
          </a:xfrm>
        </p:spPr>
        <p:txBody>
          <a:bodyPr/>
          <a:lstStyle/>
          <a:p>
            <a:r>
              <a:rPr lang="de-DE" dirty="0"/>
              <a:t>private Gewalt:</a:t>
            </a:r>
          </a:p>
          <a:p>
            <a:r>
              <a:rPr lang="de-DE" dirty="0"/>
              <a:t>individuelle, nicht gesellschaftlich organisiert auftretende Formen menschlicher Gewaltausübung gegenüber Tieren</a:t>
            </a:r>
          </a:p>
          <a:p>
            <a:endParaRPr lang="de-DE" dirty="0"/>
          </a:p>
          <a:p>
            <a:r>
              <a:rPr lang="de-DE" dirty="0"/>
              <a:t>Institutionalisierte Gewalt: </a:t>
            </a:r>
          </a:p>
          <a:p>
            <a:r>
              <a:rPr lang="de-DE" dirty="0"/>
              <a:t>System professionalisierter, rechtlich geregelter und legitimer, bürokratisch organisierter und staatlich subventionierter Formen der Gewaltausübung gegenüber Tieren </a:t>
            </a:r>
          </a:p>
          <a:p>
            <a:endParaRPr lang="de-DE" dirty="0"/>
          </a:p>
          <a:p>
            <a:endParaRPr lang="de-DE" dirty="0"/>
          </a:p>
          <a:p>
            <a:r>
              <a:rPr lang="de-DE" dirty="0">
                <a:sym typeface="Wingdings" panose="05000000000000000000" pitchFamily="2" charset="2"/>
              </a:rPr>
              <a:t> Suchen Sie Beispiele!</a:t>
            </a:r>
            <a:endParaRPr lang="de-DE" dirty="0"/>
          </a:p>
          <a:p>
            <a:endParaRPr lang="de-DE" dirty="0"/>
          </a:p>
        </p:txBody>
      </p:sp>
      <p:sp>
        <p:nvSpPr>
          <p:cNvPr id="4" name="Foliennummernplatzhalter 3">
            <a:extLst>
              <a:ext uri="{FF2B5EF4-FFF2-40B4-BE49-F238E27FC236}">
                <a16:creationId xmlns:a16="http://schemas.microsoft.com/office/drawing/2014/main" id="{09E04C11-B210-3D09-CB33-3CC9E3FBB094}"/>
              </a:ext>
            </a:extLst>
          </p:cNvPr>
          <p:cNvSpPr>
            <a:spLocks noGrp="1"/>
          </p:cNvSpPr>
          <p:nvPr>
            <p:ph type="sldNum" sz="quarter" idx="11"/>
          </p:nvPr>
        </p:nvSpPr>
        <p:spPr/>
        <p:txBody>
          <a:bodyPr/>
          <a:lstStyle/>
          <a:p>
            <a:r>
              <a:rPr lang="de-DE"/>
              <a:t>Seite  </a:t>
            </a:r>
            <a:fld id="{3733AE7F-6935-469B-B7EA-A7DFC1F0D075}" type="slidenum">
              <a:rPr lang="de-DE" smtClean="0"/>
              <a:pPr/>
              <a:t>23</a:t>
            </a:fld>
            <a:endParaRPr lang="de-DE" dirty="0"/>
          </a:p>
        </p:txBody>
      </p:sp>
    </p:spTree>
    <p:extLst>
      <p:ext uri="{BB962C8B-B14F-4D97-AF65-F5344CB8AC3E}">
        <p14:creationId xmlns:p14="http://schemas.microsoft.com/office/powerpoint/2010/main" val="355022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94AEAC-6FDE-E78E-3DAC-7E957DB18206}"/>
              </a:ext>
            </a:extLst>
          </p:cNvPr>
          <p:cNvSpPr>
            <a:spLocks noGrp="1"/>
          </p:cNvSpPr>
          <p:nvPr>
            <p:ph type="title"/>
          </p:nvPr>
        </p:nvSpPr>
        <p:spPr>
          <a:xfrm>
            <a:off x="562125" y="1412776"/>
            <a:ext cx="8173033" cy="844537"/>
          </a:xfrm>
        </p:spPr>
        <p:txBody>
          <a:bodyPr/>
          <a:lstStyle/>
          <a:p>
            <a:r>
              <a:rPr lang="de-DE" dirty="0"/>
              <a:t>These des Textes: Tiere können nicht als Kollektiv politisch gegen Gewalt aufbegehren </a:t>
            </a:r>
          </a:p>
        </p:txBody>
      </p:sp>
      <p:sp>
        <p:nvSpPr>
          <p:cNvPr id="3" name="Inhaltsplatzhalter 2">
            <a:extLst>
              <a:ext uri="{FF2B5EF4-FFF2-40B4-BE49-F238E27FC236}">
                <a16:creationId xmlns:a16="http://schemas.microsoft.com/office/drawing/2014/main" id="{5AFCE0F6-2E2B-3008-857C-8B28C349AADC}"/>
              </a:ext>
            </a:extLst>
          </p:cNvPr>
          <p:cNvSpPr>
            <a:spLocks noGrp="1"/>
          </p:cNvSpPr>
          <p:nvPr>
            <p:ph idx="1"/>
          </p:nvPr>
        </p:nvSpPr>
        <p:spPr>
          <a:xfrm>
            <a:off x="536869" y="2636912"/>
            <a:ext cx="8158163" cy="4680520"/>
          </a:xfrm>
        </p:spPr>
        <p:txBody>
          <a:bodyPr/>
          <a:lstStyle/>
          <a:p>
            <a:r>
              <a:rPr lang="de-DE" dirty="0"/>
              <a:t>Tiere widersetzen sich der Gewalt!</a:t>
            </a:r>
          </a:p>
          <a:p>
            <a:endParaRPr lang="de-DE" dirty="0">
              <a:sym typeface="Wingdings" panose="05000000000000000000" pitchFamily="2" charset="2"/>
            </a:endParaRPr>
          </a:p>
          <a:p>
            <a:r>
              <a:rPr lang="de-DE" dirty="0">
                <a:sym typeface="Wingdings" panose="05000000000000000000" pitchFamily="2" charset="2"/>
              </a:rPr>
              <a:t>Dies… </a:t>
            </a:r>
          </a:p>
          <a:p>
            <a:pPr marL="285750" indent="-285750">
              <a:buFont typeface="Arial" panose="020B0604020202020204" pitchFamily="34" charset="0"/>
              <a:buChar char="•"/>
            </a:pPr>
            <a:r>
              <a:rPr lang="de-DE" dirty="0"/>
              <a:t>bleibt im Rahmen ihrer Möglichkeit </a:t>
            </a:r>
          </a:p>
          <a:p>
            <a:pPr marL="285750" indent="-285750">
              <a:buFont typeface="Arial" panose="020B0604020202020204" pitchFamily="34" charset="0"/>
              <a:buChar char="•"/>
            </a:pPr>
            <a:r>
              <a:rPr lang="de-DE" dirty="0"/>
              <a:t>bleibt individuell aus Selbstbetroffenheit heraus </a:t>
            </a:r>
          </a:p>
          <a:p>
            <a:pPr marL="285750" indent="-285750">
              <a:buFont typeface="Arial" panose="020B0604020202020204" pitchFamily="34" charset="0"/>
              <a:buChar char="•"/>
            </a:pPr>
            <a:r>
              <a:rPr lang="de-DE" dirty="0"/>
              <a:t>wird durch menschliche Maßnahmen verhindert</a:t>
            </a:r>
          </a:p>
          <a:p>
            <a:endParaRPr lang="de-DE" dirty="0"/>
          </a:p>
          <a:p>
            <a:r>
              <a:rPr lang="de-DE" dirty="0"/>
              <a:t>„Tiere können somit (…) keine Subjekte ihrer eigenen Emanzipation sein“ (77)  </a:t>
            </a:r>
          </a:p>
          <a:p>
            <a:pPr marL="285750" indent="-285750">
              <a:buFont typeface="Arial" panose="020B0604020202020204" pitchFamily="34" charset="0"/>
              <a:buChar char="•"/>
            </a:pPr>
            <a:r>
              <a:rPr lang="de-DE" dirty="0"/>
              <a:t>Mangel an kollektiver Selbstorganisation</a:t>
            </a:r>
          </a:p>
          <a:p>
            <a:pPr marL="285750" indent="-285750">
              <a:buFont typeface="Arial" panose="020B0604020202020204" pitchFamily="34" charset="0"/>
              <a:buChar char="•"/>
            </a:pPr>
            <a:r>
              <a:rPr lang="de-DE" dirty="0"/>
              <a:t>Unmöglichkeit der Teilnahme an Diskursen um Legitimität der Gewalt gegen sie selbst</a:t>
            </a:r>
          </a:p>
        </p:txBody>
      </p:sp>
      <p:sp>
        <p:nvSpPr>
          <p:cNvPr id="4" name="Foliennummernplatzhalter 3">
            <a:extLst>
              <a:ext uri="{FF2B5EF4-FFF2-40B4-BE49-F238E27FC236}">
                <a16:creationId xmlns:a16="http://schemas.microsoft.com/office/drawing/2014/main" id="{8E2F2FDB-89FC-10CF-B3CD-9632E25BE35D}"/>
              </a:ext>
            </a:extLst>
          </p:cNvPr>
          <p:cNvSpPr>
            <a:spLocks noGrp="1"/>
          </p:cNvSpPr>
          <p:nvPr>
            <p:ph type="sldNum" sz="quarter" idx="11"/>
          </p:nvPr>
        </p:nvSpPr>
        <p:spPr/>
        <p:txBody>
          <a:bodyPr/>
          <a:lstStyle/>
          <a:p>
            <a:r>
              <a:rPr lang="de-DE"/>
              <a:t>Seite  </a:t>
            </a:r>
            <a:fld id="{3733AE7F-6935-469B-B7EA-A7DFC1F0D075}" type="slidenum">
              <a:rPr lang="de-DE" smtClean="0"/>
              <a:pPr/>
              <a:t>24</a:t>
            </a:fld>
            <a:endParaRPr lang="de-DE" dirty="0"/>
          </a:p>
        </p:txBody>
      </p:sp>
    </p:spTree>
    <p:extLst>
      <p:ext uri="{BB962C8B-B14F-4D97-AF65-F5344CB8AC3E}">
        <p14:creationId xmlns:p14="http://schemas.microsoft.com/office/powerpoint/2010/main" val="196998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48FD4D-E8B1-B845-1402-BBCC3064715F}"/>
              </a:ext>
            </a:extLst>
          </p:cNvPr>
          <p:cNvSpPr>
            <a:spLocks noGrp="1"/>
          </p:cNvSpPr>
          <p:nvPr>
            <p:ph type="title"/>
          </p:nvPr>
        </p:nvSpPr>
        <p:spPr>
          <a:xfrm>
            <a:off x="536869" y="2054604"/>
            <a:ext cx="8173033" cy="844537"/>
          </a:xfrm>
        </p:spPr>
        <p:txBody>
          <a:bodyPr/>
          <a:lstStyle/>
          <a:p>
            <a:r>
              <a:rPr lang="de-DE" dirty="0"/>
              <a:t>Fassen Sie bitte zentrale Aussagen der folgenden Kapitel zusammen!</a:t>
            </a:r>
          </a:p>
        </p:txBody>
      </p:sp>
      <p:sp>
        <p:nvSpPr>
          <p:cNvPr id="3" name="Inhaltsplatzhalter 2">
            <a:extLst>
              <a:ext uri="{FF2B5EF4-FFF2-40B4-BE49-F238E27FC236}">
                <a16:creationId xmlns:a16="http://schemas.microsoft.com/office/drawing/2014/main" id="{5D97C455-4ED7-0E7B-346F-759E31A7EF1E}"/>
              </a:ext>
            </a:extLst>
          </p:cNvPr>
          <p:cNvSpPr>
            <a:spLocks noGrp="1"/>
          </p:cNvSpPr>
          <p:nvPr>
            <p:ph idx="1"/>
          </p:nvPr>
        </p:nvSpPr>
        <p:spPr>
          <a:xfrm>
            <a:off x="539203" y="3789040"/>
            <a:ext cx="8158163" cy="4320902"/>
          </a:xfrm>
        </p:spPr>
        <p:txBody>
          <a:bodyPr/>
          <a:lstStyle/>
          <a:p>
            <a:pPr marL="342900" indent="-342900">
              <a:spcBef>
                <a:spcPts val="600"/>
              </a:spcBef>
              <a:buFont typeface="+mj-lt"/>
              <a:buAutoNum type="arabicPeriod"/>
            </a:pPr>
            <a:r>
              <a:rPr lang="de-DE" sz="2000" dirty="0"/>
              <a:t>Historische Entwicklung der Gewalt an Tieren</a:t>
            </a:r>
          </a:p>
          <a:p>
            <a:pPr marL="342900" indent="-342900">
              <a:spcBef>
                <a:spcPts val="600"/>
              </a:spcBef>
              <a:buFont typeface="+mj-lt"/>
              <a:buAutoNum type="arabicPeriod"/>
            </a:pPr>
            <a:r>
              <a:rPr lang="de-DE" sz="2000" dirty="0"/>
              <a:t>Gesellschaftliche Rahmung der Gewalt an Tieren</a:t>
            </a:r>
          </a:p>
          <a:p>
            <a:pPr marL="342900" indent="-342900">
              <a:spcBef>
                <a:spcPts val="600"/>
              </a:spcBef>
              <a:buFont typeface="+mj-lt"/>
              <a:buAutoNum type="arabicPeriod"/>
            </a:pPr>
            <a:r>
              <a:rPr lang="de-DE" sz="2000" dirty="0"/>
              <a:t>Individuelle Umgangs- und Verarbeitungsweisen der Gewalt an Tieren</a:t>
            </a:r>
          </a:p>
        </p:txBody>
      </p:sp>
      <p:sp>
        <p:nvSpPr>
          <p:cNvPr id="4" name="Foliennummernplatzhalter 3">
            <a:extLst>
              <a:ext uri="{FF2B5EF4-FFF2-40B4-BE49-F238E27FC236}">
                <a16:creationId xmlns:a16="http://schemas.microsoft.com/office/drawing/2014/main" id="{BFC8063B-8D5B-47A9-A1C5-67E002B30797}"/>
              </a:ext>
            </a:extLst>
          </p:cNvPr>
          <p:cNvSpPr>
            <a:spLocks noGrp="1"/>
          </p:cNvSpPr>
          <p:nvPr>
            <p:ph type="sldNum" sz="quarter" idx="11"/>
          </p:nvPr>
        </p:nvSpPr>
        <p:spPr/>
        <p:txBody>
          <a:bodyPr/>
          <a:lstStyle/>
          <a:p>
            <a:r>
              <a:rPr lang="de-DE"/>
              <a:t>Seite  </a:t>
            </a:r>
            <a:fld id="{3733AE7F-6935-469B-B7EA-A7DFC1F0D075}" type="slidenum">
              <a:rPr lang="de-DE" smtClean="0"/>
              <a:pPr/>
              <a:t>25</a:t>
            </a:fld>
            <a:endParaRPr lang="de-DE" dirty="0"/>
          </a:p>
        </p:txBody>
      </p:sp>
      <p:sp>
        <p:nvSpPr>
          <p:cNvPr id="5" name="Sprechblase: oval 4">
            <a:extLst>
              <a:ext uri="{FF2B5EF4-FFF2-40B4-BE49-F238E27FC236}">
                <a16:creationId xmlns:a16="http://schemas.microsoft.com/office/drawing/2014/main" id="{EB77799D-69B7-7A00-8057-EAF19D825209}"/>
              </a:ext>
            </a:extLst>
          </p:cNvPr>
          <p:cNvSpPr/>
          <p:nvPr/>
        </p:nvSpPr>
        <p:spPr bwMode="auto">
          <a:xfrm>
            <a:off x="6588224" y="3050168"/>
            <a:ext cx="1800200" cy="1080120"/>
          </a:xfrm>
          <a:prstGeom prst="wedgeEllipseCallout">
            <a:avLst/>
          </a:prstGeom>
          <a:solidFill>
            <a:schemeClr val="accent1">
              <a:lumMod val="20000"/>
              <a:lumOff val="80000"/>
            </a:schemeClr>
          </a:solidFill>
          <a:ln w="9525">
            <a:solidFill>
              <a:schemeClr val="accent1"/>
            </a:solidFill>
            <a:round/>
            <a:headEnd/>
            <a:tailEnd/>
          </a:ln>
        </p:spPr>
        <p:txBody>
          <a:bodyPr rtlCol="0" anchor="ctr"/>
          <a:lstStyle/>
          <a:p>
            <a:pPr algn="ctr"/>
            <a:r>
              <a:rPr lang="de-DE" sz="1200" dirty="0">
                <a:latin typeface="Arial" pitchFamily="34" charset="0"/>
                <a:cs typeface="Arial" pitchFamily="34" charset="0"/>
              </a:rPr>
              <a:t>Welche Relevanz hat das Kapitel für Soziale Arbeit?</a:t>
            </a:r>
          </a:p>
        </p:txBody>
      </p:sp>
    </p:spTree>
    <p:extLst>
      <p:ext uri="{BB962C8B-B14F-4D97-AF65-F5344CB8AC3E}">
        <p14:creationId xmlns:p14="http://schemas.microsoft.com/office/powerpoint/2010/main" val="3130639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44B273-9367-EF92-8104-7CF1CB3BE1C2}"/>
              </a:ext>
            </a:extLst>
          </p:cNvPr>
          <p:cNvSpPr>
            <a:spLocks noGrp="1"/>
          </p:cNvSpPr>
          <p:nvPr>
            <p:ph type="title"/>
          </p:nvPr>
        </p:nvSpPr>
        <p:spPr/>
        <p:txBody>
          <a:bodyPr/>
          <a:lstStyle/>
          <a:p>
            <a:r>
              <a:rPr lang="de-DE" dirty="0"/>
              <a:t>Was ist Gewalt?</a:t>
            </a:r>
          </a:p>
        </p:txBody>
      </p:sp>
      <p:sp>
        <p:nvSpPr>
          <p:cNvPr id="3" name="Inhaltsplatzhalter 2">
            <a:extLst>
              <a:ext uri="{FF2B5EF4-FFF2-40B4-BE49-F238E27FC236}">
                <a16:creationId xmlns:a16="http://schemas.microsoft.com/office/drawing/2014/main" id="{F12E6442-7701-29DC-F864-044270EEDE34}"/>
              </a:ext>
            </a:extLst>
          </p:cNvPr>
          <p:cNvSpPr>
            <a:spLocks noGrp="1"/>
          </p:cNvSpPr>
          <p:nvPr>
            <p:ph idx="1"/>
          </p:nvPr>
        </p:nvSpPr>
        <p:spPr>
          <a:xfrm>
            <a:off x="555422" y="2276872"/>
            <a:ext cx="8158163" cy="4320902"/>
          </a:xfrm>
        </p:spPr>
        <p:txBody>
          <a:bodyPr/>
          <a:lstStyle/>
          <a:p>
            <a:r>
              <a:rPr lang="de-DE" dirty="0"/>
              <a:t>Einsatz physischer oder psychischer Mittel, um einer anderen Person gegen ihren Willen a) Schaden zuzufügen, b) sie dem eigenen Willen zu unterwerfen (sie zu beherrschen) oder c) der solchermaßen ausgeübten Gewalt durch Gegen-Gewalt zu begegnen.</a:t>
            </a:r>
          </a:p>
          <a:p>
            <a:r>
              <a:rPr lang="de-DE" dirty="0">
                <a:sym typeface="Wingdings" panose="05000000000000000000" pitchFamily="2" charset="2"/>
              </a:rPr>
              <a:t> negativer Bedeutungshof </a:t>
            </a:r>
            <a:r>
              <a:rPr lang="de-DE" dirty="0"/>
              <a:t>		 </a:t>
            </a:r>
          </a:p>
          <a:p>
            <a:endParaRPr lang="de-DE" dirty="0"/>
          </a:p>
          <a:p>
            <a:r>
              <a:rPr lang="de-DE" dirty="0">
                <a:sym typeface="Wingdings" panose="05000000000000000000" pitchFamily="2" charset="2"/>
              </a:rPr>
              <a:t> positiver Bedeutungshof</a:t>
            </a:r>
            <a:endParaRPr lang="de-DE" dirty="0"/>
          </a:p>
          <a:p>
            <a:r>
              <a:rPr lang="de-DE" dirty="0"/>
              <a:t>Staatsgewalt: (legitim angewandte) Mittel zur Durchsetzung der herrschenden Rechtsordnung. Es wird zwischen Gebietshoheit (Herrschaftsmacht über ein Gebiet und dort lebende Menschen) und Personalhoheit (alle Angehörigen dieses Staates) unterschieden.</a:t>
            </a:r>
          </a:p>
          <a:p>
            <a:endParaRPr lang="de-DE" dirty="0"/>
          </a:p>
          <a:p>
            <a:r>
              <a:rPr lang="de-DE" sz="1400" dirty="0"/>
              <a:t>Schubert, Klaus/Martina Klein: Das Politiklexikon. 7., aktual. u. </a:t>
            </a:r>
            <a:r>
              <a:rPr lang="de-DE" sz="1400" dirty="0" err="1"/>
              <a:t>erw</a:t>
            </a:r>
            <a:r>
              <a:rPr lang="de-DE" sz="1400" dirty="0"/>
              <a:t>. Aufl. Bonn: Dietz 2020. Lizenzausgabe Bonn: Bundeszentrale für politische Bildung.</a:t>
            </a:r>
          </a:p>
        </p:txBody>
      </p:sp>
      <p:sp>
        <p:nvSpPr>
          <p:cNvPr id="4" name="Foliennummernplatzhalter 3">
            <a:extLst>
              <a:ext uri="{FF2B5EF4-FFF2-40B4-BE49-F238E27FC236}">
                <a16:creationId xmlns:a16="http://schemas.microsoft.com/office/drawing/2014/main" id="{C869FD45-D430-55E3-6C40-83DB3840DA4E}"/>
              </a:ext>
            </a:extLst>
          </p:cNvPr>
          <p:cNvSpPr>
            <a:spLocks noGrp="1"/>
          </p:cNvSpPr>
          <p:nvPr>
            <p:ph type="sldNum" sz="quarter" idx="11"/>
          </p:nvPr>
        </p:nvSpPr>
        <p:spPr/>
        <p:txBody>
          <a:bodyPr/>
          <a:lstStyle/>
          <a:p>
            <a:r>
              <a:rPr lang="de-DE"/>
              <a:t>Seite  </a:t>
            </a:r>
            <a:fld id="{3733AE7F-6935-469B-B7EA-A7DFC1F0D075}" type="slidenum">
              <a:rPr lang="de-DE" smtClean="0"/>
              <a:pPr/>
              <a:t>3</a:t>
            </a:fld>
            <a:endParaRPr lang="de-DE" dirty="0"/>
          </a:p>
        </p:txBody>
      </p:sp>
    </p:spTree>
    <p:extLst>
      <p:ext uri="{BB962C8B-B14F-4D97-AF65-F5344CB8AC3E}">
        <p14:creationId xmlns:p14="http://schemas.microsoft.com/office/powerpoint/2010/main" val="284224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F7B14B-AAFB-FD7E-647D-34D2269B1848}"/>
              </a:ext>
            </a:extLst>
          </p:cNvPr>
          <p:cNvSpPr>
            <a:spLocks noGrp="1"/>
          </p:cNvSpPr>
          <p:nvPr>
            <p:ph type="title"/>
          </p:nvPr>
        </p:nvSpPr>
        <p:spPr>
          <a:xfrm>
            <a:off x="462032" y="1844824"/>
            <a:ext cx="8504728" cy="990600"/>
          </a:xfrm>
        </p:spPr>
        <p:txBody>
          <a:bodyPr/>
          <a:lstStyle/>
          <a:p>
            <a:r>
              <a:rPr lang="de-DE" dirty="0"/>
              <a:t>verschiedene Gewaltebenen in der Mensch-Tier-Beziehung</a:t>
            </a:r>
          </a:p>
        </p:txBody>
      </p:sp>
      <p:sp>
        <p:nvSpPr>
          <p:cNvPr id="3" name="Textplatzhalter 2">
            <a:extLst>
              <a:ext uri="{FF2B5EF4-FFF2-40B4-BE49-F238E27FC236}">
                <a16:creationId xmlns:a16="http://schemas.microsoft.com/office/drawing/2014/main" id="{43FAF79F-EE57-777F-92B9-D84424B31B80}"/>
              </a:ext>
            </a:extLst>
          </p:cNvPr>
          <p:cNvSpPr>
            <a:spLocks noGrp="1"/>
          </p:cNvSpPr>
          <p:nvPr>
            <p:ph type="body" sz="half" idx="1"/>
          </p:nvPr>
        </p:nvSpPr>
        <p:spPr>
          <a:xfrm>
            <a:off x="457200" y="3284984"/>
            <a:ext cx="4114800" cy="4464496"/>
          </a:xfrm>
        </p:spPr>
        <p:txBody>
          <a:bodyPr/>
          <a:lstStyle/>
          <a:p>
            <a:pPr>
              <a:spcBef>
                <a:spcPts val="600"/>
              </a:spcBef>
            </a:pPr>
            <a:r>
              <a:rPr lang="de-DE" b="1" dirty="0"/>
              <a:t>negative Gewalt: </a:t>
            </a:r>
            <a:br>
              <a:rPr lang="de-DE" b="1" dirty="0"/>
            </a:br>
            <a:r>
              <a:rPr lang="de-DE" dirty="0"/>
              <a:t>Schädigung der Interessen anderer </a:t>
            </a:r>
          </a:p>
          <a:p>
            <a:pPr marL="285750" indent="-285750">
              <a:spcBef>
                <a:spcPts val="600"/>
              </a:spcBef>
              <a:buFont typeface="Arial" panose="020B0604020202020204" pitchFamily="34" charset="0"/>
              <a:buChar char="•"/>
            </a:pPr>
            <a:r>
              <a:rPr lang="de-DE" dirty="0"/>
              <a:t>Schädigung der Interessen der  Tiere </a:t>
            </a:r>
          </a:p>
          <a:p>
            <a:pPr marL="285750" indent="-285750">
              <a:spcBef>
                <a:spcPts val="600"/>
              </a:spcBef>
              <a:buFont typeface="Arial" panose="020B0604020202020204" pitchFamily="34" charset="0"/>
              <a:buChar char="•"/>
            </a:pPr>
            <a:r>
              <a:rPr lang="de-DE" dirty="0"/>
              <a:t>Schädigung der Interessen der ‚Tierbesitzenden‘  </a:t>
            </a:r>
          </a:p>
        </p:txBody>
      </p:sp>
      <p:sp>
        <p:nvSpPr>
          <p:cNvPr id="4" name="Inhaltsplatzhalter 3">
            <a:extLst>
              <a:ext uri="{FF2B5EF4-FFF2-40B4-BE49-F238E27FC236}">
                <a16:creationId xmlns:a16="http://schemas.microsoft.com/office/drawing/2014/main" id="{93BC012F-E359-8E4E-1E75-4EB308C78803}"/>
              </a:ext>
            </a:extLst>
          </p:cNvPr>
          <p:cNvSpPr>
            <a:spLocks noGrp="1"/>
          </p:cNvSpPr>
          <p:nvPr>
            <p:ph sz="half" idx="2"/>
          </p:nvPr>
        </p:nvSpPr>
        <p:spPr>
          <a:xfrm>
            <a:off x="4764752" y="3284984"/>
            <a:ext cx="3898776" cy="2448272"/>
          </a:xfrm>
        </p:spPr>
        <p:txBody>
          <a:bodyPr/>
          <a:lstStyle/>
          <a:p>
            <a:pPr>
              <a:spcBef>
                <a:spcPts val="600"/>
              </a:spcBef>
            </a:pPr>
            <a:r>
              <a:rPr lang="de-DE" b="1" dirty="0"/>
              <a:t>positive Gewalt: </a:t>
            </a:r>
            <a:br>
              <a:rPr lang="de-DE" b="1" dirty="0"/>
            </a:br>
            <a:r>
              <a:rPr lang="de-DE" dirty="0"/>
              <a:t>Durchsetzung von öffentlich legitimier-</a:t>
            </a:r>
            <a:r>
              <a:rPr lang="de-DE" dirty="0" err="1"/>
              <a:t>ten</a:t>
            </a:r>
            <a:r>
              <a:rPr lang="de-DE" dirty="0"/>
              <a:t> Regeln  </a:t>
            </a:r>
          </a:p>
          <a:p>
            <a:pPr marL="285750" indent="-285750">
              <a:spcBef>
                <a:spcPts val="600"/>
              </a:spcBef>
              <a:buFont typeface="Arial" panose="020B0604020202020204" pitchFamily="34" charset="0"/>
              <a:buChar char="•"/>
            </a:pPr>
            <a:r>
              <a:rPr lang="de-DE" dirty="0"/>
              <a:t>Durchsetzung von Regeln gegenüber Tieren selbst</a:t>
            </a:r>
          </a:p>
          <a:p>
            <a:pPr marL="285750" indent="-285750">
              <a:spcBef>
                <a:spcPts val="600"/>
              </a:spcBef>
              <a:buFont typeface="Arial" panose="020B0604020202020204" pitchFamily="34" charset="0"/>
              <a:buChar char="•"/>
            </a:pPr>
            <a:r>
              <a:rPr lang="de-DE" dirty="0"/>
              <a:t>Durchsetzung von Regeln gegenüber ‚Tierbesitzenden‘ </a:t>
            </a:r>
          </a:p>
        </p:txBody>
      </p:sp>
      <p:sp>
        <p:nvSpPr>
          <p:cNvPr id="6" name="Textfeld 5">
            <a:extLst>
              <a:ext uri="{FF2B5EF4-FFF2-40B4-BE49-F238E27FC236}">
                <a16:creationId xmlns:a16="http://schemas.microsoft.com/office/drawing/2014/main" id="{A8007DF8-0A26-CF86-A307-CF5CE2DBB133}"/>
              </a:ext>
            </a:extLst>
          </p:cNvPr>
          <p:cNvSpPr txBox="1"/>
          <p:nvPr/>
        </p:nvSpPr>
        <p:spPr>
          <a:xfrm>
            <a:off x="470312" y="5905817"/>
            <a:ext cx="7459414" cy="276999"/>
          </a:xfrm>
          <a:prstGeom prst="rect">
            <a:avLst/>
          </a:prstGeom>
          <a:noFill/>
          <a:ln>
            <a:noFill/>
          </a:ln>
        </p:spPr>
        <p:txBody>
          <a:bodyPr wrap="none" lIns="0" tIns="0" rIns="0" bIns="0" rtlCol="0">
            <a:spAutoFit/>
          </a:bodyPr>
          <a:lstStyle/>
          <a:p>
            <a:r>
              <a:rPr lang="de-DE" b="0" dirty="0">
                <a:latin typeface="Arial" pitchFamily="34" charset="0"/>
                <a:cs typeface="Arial" pitchFamily="34" charset="0"/>
              </a:rPr>
              <a:t>Welche Beispiele fallen Ihnen zu den verschiedenen Gewaltebenen ein?</a:t>
            </a:r>
          </a:p>
        </p:txBody>
      </p:sp>
    </p:spTree>
    <p:extLst>
      <p:ext uri="{BB962C8B-B14F-4D97-AF65-F5344CB8AC3E}">
        <p14:creationId xmlns:p14="http://schemas.microsoft.com/office/powerpoint/2010/main" val="1792776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04057-A86F-4B08-9283-10C12E9186BD}"/>
              </a:ext>
            </a:extLst>
          </p:cNvPr>
          <p:cNvSpPr>
            <a:spLocks noGrp="1"/>
          </p:cNvSpPr>
          <p:nvPr>
            <p:ph type="title"/>
          </p:nvPr>
        </p:nvSpPr>
        <p:spPr>
          <a:xfrm>
            <a:off x="542990" y="2353404"/>
            <a:ext cx="8173033" cy="925597"/>
          </a:xfrm>
        </p:spPr>
        <p:txBody>
          <a:bodyPr/>
          <a:lstStyle/>
          <a:p>
            <a:r>
              <a:rPr lang="de-DE" dirty="0"/>
              <a:t>Facetten der Gewalt gegen (Heim-)Tiere</a:t>
            </a:r>
          </a:p>
        </p:txBody>
      </p:sp>
      <p:sp>
        <p:nvSpPr>
          <p:cNvPr id="3" name="Inhaltsplatzhalter 2">
            <a:extLst>
              <a:ext uri="{FF2B5EF4-FFF2-40B4-BE49-F238E27FC236}">
                <a16:creationId xmlns:a16="http://schemas.microsoft.com/office/drawing/2014/main" id="{A892F186-E48C-44B2-9044-9DA10B217CE4}"/>
              </a:ext>
            </a:extLst>
          </p:cNvPr>
          <p:cNvSpPr>
            <a:spLocks noGrp="1"/>
          </p:cNvSpPr>
          <p:nvPr>
            <p:ph idx="1"/>
          </p:nvPr>
        </p:nvSpPr>
        <p:spPr>
          <a:xfrm>
            <a:off x="557860" y="3561446"/>
            <a:ext cx="8158163" cy="3110902"/>
          </a:xfrm>
        </p:spPr>
        <p:txBody>
          <a:bodyPr/>
          <a:lstStyle/>
          <a:p>
            <a:r>
              <a:rPr lang="de-DE" dirty="0"/>
              <a:t>Gewalt oder doch nicht?</a:t>
            </a:r>
          </a:p>
        </p:txBody>
      </p:sp>
      <p:sp>
        <p:nvSpPr>
          <p:cNvPr id="4" name="Foliennummernplatzhalter 3">
            <a:extLst>
              <a:ext uri="{FF2B5EF4-FFF2-40B4-BE49-F238E27FC236}">
                <a16:creationId xmlns:a16="http://schemas.microsoft.com/office/drawing/2014/main" id="{2BCA312F-3B34-4B9D-9EEB-61FAE742EBE2}"/>
              </a:ext>
            </a:extLst>
          </p:cNvPr>
          <p:cNvSpPr>
            <a:spLocks noGrp="1"/>
          </p:cNvSpPr>
          <p:nvPr>
            <p:ph type="sldNum" sz="quarter" idx="11"/>
          </p:nvPr>
        </p:nvSpPr>
        <p:spPr/>
        <p:txBody>
          <a:bodyPr/>
          <a:lstStyle/>
          <a:p>
            <a:r>
              <a:rPr lang="de-DE"/>
              <a:t>Seite  </a:t>
            </a:r>
            <a:fld id="{3733AE7F-6935-469B-B7EA-A7DFC1F0D075}" type="slidenum">
              <a:rPr lang="de-DE" smtClean="0"/>
              <a:pPr/>
              <a:t>5</a:t>
            </a:fld>
            <a:endParaRPr lang="de-DE" dirty="0"/>
          </a:p>
        </p:txBody>
      </p:sp>
    </p:spTree>
    <p:extLst>
      <p:ext uri="{BB962C8B-B14F-4D97-AF65-F5344CB8AC3E}">
        <p14:creationId xmlns:p14="http://schemas.microsoft.com/office/powerpoint/2010/main" val="4140036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82F2D1-983D-43A4-B9A3-07D084656225}"/>
              </a:ext>
            </a:extLst>
          </p:cNvPr>
          <p:cNvSpPr>
            <a:spLocks noGrp="1"/>
          </p:cNvSpPr>
          <p:nvPr>
            <p:ph type="title"/>
          </p:nvPr>
        </p:nvSpPr>
        <p:spPr>
          <a:xfrm>
            <a:off x="531052" y="1124744"/>
            <a:ext cx="8073396" cy="1322707"/>
          </a:xfrm>
        </p:spPr>
        <p:txBody>
          <a:bodyPr/>
          <a:lstStyle/>
          <a:p>
            <a:r>
              <a:rPr lang="de-DE" dirty="0"/>
              <a:t>Arbeit für Menschen    </a:t>
            </a:r>
          </a:p>
        </p:txBody>
      </p:sp>
      <p:pic>
        <p:nvPicPr>
          <p:cNvPr id="5" name="Grafik 4">
            <a:extLst>
              <a:ext uri="{FF2B5EF4-FFF2-40B4-BE49-F238E27FC236}">
                <a16:creationId xmlns:a16="http://schemas.microsoft.com/office/drawing/2014/main" id="{84EEB5D9-6793-47CD-B1C2-9531B7A9B71C}"/>
              </a:ext>
            </a:extLst>
          </p:cNvPr>
          <p:cNvPicPr>
            <a:picLocks noChangeAspect="1"/>
          </p:cNvPicPr>
          <p:nvPr/>
        </p:nvPicPr>
        <p:blipFill>
          <a:blip r:embed="rId3"/>
          <a:stretch>
            <a:fillRect/>
          </a:stretch>
        </p:blipFill>
        <p:spPr>
          <a:xfrm>
            <a:off x="531052" y="4312196"/>
            <a:ext cx="3820947" cy="2271612"/>
          </a:xfrm>
          <a:prstGeom prst="rect">
            <a:avLst/>
          </a:prstGeom>
        </p:spPr>
      </p:pic>
      <p:pic>
        <p:nvPicPr>
          <p:cNvPr id="3" name="Grafik 2">
            <a:extLst>
              <a:ext uri="{FF2B5EF4-FFF2-40B4-BE49-F238E27FC236}">
                <a16:creationId xmlns:a16="http://schemas.microsoft.com/office/drawing/2014/main" id="{8F1A8C7E-DEDA-4740-946F-124CF71D5A52}"/>
              </a:ext>
            </a:extLst>
          </p:cNvPr>
          <p:cNvPicPr>
            <a:picLocks noChangeAspect="1"/>
          </p:cNvPicPr>
          <p:nvPr/>
        </p:nvPicPr>
        <p:blipFill>
          <a:blip r:embed="rId4"/>
          <a:stretch>
            <a:fillRect/>
          </a:stretch>
        </p:blipFill>
        <p:spPr>
          <a:xfrm>
            <a:off x="4776226" y="4338489"/>
            <a:ext cx="3990270" cy="2245319"/>
          </a:xfrm>
          <a:prstGeom prst="rect">
            <a:avLst/>
          </a:prstGeom>
        </p:spPr>
      </p:pic>
      <p:pic>
        <p:nvPicPr>
          <p:cNvPr id="7" name="Grafik 6">
            <a:extLst>
              <a:ext uri="{FF2B5EF4-FFF2-40B4-BE49-F238E27FC236}">
                <a16:creationId xmlns:a16="http://schemas.microsoft.com/office/drawing/2014/main" id="{A2DA8825-1AA3-4161-92D8-F5732A2F4A12}"/>
              </a:ext>
            </a:extLst>
          </p:cNvPr>
          <p:cNvPicPr>
            <a:picLocks noChangeAspect="1"/>
          </p:cNvPicPr>
          <p:nvPr/>
        </p:nvPicPr>
        <p:blipFill>
          <a:blip r:embed="rId5"/>
          <a:stretch>
            <a:fillRect/>
          </a:stretch>
        </p:blipFill>
        <p:spPr>
          <a:xfrm>
            <a:off x="5553152" y="1943972"/>
            <a:ext cx="3207986" cy="2361571"/>
          </a:xfrm>
          <a:prstGeom prst="rect">
            <a:avLst/>
          </a:prstGeom>
        </p:spPr>
      </p:pic>
    </p:spTree>
    <p:custDataLst>
      <p:tags r:id="rId1"/>
    </p:custDataLst>
    <p:extLst>
      <p:ext uri="{BB962C8B-B14F-4D97-AF65-F5344CB8AC3E}">
        <p14:creationId xmlns:p14="http://schemas.microsoft.com/office/powerpoint/2010/main" val="1731215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82F2D1-983D-43A4-B9A3-07D084656225}"/>
              </a:ext>
            </a:extLst>
          </p:cNvPr>
          <p:cNvSpPr>
            <a:spLocks noGrp="1"/>
          </p:cNvSpPr>
          <p:nvPr>
            <p:ph type="title"/>
          </p:nvPr>
        </p:nvSpPr>
        <p:spPr>
          <a:xfrm>
            <a:off x="755576" y="1340768"/>
            <a:ext cx="3383269" cy="990600"/>
          </a:xfrm>
        </p:spPr>
        <p:txBody>
          <a:bodyPr/>
          <a:lstStyle/>
          <a:p>
            <a:r>
              <a:rPr lang="de-DE" dirty="0"/>
              <a:t>Einsatz im Krieg     </a:t>
            </a:r>
          </a:p>
        </p:txBody>
      </p:sp>
      <p:pic>
        <p:nvPicPr>
          <p:cNvPr id="4" name="Grafik 3">
            <a:extLst>
              <a:ext uri="{FF2B5EF4-FFF2-40B4-BE49-F238E27FC236}">
                <a16:creationId xmlns:a16="http://schemas.microsoft.com/office/drawing/2014/main" id="{BE033D1B-449C-4471-8BD7-B83AC66BA9C9}"/>
              </a:ext>
            </a:extLst>
          </p:cNvPr>
          <p:cNvPicPr>
            <a:picLocks noChangeAspect="1"/>
          </p:cNvPicPr>
          <p:nvPr/>
        </p:nvPicPr>
        <p:blipFill>
          <a:blip r:embed="rId3"/>
          <a:stretch>
            <a:fillRect/>
          </a:stretch>
        </p:blipFill>
        <p:spPr>
          <a:xfrm>
            <a:off x="755576" y="2869722"/>
            <a:ext cx="2736304" cy="3449123"/>
          </a:xfrm>
          <a:prstGeom prst="rect">
            <a:avLst/>
          </a:prstGeom>
        </p:spPr>
      </p:pic>
      <p:pic>
        <p:nvPicPr>
          <p:cNvPr id="7" name="Grafik 6">
            <a:extLst>
              <a:ext uri="{FF2B5EF4-FFF2-40B4-BE49-F238E27FC236}">
                <a16:creationId xmlns:a16="http://schemas.microsoft.com/office/drawing/2014/main" id="{3713EE50-3B0F-44EF-8557-A9C8864C2EF0}"/>
              </a:ext>
            </a:extLst>
          </p:cNvPr>
          <p:cNvPicPr>
            <a:picLocks noChangeAspect="1"/>
          </p:cNvPicPr>
          <p:nvPr/>
        </p:nvPicPr>
        <p:blipFill>
          <a:blip r:embed="rId4"/>
          <a:stretch>
            <a:fillRect/>
          </a:stretch>
        </p:blipFill>
        <p:spPr>
          <a:xfrm>
            <a:off x="4283968" y="2902966"/>
            <a:ext cx="4319373" cy="3424004"/>
          </a:xfrm>
          <a:prstGeom prst="rect">
            <a:avLst/>
          </a:prstGeom>
        </p:spPr>
      </p:pic>
    </p:spTree>
    <p:custDataLst>
      <p:tags r:id="rId1"/>
    </p:custDataLst>
    <p:extLst>
      <p:ext uri="{BB962C8B-B14F-4D97-AF65-F5344CB8AC3E}">
        <p14:creationId xmlns:p14="http://schemas.microsoft.com/office/powerpoint/2010/main" val="421303751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82F2D1-983D-43A4-B9A3-07D084656225}"/>
              </a:ext>
            </a:extLst>
          </p:cNvPr>
          <p:cNvSpPr>
            <a:spLocks noGrp="1"/>
          </p:cNvSpPr>
          <p:nvPr>
            <p:ph type="title"/>
          </p:nvPr>
        </p:nvSpPr>
        <p:spPr>
          <a:xfrm>
            <a:off x="712965" y="1340768"/>
            <a:ext cx="7675459" cy="990600"/>
          </a:xfrm>
        </p:spPr>
        <p:txBody>
          <a:bodyPr/>
          <a:lstStyle/>
          <a:p>
            <a:r>
              <a:rPr lang="de-DE" dirty="0"/>
              <a:t>Hilfe für Menschen auf der Flucht</a:t>
            </a:r>
          </a:p>
        </p:txBody>
      </p:sp>
      <p:pic>
        <p:nvPicPr>
          <p:cNvPr id="6" name="Grafik 5">
            <a:extLst>
              <a:ext uri="{FF2B5EF4-FFF2-40B4-BE49-F238E27FC236}">
                <a16:creationId xmlns:a16="http://schemas.microsoft.com/office/drawing/2014/main" id="{CD3220FF-2334-46A2-8257-762FB6E38D5B}"/>
              </a:ext>
            </a:extLst>
          </p:cNvPr>
          <p:cNvPicPr>
            <a:picLocks noChangeAspect="1"/>
          </p:cNvPicPr>
          <p:nvPr/>
        </p:nvPicPr>
        <p:blipFill>
          <a:blip r:embed="rId3"/>
          <a:stretch>
            <a:fillRect/>
          </a:stretch>
        </p:blipFill>
        <p:spPr>
          <a:xfrm>
            <a:off x="712965" y="2996952"/>
            <a:ext cx="6777879" cy="3236970"/>
          </a:xfrm>
          <a:prstGeom prst="rect">
            <a:avLst/>
          </a:prstGeom>
        </p:spPr>
      </p:pic>
    </p:spTree>
    <p:custDataLst>
      <p:tags r:id="rId1"/>
    </p:custDataLst>
    <p:extLst>
      <p:ext uri="{BB962C8B-B14F-4D97-AF65-F5344CB8AC3E}">
        <p14:creationId xmlns:p14="http://schemas.microsoft.com/office/powerpoint/2010/main" val="71609299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C8F3B5-518B-682F-49F8-3C17B02B60BF}"/>
              </a:ext>
            </a:extLst>
          </p:cNvPr>
          <p:cNvSpPr>
            <a:spLocks noGrp="1"/>
          </p:cNvSpPr>
          <p:nvPr>
            <p:ph type="title"/>
          </p:nvPr>
        </p:nvSpPr>
        <p:spPr>
          <a:xfrm>
            <a:off x="782992" y="620688"/>
            <a:ext cx="4248472" cy="990600"/>
          </a:xfrm>
        </p:spPr>
        <p:txBody>
          <a:bodyPr/>
          <a:lstStyle/>
          <a:p>
            <a:r>
              <a:rPr lang="de-DE" dirty="0"/>
              <a:t>Nutzung für menschliche Vergnügungen </a:t>
            </a:r>
          </a:p>
        </p:txBody>
      </p:sp>
      <p:pic>
        <p:nvPicPr>
          <p:cNvPr id="3" name="Grafik 2">
            <a:extLst>
              <a:ext uri="{FF2B5EF4-FFF2-40B4-BE49-F238E27FC236}">
                <a16:creationId xmlns:a16="http://schemas.microsoft.com/office/drawing/2014/main" id="{F9F5B41D-4BBA-011B-C36C-8FCDD0519573}"/>
              </a:ext>
            </a:extLst>
          </p:cNvPr>
          <p:cNvPicPr>
            <a:picLocks noChangeAspect="1"/>
          </p:cNvPicPr>
          <p:nvPr/>
        </p:nvPicPr>
        <p:blipFill>
          <a:blip r:embed="rId2"/>
          <a:stretch>
            <a:fillRect/>
          </a:stretch>
        </p:blipFill>
        <p:spPr>
          <a:xfrm>
            <a:off x="820377" y="1976272"/>
            <a:ext cx="3521758" cy="2100800"/>
          </a:xfrm>
          <a:prstGeom prst="rect">
            <a:avLst/>
          </a:prstGeom>
        </p:spPr>
      </p:pic>
      <p:pic>
        <p:nvPicPr>
          <p:cNvPr id="4" name="Grafik 3">
            <a:extLst>
              <a:ext uri="{FF2B5EF4-FFF2-40B4-BE49-F238E27FC236}">
                <a16:creationId xmlns:a16="http://schemas.microsoft.com/office/drawing/2014/main" id="{8A8D86AE-936E-7FEE-C0D2-5EE30B6FCB3E}"/>
              </a:ext>
            </a:extLst>
          </p:cNvPr>
          <p:cNvPicPr>
            <a:picLocks noChangeAspect="1"/>
          </p:cNvPicPr>
          <p:nvPr/>
        </p:nvPicPr>
        <p:blipFill>
          <a:blip r:embed="rId3"/>
          <a:stretch>
            <a:fillRect/>
          </a:stretch>
        </p:blipFill>
        <p:spPr>
          <a:xfrm>
            <a:off x="824424" y="4365104"/>
            <a:ext cx="3506327" cy="1966831"/>
          </a:xfrm>
          <a:prstGeom prst="rect">
            <a:avLst/>
          </a:prstGeom>
        </p:spPr>
      </p:pic>
      <p:pic>
        <p:nvPicPr>
          <p:cNvPr id="5" name="Grafik 4">
            <a:extLst>
              <a:ext uri="{FF2B5EF4-FFF2-40B4-BE49-F238E27FC236}">
                <a16:creationId xmlns:a16="http://schemas.microsoft.com/office/drawing/2014/main" id="{0A31A8C2-4E5B-D747-BCBF-C8A0D247D103}"/>
              </a:ext>
            </a:extLst>
          </p:cNvPr>
          <p:cNvPicPr>
            <a:picLocks noChangeAspect="1"/>
          </p:cNvPicPr>
          <p:nvPr/>
        </p:nvPicPr>
        <p:blipFill>
          <a:blip r:embed="rId4"/>
          <a:stretch>
            <a:fillRect/>
          </a:stretch>
        </p:blipFill>
        <p:spPr>
          <a:xfrm>
            <a:off x="5141481" y="1968967"/>
            <a:ext cx="3394694" cy="2108105"/>
          </a:xfrm>
          <a:prstGeom prst="rect">
            <a:avLst/>
          </a:prstGeom>
        </p:spPr>
      </p:pic>
      <p:pic>
        <p:nvPicPr>
          <p:cNvPr id="8" name="Grafik 7">
            <a:extLst>
              <a:ext uri="{FF2B5EF4-FFF2-40B4-BE49-F238E27FC236}">
                <a16:creationId xmlns:a16="http://schemas.microsoft.com/office/drawing/2014/main" id="{A703B8F1-62E9-7E89-7B0E-8E5365D6AF06}"/>
              </a:ext>
            </a:extLst>
          </p:cNvPr>
          <p:cNvPicPr>
            <a:picLocks noChangeAspect="1"/>
          </p:cNvPicPr>
          <p:nvPr/>
        </p:nvPicPr>
        <p:blipFill>
          <a:blip r:embed="rId5"/>
          <a:stretch>
            <a:fillRect/>
          </a:stretch>
        </p:blipFill>
        <p:spPr>
          <a:xfrm>
            <a:off x="5141481" y="4369399"/>
            <a:ext cx="3394694" cy="1910287"/>
          </a:xfrm>
          <a:prstGeom prst="rect">
            <a:avLst/>
          </a:prstGeom>
        </p:spPr>
      </p:pic>
    </p:spTree>
    <p:extLst>
      <p:ext uri="{BB962C8B-B14F-4D97-AF65-F5344CB8AC3E}">
        <p14:creationId xmlns:p14="http://schemas.microsoft.com/office/powerpoint/2010/main" val="367307139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9|32.6"/>
</p:tagLst>
</file>

<file path=ppt/tags/tag2.xml><?xml version="1.0" encoding="utf-8"?>
<p:tagLst xmlns:a="http://schemas.openxmlformats.org/drawingml/2006/main" xmlns:r="http://schemas.openxmlformats.org/officeDocument/2006/relationships" xmlns:p="http://schemas.openxmlformats.org/presentationml/2006/main">
  <p:tag name="TIMING" val="|77.8"/>
</p:tagLst>
</file>

<file path=ppt/tags/tag3.xml><?xml version="1.0" encoding="utf-8"?>
<p:tagLst xmlns:a="http://schemas.openxmlformats.org/drawingml/2006/main" xmlns:r="http://schemas.openxmlformats.org/officeDocument/2006/relationships" xmlns:p="http://schemas.openxmlformats.org/presentationml/2006/main">
  <p:tag name="TIMING" val="|77.8"/>
</p:tagLst>
</file>

<file path=ppt/theme/theme1.xml><?xml version="1.0" encoding="utf-8"?>
<a:theme xmlns:a="http://schemas.openxmlformats.org/drawingml/2006/main" name="FH_blau">
  <a:themeElements>
    <a:clrScheme name="FH_FB4_2014">
      <a:dk1>
        <a:srgbClr val="000000"/>
      </a:dk1>
      <a:lt1>
        <a:srgbClr val="FFFFFF"/>
      </a:lt1>
      <a:dk2>
        <a:srgbClr val="000000"/>
      </a:dk2>
      <a:lt2>
        <a:srgbClr val="808080"/>
      </a:lt2>
      <a:accent1>
        <a:srgbClr val="CC1F2F"/>
      </a:accent1>
      <a:accent2>
        <a:srgbClr val="F8EAE2"/>
      </a:accent2>
      <a:accent3>
        <a:srgbClr val="FFFFFF"/>
      </a:accent3>
      <a:accent4>
        <a:srgbClr val="EDB1B6"/>
      </a:accent4>
      <a:accent5>
        <a:srgbClr val="ECA092"/>
      </a:accent5>
      <a:accent6>
        <a:srgbClr val="F1BBAE"/>
      </a:accent6>
      <a:hlink>
        <a:srgbClr val="808080"/>
      </a:hlink>
      <a:folHlink>
        <a:srgbClr val="C8C8C8"/>
      </a:folHlink>
    </a:clrScheme>
    <a:fontScheme name="FH">
      <a:majorFont>
        <a:latin typeface="Calibri"/>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solidFill>
            <a:schemeClr val="accent1"/>
          </a:solidFill>
          <a:round/>
          <a:headEnd/>
          <a:tailEnd/>
        </a:ln>
      </a:spPr>
      <a:bodyPr/>
      <a:lstStyle>
        <a:defPPr>
          <a:defRPr>
            <a:latin typeface="Arial" pitchFamily="34" charset="0"/>
            <a:cs typeface="Arial" pitchFamily="34" charset="0"/>
          </a:defRPr>
        </a:defPPr>
      </a:lstStyle>
    </a:spDef>
    <a:txDef>
      <a:spPr>
        <a:noFill/>
        <a:ln>
          <a:noFill/>
        </a:ln>
      </a:spPr>
      <a:bodyPr wrap="square" lIns="0" tIns="0" rIns="0" bIns="0" rtlCol="0">
        <a:spAutoFit/>
      </a:bodyPr>
      <a:lstStyle>
        <a:defPPr>
          <a:defRPr b="0" dirty="0"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FH_blau - mehr Platz">
  <a:themeElements>
    <a:clrScheme name="FH_FB4_2014">
      <a:dk1>
        <a:srgbClr val="000000"/>
      </a:dk1>
      <a:lt1>
        <a:srgbClr val="FFFFFF"/>
      </a:lt1>
      <a:dk2>
        <a:srgbClr val="000000"/>
      </a:dk2>
      <a:lt2>
        <a:srgbClr val="808080"/>
      </a:lt2>
      <a:accent1>
        <a:srgbClr val="CC1F2F"/>
      </a:accent1>
      <a:accent2>
        <a:srgbClr val="F8EAE2"/>
      </a:accent2>
      <a:accent3>
        <a:srgbClr val="FFFFFF"/>
      </a:accent3>
      <a:accent4>
        <a:srgbClr val="EDB1B6"/>
      </a:accent4>
      <a:accent5>
        <a:srgbClr val="ECA092"/>
      </a:accent5>
      <a:accent6>
        <a:srgbClr val="F1BBAE"/>
      </a:accent6>
      <a:hlink>
        <a:srgbClr val="808080"/>
      </a:hlink>
      <a:folHlink>
        <a:srgbClr val="C8C8C8"/>
      </a:folHlink>
    </a:clrScheme>
    <a:fontScheme name="FH">
      <a:majorFont>
        <a:latin typeface="Calibri"/>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solidFill>
            <a:schemeClr val="accent1"/>
          </a:solidFill>
          <a:round/>
          <a:headEnd/>
          <a:tailEnd/>
        </a:ln>
      </a:spPr>
      <a:bodyPr/>
      <a:lstStyle>
        <a:defPPr>
          <a:defRPr>
            <a:latin typeface="Arial" pitchFamily="34" charset="0"/>
            <a:cs typeface="Arial" pitchFamily="34" charset="0"/>
          </a:defRPr>
        </a:defPPr>
      </a:lstStyle>
    </a:spDef>
    <a:txDef>
      <a:spPr>
        <a:noFill/>
        <a:ln>
          <a:noFill/>
        </a:ln>
      </a:spPr>
      <a:bodyPr wrap="square" lIns="0" tIns="0" rIns="0" bIns="0" rtlCol="0">
        <a:spAutoFit/>
      </a:bodyPr>
      <a:lstStyle>
        <a:defPPr>
          <a:defRPr b="0" dirty="0" smtClean="0">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Larissa">
  <a:themeElements>
    <a:clrScheme name="FH blau 15%">
      <a:dk1>
        <a:srgbClr val="000000"/>
      </a:dk1>
      <a:lt1>
        <a:srgbClr val="FFFFFF"/>
      </a:lt1>
      <a:dk2>
        <a:srgbClr val="000000"/>
      </a:dk2>
      <a:lt2>
        <a:srgbClr val="808080"/>
      </a:lt2>
      <a:accent1>
        <a:srgbClr val="0081C1"/>
      </a:accent1>
      <a:accent2>
        <a:srgbClr val="D9EAF7"/>
      </a:accent2>
      <a:accent3>
        <a:srgbClr val="FFFFFF"/>
      </a:accent3>
      <a:accent4>
        <a:srgbClr val="000000"/>
      </a:accent4>
      <a:accent5>
        <a:srgbClr val="AAC1DD"/>
      </a:accent5>
      <a:accent6>
        <a:srgbClr val="CDE4F5"/>
      </a:accent6>
      <a:hlink>
        <a:srgbClr val="4DC4FF"/>
      </a:hlink>
      <a:folHlink>
        <a:srgbClr val="C8C8C8"/>
      </a:folHlink>
    </a:clrScheme>
    <a:fontScheme name="FH">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FH blau 15%">
      <a:dk1>
        <a:srgbClr val="000000"/>
      </a:dk1>
      <a:lt1>
        <a:srgbClr val="FFFFFF"/>
      </a:lt1>
      <a:dk2>
        <a:srgbClr val="000000"/>
      </a:dk2>
      <a:lt2>
        <a:srgbClr val="808080"/>
      </a:lt2>
      <a:accent1>
        <a:srgbClr val="0081C1"/>
      </a:accent1>
      <a:accent2>
        <a:srgbClr val="D9EAF7"/>
      </a:accent2>
      <a:accent3>
        <a:srgbClr val="FFFFFF"/>
      </a:accent3>
      <a:accent4>
        <a:srgbClr val="000000"/>
      </a:accent4>
      <a:accent5>
        <a:srgbClr val="AAC1DD"/>
      </a:accent5>
      <a:accent6>
        <a:srgbClr val="CDE4F5"/>
      </a:accent6>
      <a:hlink>
        <a:srgbClr val="4DC4FF"/>
      </a:hlink>
      <a:folHlink>
        <a:srgbClr val="C8C8C8"/>
      </a:folHlink>
    </a:clrScheme>
    <a:fontScheme name="FH">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635</Words>
  <Application>Microsoft Office PowerPoint</Application>
  <PresentationFormat>Bildschirmpräsentation (4:3)</PresentationFormat>
  <Paragraphs>91</Paragraphs>
  <Slides>25</Slides>
  <Notes>0</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25</vt:i4>
      </vt:variant>
    </vt:vector>
  </HeadingPairs>
  <TitlesOfParts>
    <vt:vector size="30" baseType="lpstr">
      <vt:lpstr>Arial</vt:lpstr>
      <vt:lpstr>Calibri</vt:lpstr>
      <vt:lpstr>Wingdings</vt:lpstr>
      <vt:lpstr>FH_blau</vt:lpstr>
      <vt:lpstr>FH_blau - mehr Platz</vt:lpstr>
      <vt:lpstr>Gewalt gegen (Heim-)Tiere </vt:lpstr>
      <vt:lpstr>Gewalt gegen Tiere</vt:lpstr>
      <vt:lpstr>Was ist Gewalt?</vt:lpstr>
      <vt:lpstr>verschiedene Gewaltebenen in der Mensch-Tier-Beziehung</vt:lpstr>
      <vt:lpstr>Facetten der Gewalt gegen (Heim-)Tiere</vt:lpstr>
      <vt:lpstr>Arbeit für Menschen    </vt:lpstr>
      <vt:lpstr>Einsatz im Krieg     </vt:lpstr>
      <vt:lpstr>Hilfe für Menschen auf der Flucht</vt:lpstr>
      <vt:lpstr>Nutzung für menschliche Vergnügungen </vt:lpstr>
      <vt:lpstr>Nutzung für menschliche Heilung </vt:lpstr>
      <vt:lpstr>Nutzung für menschliche Gefährt*innenschaft</vt:lpstr>
      <vt:lpstr>Nutzung für menschliche Ernährung: Züchtung</vt:lpstr>
      <vt:lpstr>Nutzung für menschliche Ernährung: Haltung und Mästung </vt:lpstr>
      <vt:lpstr>Nutzung für menschliche Ernährung: Kontrolle der Reproduktion  </vt:lpstr>
      <vt:lpstr>Nutzung für menschliche Ernährung: Tötung  </vt:lpstr>
      <vt:lpstr>Lebensraumvernichtung</vt:lpstr>
      <vt:lpstr>Verelendung </vt:lpstr>
      <vt:lpstr>Verhaltenszwänge in menschlicher Welt</vt:lpstr>
      <vt:lpstr>Fallen Ihnen weitere Gewaltdimensionen in der Mensch-Tier-Beziehung ein? </vt:lpstr>
      <vt:lpstr>Gewaltschutz für Tiere: es tut sich einiges …</vt:lpstr>
      <vt:lpstr>Gewalt gegen Tiere in der Sozialen Arbeit</vt:lpstr>
      <vt:lpstr>Sonja Buschka/Julia Gutjahr/Marcel Sebastian: Gewalt an Tieren. In: Chr. Gudehus u.a.: (Hg.): Gewalt. Ein interdisziplinäres Handbuch. Stuttgart/Weimar 2013 </vt:lpstr>
      <vt:lpstr>private und institutionalisierte Gewalt </vt:lpstr>
      <vt:lpstr>These des Textes: Tiere können nicht als Kollektiv politisch gegen Gewalt aufbegehren </vt:lpstr>
      <vt:lpstr>Fassen Sie bitte zentrale Aussagen der folgenden Kapitel zusammen!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Büro</dc:creator>
  <cp:lastModifiedBy>Rose, Lotte</cp:lastModifiedBy>
  <cp:revision>674</cp:revision>
  <dcterms:created xsi:type="dcterms:W3CDTF">2013-05-28T07:58:57Z</dcterms:created>
  <dcterms:modified xsi:type="dcterms:W3CDTF">2025-05-13T16:39:49Z</dcterms:modified>
</cp:coreProperties>
</file>