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embedTrueTypeFonts="1" autoCompressPictures="0">
  <p:sldMasterIdLst>
    <p:sldMasterId id="2147483693" r:id="rId1"/>
  </p:sldMasterIdLst>
  <p:notesMasterIdLst>
    <p:notesMasterId r:id="rId25"/>
  </p:notesMasterIdLst>
  <p:sldIdLst>
    <p:sldId id="256" r:id="rId2"/>
    <p:sldId id="270" r:id="rId3"/>
    <p:sldId id="284" r:id="rId4"/>
    <p:sldId id="271" r:id="rId5"/>
    <p:sldId id="257" r:id="rId6"/>
    <p:sldId id="263" r:id="rId7"/>
    <p:sldId id="275" r:id="rId8"/>
    <p:sldId id="287" r:id="rId9"/>
    <p:sldId id="283" r:id="rId10"/>
    <p:sldId id="285" r:id="rId11"/>
    <p:sldId id="277" r:id="rId12"/>
    <p:sldId id="258" r:id="rId13"/>
    <p:sldId id="286" r:id="rId14"/>
    <p:sldId id="273" r:id="rId15"/>
    <p:sldId id="272" r:id="rId16"/>
    <p:sldId id="279" r:id="rId17"/>
    <p:sldId id="280" r:id="rId18"/>
    <p:sldId id="274" r:id="rId19"/>
    <p:sldId id="281" r:id="rId20"/>
    <p:sldId id="276" r:id="rId21"/>
    <p:sldId id="261" r:id="rId22"/>
    <p:sldId id="278" r:id="rId23"/>
    <p:sldId id="260" r:id="rId24"/>
  </p:sldIdLst>
  <p:sldSz cx="12192000" cy="6858000"/>
  <p:notesSz cx="6858000" cy="9144000"/>
  <p:embeddedFontLst>
    <p:embeddedFont>
      <p:font typeface="Aptos Light" panose="020B0004020202020204" pitchFamily="34" charset="0"/>
      <p:regular r:id="rId26"/>
      <p:italic r:id="rId27"/>
    </p:embeddedFont>
    <p:embeddedFont>
      <p:font typeface="Space Grotesk" pitchFamily="2" charset="0"/>
      <p:regular r:id="rId28"/>
      <p:bold r:id="rId29"/>
    </p:embeddedFont>
    <p:embeddedFont>
      <p:font typeface="Space Grotesk Medium" pitchFamily="2" charset="0"/>
      <p:regular r:id="rId30"/>
    </p:embeddedFont>
  </p:embeddedFontLst>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3863" userDrawn="1">
          <p15:clr>
            <a:srgbClr val="A4A3A4"/>
          </p15:clr>
        </p15:guide>
        <p15:guide id="3" orient="horz"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A75"/>
    <a:srgbClr val="00FF7D"/>
    <a:srgbClr val="FF92EC"/>
    <a:srgbClr val="FEFF00"/>
    <a:srgbClr val="5B1B41"/>
    <a:srgbClr val="0196AC"/>
    <a:srgbClr val="0A3D3A"/>
    <a:srgbClr val="02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ittlere Formatvorlage 2 - Akz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Designformatvorlage 1 - Akz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10A1B5D5-9B99-4C35-A422-299274C87663}" styleName="Mittlere Formatvorlage 1 - Akz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331" autoAdjust="0"/>
    <p:restoredTop sz="93784" autoAdjust="0"/>
  </p:normalViewPr>
  <p:slideViewPr>
    <p:cSldViewPr snapToGrid="0" showGuides="1">
      <p:cViewPr varScale="1">
        <p:scale>
          <a:sx n="60" d="100"/>
          <a:sy n="60" d="100"/>
        </p:scale>
        <p:origin x="744" y="48"/>
      </p:cViewPr>
      <p:guideLst>
        <p:guide pos="3863"/>
        <p:guide orient="horz" pos="2160"/>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1.fntdata"/><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4.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font" Target="fonts/font3.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2.fntdata"/><Relationship Id="rId30" Type="http://schemas.openxmlformats.org/officeDocument/2006/relationships/font" Target="fonts/font5.fntdata"/><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9B0FD6F-791D-4C57-A32B-F284F3EEE825}" type="doc">
      <dgm:prSet loTypeId="urn:microsoft.com/office/officeart/2009/3/layout/StepUpProcess" loCatId="process" qsTypeId="urn:microsoft.com/office/officeart/2005/8/quickstyle/simple1" qsCatId="simple" csTypeId="urn:microsoft.com/office/officeart/2005/8/colors/colorful2" csCatId="colorful" phldr="1"/>
      <dgm:spPr/>
      <dgm:t>
        <a:bodyPr/>
        <a:lstStyle/>
        <a:p>
          <a:endParaRPr lang="de-DE"/>
        </a:p>
      </dgm:t>
    </dgm:pt>
    <dgm:pt modelId="{E9F134E1-7078-4C89-BE8F-977C494C3C15}">
      <dgm:prSet phldrT="[Text]"/>
      <dgm:spPr/>
      <dgm:t>
        <a:bodyPr/>
        <a:lstStyle/>
        <a:p>
          <a:r>
            <a:rPr lang="de-DE" dirty="0"/>
            <a:t>Antrag auf Erwerb der staatlichen Anerkennung</a:t>
          </a:r>
        </a:p>
      </dgm:t>
    </dgm:pt>
    <dgm:pt modelId="{B6FBBEDA-A2AA-42F1-B34B-A9D31B6495DE}" type="parTrans" cxnId="{3801DEED-CB41-4488-889D-AA9C3C5915EF}">
      <dgm:prSet/>
      <dgm:spPr/>
      <dgm:t>
        <a:bodyPr/>
        <a:lstStyle/>
        <a:p>
          <a:endParaRPr lang="de-DE"/>
        </a:p>
      </dgm:t>
    </dgm:pt>
    <dgm:pt modelId="{1A5F957A-A56C-468F-A8BB-1CD9859F72F6}" type="sibTrans" cxnId="{3801DEED-CB41-4488-889D-AA9C3C5915EF}">
      <dgm:prSet/>
      <dgm:spPr/>
      <dgm:t>
        <a:bodyPr/>
        <a:lstStyle/>
        <a:p>
          <a:endParaRPr lang="de-DE"/>
        </a:p>
      </dgm:t>
    </dgm:pt>
    <dgm:pt modelId="{A3A5B268-2C4C-42C5-969E-BE9C4EB4171C}">
      <dgm:prSet phldrT="[Text]"/>
      <dgm:spPr/>
      <dgm:t>
        <a:bodyPr/>
        <a:lstStyle/>
        <a:p>
          <a:r>
            <a:rPr lang="de-DE" dirty="0"/>
            <a:t>Kick-off Veranstaltung in Frankfurt </a:t>
          </a:r>
        </a:p>
      </dgm:t>
    </dgm:pt>
    <dgm:pt modelId="{1C86755D-9831-4DD0-AA69-8EE92B6E6BF8}" type="parTrans" cxnId="{98E7285A-5D38-43A2-8C48-4BA56A9CDE74}">
      <dgm:prSet/>
      <dgm:spPr/>
      <dgm:t>
        <a:bodyPr/>
        <a:lstStyle/>
        <a:p>
          <a:endParaRPr lang="de-DE"/>
        </a:p>
      </dgm:t>
    </dgm:pt>
    <dgm:pt modelId="{F58361A4-D337-499F-9B98-E56F49A6CFEE}" type="sibTrans" cxnId="{98E7285A-5D38-43A2-8C48-4BA56A9CDE74}">
      <dgm:prSet/>
      <dgm:spPr/>
      <dgm:t>
        <a:bodyPr/>
        <a:lstStyle/>
        <a:p>
          <a:endParaRPr lang="de-DE"/>
        </a:p>
      </dgm:t>
    </dgm:pt>
    <dgm:pt modelId="{A153F479-DD5B-430C-9ECA-F4ABB381FD66}">
      <dgm:prSet phldrT="[Text]"/>
      <dgm:spPr/>
      <dgm:t>
        <a:bodyPr/>
        <a:lstStyle/>
        <a:p>
          <a:r>
            <a:rPr lang="de-DE" dirty="0"/>
            <a:t>Festlegung der Ausgleichsmaßnahmen durch das HMWK</a:t>
          </a:r>
        </a:p>
      </dgm:t>
    </dgm:pt>
    <dgm:pt modelId="{79F38B55-4FD9-4007-A25A-66C288C512C5}" type="parTrans" cxnId="{067A9B9B-B348-41E2-BF11-51D9382314E3}">
      <dgm:prSet/>
      <dgm:spPr/>
      <dgm:t>
        <a:bodyPr/>
        <a:lstStyle/>
        <a:p>
          <a:endParaRPr lang="de-DE"/>
        </a:p>
      </dgm:t>
    </dgm:pt>
    <dgm:pt modelId="{3B3675A8-05B7-43F0-A42B-7A4E02CED9AF}" type="sibTrans" cxnId="{067A9B9B-B348-41E2-BF11-51D9382314E3}">
      <dgm:prSet/>
      <dgm:spPr/>
      <dgm:t>
        <a:bodyPr/>
        <a:lstStyle/>
        <a:p>
          <a:endParaRPr lang="de-DE"/>
        </a:p>
      </dgm:t>
    </dgm:pt>
    <dgm:pt modelId="{534A22F9-0D3A-4EF1-85CF-BBED7D309E6F}">
      <dgm:prSet phldrT="[Text]"/>
      <dgm:spPr/>
      <dgm:t>
        <a:bodyPr/>
        <a:lstStyle/>
        <a:p>
          <a:r>
            <a:rPr lang="de-DE" dirty="0"/>
            <a:t>Sprachkurs B2</a:t>
          </a:r>
        </a:p>
      </dgm:t>
    </dgm:pt>
    <dgm:pt modelId="{AE31F833-483A-41C5-8D41-D33AC5CE95A9}" type="parTrans" cxnId="{E036BFF6-A468-4AA2-A72A-CFFCDE4EEB06}">
      <dgm:prSet/>
      <dgm:spPr/>
      <dgm:t>
        <a:bodyPr/>
        <a:lstStyle/>
        <a:p>
          <a:endParaRPr lang="de-DE"/>
        </a:p>
      </dgm:t>
    </dgm:pt>
    <dgm:pt modelId="{D0DF9456-AB99-4791-B2E1-4ECEEAA0717F}" type="sibTrans" cxnId="{E036BFF6-A468-4AA2-A72A-CFFCDE4EEB06}">
      <dgm:prSet/>
      <dgm:spPr/>
      <dgm:t>
        <a:bodyPr/>
        <a:lstStyle/>
        <a:p>
          <a:endParaRPr lang="de-DE"/>
        </a:p>
      </dgm:t>
    </dgm:pt>
    <dgm:pt modelId="{6FC3687C-686C-4B91-BC97-58348AFE0C69}">
      <dgm:prSet phldrT="[Text]"/>
      <dgm:spPr/>
      <dgm:t>
        <a:bodyPr/>
        <a:lstStyle/>
        <a:p>
          <a:r>
            <a:rPr lang="de-DE" dirty="0"/>
            <a:t>Ausgleichsmaßnahmen Teil I</a:t>
          </a:r>
        </a:p>
      </dgm:t>
    </dgm:pt>
    <dgm:pt modelId="{47ADE078-4BA2-4FCB-BC0F-9BA756C54AFF}" type="parTrans" cxnId="{6CC056D8-D908-4FE9-BBDC-522A34A33855}">
      <dgm:prSet/>
      <dgm:spPr/>
      <dgm:t>
        <a:bodyPr/>
        <a:lstStyle/>
        <a:p>
          <a:endParaRPr lang="de-DE"/>
        </a:p>
      </dgm:t>
    </dgm:pt>
    <dgm:pt modelId="{8C851640-1842-411B-93C7-FC8837011157}" type="sibTrans" cxnId="{6CC056D8-D908-4FE9-BBDC-522A34A33855}">
      <dgm:prSet/>
      <dgm:spPr/>
      <dgm:t>
        <a:bodyPr/>
        <a:lstStyle/>
        <a:p>
          <a:endParaRPr lang="de-DE"/>
        </a:p>
      </dgm:t>
    </dgm:pt>
    <dgm:pt modelId="{9C74D7EB-03E5-49D1-BF54-F2F7BE210F6E}">
      <dgm:prSet phldrT="[Text]"/>
      <dgm:spPr/>
      <dgm:t>
        <a:bodyPr/>
        <a:lstStyle/>
        <a:p>
          <a:r>
            <a:rPr lang="de-DE" dirty="0"/>
            <a:t>Besuch von Seminaren/Vorlesungen</a:t>
          </a:r>
        </a:p>
      </dgm:t>
    </dgm:pt>
    <dgm:pt modelId="{659BDC99-A84F-4F40-9341-5963668F7C83}" type="parTrans" cxnId="{4E954291-A818-4B6C-831E-F8D25FFA9B58}">
      <dgm:prSet/>
      <dgm:spPr/>
      <dgm:t>
        <a:bodyPr/>
        <a:lstStyle/>
        <a:p>
          <a:endParaRPr lang="de-DE"/>
        </a:p>
      </dgm:t>
    </dgm:pt>
    <dgm:pt modelId="{BA6B5DA3-9183-4500-AA76-324A6CB08F8D}" type="sibTrans" cxnId="{4E954291-A818-4B6C-831E-F8D25FFA9B58}">
      <dgm:prSet/>
      <dgm:spPr/>
      <dgm:t>
        <a:bodyPr/>
        <a:lstStyle/>
        <a:p>
          <a:endParaRPr lang="de-DE"/>
        </a:p>
      </dgm:t>
    </dgm:pt>
    <dgm:pt modelId="{F592235A-2CE7-4CFE-9C8E-C9D89F36C91A}">
      <dgm:prSet phldrT="[Text]"/>
      <dgm:spPr/>
      <dgm:t>
        <a:bodyPr/>
        <a:lstStyle/>
        <a:p>
          <a:r>
            <a:rPr lang="de-DE" dirty="0"/>
            <a:t>Ausgleichsmaßnahmen Teil II</a:t>
          </a:r>
        </a:p>
      </dgm:t>
    </dgm:pt>
    <dgm:pt modelId="{D013AF9A-385E-4B9A-9D3C-B9046142019C}" type="parTrans" cxnId="{2FC05D58-6BA8-481B-98B8-80102A543405}">
      <dgm:prSet/>
      <dgm:spPr/>
      <dgm:t>
        <a:bodyPr/>
        <a:lstStyle/>
        <a:p>
          <a:endParaRPr lang="de-DE"/>
        </a:p>
      </dgm:t>
    </dgm:pt>
    <dgm:pt modelId="{7345FDB3-2684-4362-94FF-34E71A31D65C}" type="sibTrans" cxnId="{2FC05D58-6BA8-481B-98B8-80102A543405}">
      <dgm:prSet/>
      <dgm:spPr/>
      <dgm:t>
        <a:bodyPr/>
        <a:lstStyle/>
        <a:p>
          <a:endParaRPr lang="de-DE"/>
        </a:p>
      </dgm:t>
    </dgm:pt>
    <dgm:pt modelId="{D3C25F6F-EEB1-4C01-AA57-9F822E3FCC62}">
      <dgm:prSet phldrT="[Text]"/>
      <dgm:spPr/>
      <dgm:t>
        <a:bodyPr/>
        <a:lstStyle/>
        <a:p>
          <a:r>
            <a:rPr lang="de-DE" dirty="0"/>
            <a:t>Anerkennungsjahr (Praxisphase mit Hochschulbegleitung)</a:t>
          </a:r>
        </a:p>
      </dgm:t>
    </dgm:pt>
    <dgm:pt modelId="{DA5EF54C-0F6E-4B47-B9FD-DF533E98215B}" type="parTrans" cxnId="{D57CC54F-EFF7-4056-8766-97427F8B8BD5}">
      <dgm:prSet/>
      <dgm:spPr/>
      <dgm:t>
        <a:bodyPr/>
        <a:lstStyle/>
        <a:p>
          <a:endParaRPr lang="de-DE"/>
        </a:p>
      </dgm:t>
    </dgm:pt>
    <dgm:pt modelId="{5579D178-9E31-4E6D-9AC9-B5321B74FE9C}" type="sibTrans" cxnId="{D57CC54F-EFF7-4056-8766-97427F8B8BD5}">
      <dgm:prSet/>
      <dgm:spPr/>
      <dgm:t>
        <a:bodyPr/>
        <a:lstStyle/>
        <a:p>
          <a:endParaRPr lang="de-DE"/>
        </a:p>
      </dgm:t>
    </dgm:pt>
    <dgm:pt modelId="{FB787DF9-D04C-425F-8B87-4B6085786709}">
      <dgm:prSet phldrT="[Text]"/>
      <dgm:spPr/>
      <dgm:t>
        <a:bodyPr/>
        <a:lstStyle/>
        <a:p>
          <a:r>
            <a:rPr lang="de-DE" dirty="0"/>
            <a:t>Abschluss Kolloquium</a:t>
          </a:r>
        </a:p>
      </dgm:t>
    </dgm:pt>
    <dgm:pt modelId="{0EA7E0CE-CE68-4CB9-85DB-BC3774DA51BD}" type="parTrans" cxnId="{E42BEFD2-D6D4-41F7-AEA4-64C513945722}">
      <dgm:prSet/>
      <dgm:spPr/>
      <dgm:t>
        <a:bodyPr/>
        <a:lstStyle/>
        <a:p>
          <a:endParaRPr lang="de-DE"/>
        </a:p>
      </dgm:t>
    </dgm:pt>
    <dgm:pt modelId="{FA532C41-11DE-4A7F-9AF0-4861613554EF}" type="sibTrans" cxnId="{E42BEFD2-D6D4-41F7-AEA4-64C513945722}">
      <dgm:prSet/>
      <dgm:spPr/>
      <dgm:t>
        <a:bodyPr/>
        <a:lstStyle/>
        <a:p>
          <a:endParaRPr lang="de-DE"/>
        </a:p>
      </dgm:t>
    </dgm:pt>
    <dgm:pt modelId="{B4904E87-705D-4C60-8448-F550D13B9DD6}" type="pres">
      <dgm:prSet presAssocID="{A9B0FD6F-791D-4C57-A32B-F284F3EEE825}" presName="rootnode" presStyleCnt="0">
        <dgm:presLayoutVars>
          <dgm:chMax/>
          <dgm:chPref/>
          <dgm:dir/>
          <dgm:animLvl val="lvl"/>
        </dgm:presLayoutVars>
      </dgm:prSet>
      <dgm:spPr/>
    </dgm:pt>
    <dgm:pt modelId="{FB51814E-B870-4AA4-A26D-71FFB6063176}" type="pres">
      <dgm:prSet presAssocID="{E9F134E1-7078-4C89-BE8F-977C494C3C15}" presName="composite" presStyleCnt="0"/>
      <dgm:spPr/>
    </dgm:pt>
    <dgm:pt modelId="{BAF28E21-73DC-4B93-8713-B44FE76DFABD}" type="pres">
      <dgm:prSet presAssocID="{E9F134E1-7078-4C89-BE8F-977C494C3C15}" presName="LShape" presStyleLbl="alignNode1" presStyleIdx="0" presStyleCnt="5"/>
      <dgm:spPr/>
    </dgm:pt>
    <dgm:pt modelId="{0FAB705F-CC5C-4ED2-99C4-7134EF211013}" type="pres">
      <dgm:prSet presAssocID="{E9F134E1-7078-4C89-BE8F-977C494C3C15}" presName="ParentText" presStyleLbl="revTx" presStyleIdx="0" presStyleCnt="3">
        <dgm:presLayoutVars>
          <dgm:chMax val="0"/>
          <dgm:chPref val="0"/>
          <dgm:bulletEnabled val="1"/>
        </dgm:presLayoutVars>
      </dgm:prSet>
      <dgm:spPr/>
    </dgm:pt>
    <dgm:pt modelId="{C800E90F-7234-404A-BC23-5692B6959AF1}" type="pres">
      <dgm:prSet presAssocID="{E9F134E1-7078-4C89-BE8F-977C494C3C15}" presName="Triangle" presStyleLbl="alignNode1" presStyleIdx="1" presStyleCnt="5"/>
      <dgm:spPr/>
    </dgm:pt>
    <dgm:pt modelId="{A466CE62-2DE7-466F-9262-26FA84FEB151}" type="pres">
      <dgm:prSet presAssocID="{1A5F957A-A56C-468F-A8BB-1CD9859F72F6}" presName="sibTrans" presStyleCnt="0"/>
      <dgm:spPr/>
    </dgm:pt>
    <dgm:pt modelId="{2CE8B593-D821-45F8-9B06-574E8DE469EE}" type="pres">
      <dgm:prSet presAssocID="{1A5F957A-A56C-468F-A8BB-1CD9859F72F6}" presName="space" presStyleCnt="0"/>
      <dgm:spPr/>
    </dgm:pt>
    <dgm:pt modelId="{FFD89900-7C17-436B-B8E3-56447D2250FC}" type="pres">
      <dgm:prSet presAssocID="{6FC3687C-686C-4B91-BC97-58348AFE0C69}" presName="composite" presStyleCnt="0"/>
      <dgm:spPr/>
    </dgm:pt>
    <dgm:pt modelId="{20CA18D5-0FCC-45DC-8FA8-0C367889058C}" type="pres">
      <dgm:prSet presAssocID="{6FC3687C-686C-4B91-BC97-58348AFE0C69}" presName="LShape" presStyleLbl="alignNode1" presStyleIdx="2" presStyleCnt="5"/>
      <dgm:spPr/>
    </dgm:pt>
    <dgm:pt modelId="{8736AF5C-A821-42A9-B628-C92D7E719243}" type="pres">
      <dgm:prSet presAssocID="{6FC3687C-686C-4B91-BC97-58348AFE0C69}" presName="ParentText" presStyleLbl="revTx" presStyleIdx="1" presStyleCnt="3">
        <dgm:presLayoutVars>
          <dgm:chMax val="0"/>
          <dgm:chPref val="0"/>
          <dgm:bulletEnabled val="1"/>
        </dgm:presLayoutVars>
      </dgm:prSet>
      <dgm:spPr/>
    </dgm:pt>
    <dgm:pt modelId="{E11F769C-15B3-43AD-BAF8-CA9896D557F3}" type="pres">
      <dgm:prSet presAssocID="{6FC3687C-686C-4B91-BC97-58348AFE0C69}" presName="Triangle" presStyleLbl="alignNode1" presStyleIdx="3" presStyleCnt="5"/>
      <dgm:spPr/>
    </dgm:pt>
    <dgm:pt modelId="{DE78D7F8-3BDD-4883-BEC4-2965D51CE825}" type="pres">
      <dgm:prSet presAssocID="{8C851640-1842-411B-93C7-FC8837011157}" presName="sibTrans" presStyleCnt="0"/>
      <dgm:spPr/>
    </dgm:pt>
    <dgm:pt modelId="{8D9A3EF4-B050-4C1F-BD75-86E427BB6E32}" type="pres">
      <dgm:prSet presAssocID="{8C851640-1842-411B-93C7-FC8837011157}" presName="space" presStyleCnt="0"/>
      <dgm:spPr/>
    </dgm:pt>
    <dgm:pt modelId="{A214F421-D634-4AF8-BFCC-B85E91209DD0}" type="pres">
      <dgm:prSet presAssocID="{F592235A-2CE7-4CFE-9C8E-C9D89F36C91A}" presName="composite" presStyleCnt="0"/>
      <dgm:spPr/>
    </dgm:pt>
    <dgm:pt modelId="{B76ADFF7-9207-41E8-9B4D-C790DBE26941}" type="pres">
      <dgm:prSet presAssocID="{F592235A-2CE7-4CFE-9C8E-C9D89F36C91A}" presName="LShape" presStyleLbl="alignNode1" presStyleIdx="4" presStyleCnt="5"/>
      <dgm:spPr/>
    </dgm:pt>
    <dgm:pt modelId="{5D4EE524-7BF1-401A-92D9-A57D0DF5ED09}" type="pres">
      <dgm:prSet presAssocID="{F592235A-2CE7-4CFE-9C8E-C9D89F36C91A}" presName="ParentText" presStyleLbl="revTx" presStyleIdx="2" presStyleCnt="3">
        <dgm:presLayoutVars>
          <dgm:chMax val="0"/>
          <dgm:chPref val="0"/>
          <dgm:bulletEnabled val="1"/>
        </dgm:presLayoutVars>
      </dgm:prSet>
      <dgm:spPr/>
    </dgm:pt>
  </dgm:ptLst>
  <dgm:cxnLst>
    <dgm:cxn modelId="{B0C54722-046C-4F80-B10F-32F182DD1813}" type="presOf" srcId="{9C74D7EB-03E5-49D1-BF54-F2F7BE210F6E}" destId="{8736AF5C-A821-42A9-B628-C92D7E719243}" srcOrd="0" destOrd="2" presId="urn:microsoft.com/office/officeart/2009/3/layout/StepUpProcess"/>
    <dgm:cxn modelId="{D57CC54F-EFF7-4056-8766-97427F8B8BD5}" srcId="{F592235A-2CE7-4CFE-9C8E-C9D89F36C91A}" destId="{D3C25F6F-EEB1-4C01-AA57-9F822E3FCC62}" srcOrd="0" destOrd="0" parTransId="{DA5EF54C-0F6E-4B47-B9FD-DF533E98215B}" sibTransId="{5579D178-9E31-4E6D-9AC9-B5321B74FE9C}"/>
    <dgm:cxn modelId="{AE8D5E77-B703-44CD-AD6E-DC625730912F}" type="presOf" srcId="{F592235A-2CE7-4CFE-9C8E-C9D89F36C91A}" destId="{5D4EE524-7BF1-401A-92D9-A57D0DF5ED09}" srcOrd="0" destOrd="0" presId="urn:microsoft.com/office/officeart/2009/3/layout/StepUpProcess"/>
    <dgm:cxn modelId="{2FC05D58-6BA8-481B-98B8-80102A543405}" srcId="{A9B0FD6F-791D-4C57-A32B-F284F3EEE825}" destId="{F592235A-2CE7-4CFE-9C8E-C9D89F36C91A}" srcOrd="2" destOrd="0" parTransId="{D013AF9A-385E-4B9A-9D3C-B9046142019C}" sibTransId="{7345FDB3-2684-4362-94FF-34E71A31D65C}"/>
    <dgm:cxn modelId="{98E7285A-5D38-43A2-8C48-4BA56A9CDE74}" srcId="{6FC3687C-686C-4B91-BC97-58348AFE0C69}" destId="{A3A5B268-2C4C-42C5-969E-BE9C4EB4171C}" srcOrd="0" destOrd="0" parTransId="{1C86755D-9831-4DD0-AA69-8EE92B6E6BF8}" sibTransId="{F58361A4-D337-499F-9B98-E56F49A6CFEE}"/>
    <dgm:cxn modelId="{8A2B268F-79EF-4534-9DE5-0FDDA4E340D7}" type="presOf" srcId="{D3C25F6F-EEB1-4C01-AA57-9F822E3FCC62}" destId="{5D4EE524-7BF1-401A-92D9-A57D0DF5ED09}" srcOrd="0" destOrd="1" presId="urn:microsoft.com/office/officeart/2009/3/layout/StepUpProcess"/>
    <dgm:cxn modelId="{4E954291-A818-4B6C-831E-F8D25FFA9B58}" srcId="{6FC3687C-686C-4B91-BC97-58348AFE0C69}" destId="{9C74D7EB-03E5-49D1-BF54-F2F7BE210F6E}" srcOrd="1" destOrd="0" parTransId="{659BDC99-A84F-4F40-9341-5963668F7C83}" sibTransId="{BA6B5DA3-9183-4500-AA76-324A6CB08F8D}"/>
    <dgm:cxn modelId="{AECA5593-0765-45F9-A48B-5F6C89016DBF}" type="presOf" srcId="{A3A5B268-2C4C-42C5-969E-BE9C4EB4171C}" destId="{8736AF5C-A821-42A9-B628-C92D7E719243}" srcOrd="0" destOrd="1" presId="urn:microsoft.com/office/officeart/2009/3/layout/StepUpProcess"/>
    <dgm:cxn modelId="{3CA8909B-3E97-435C-8FC2-7B6549E6D97D}" type="presOf" srcId="{A9B0FD6F-791D-4C57-A32B-F284F3EEE825}" destId="{B4904E87-705D-4C60-8448-F550D13B9DD6}" srcOrd="0" destOrd="0" presId="urn:microsoft.com/office/officeart/2009/3/layout/StepUpProcess"/>
    <dgm:cxn modelId="{067A9B9B-B348-41E2-BF11-51D9382314E3}" srcId="{E9F134E1-7078-4C89-BE8F-977C494C3C15}" destId="{A153F479-DD5B-430C-9ECA-F4ABB381FD66}" srcOrd="0" destOrd="0" parTransId="{79F38B55-4FD9-4007-A25A-66C288C512C5}" sibTransId="{3B3675A8-05B7-43F0-A42B-7A4E02CED9AF}"/>
    <dgm:cxn modelId="{43628DAA-C308-465A-AAD2-C309BC73B8E2}" type="presOf" srcId="{FB787DF9-D04C-425F-8B87-4B6085786709}" destId="{5D4EE524-7BF1-401A-92D9-A57D0DF5ED09}" srcOrd="0" destOrd="2" presId="urn:microsoft.com/office/officeart/2009/3/layout/StepUpProcess"/>
    <dgm:cxn modelId="{8740B4AB-8FC8-476B-92EE-A5E2267FEF14}" type="presOf" srcId="{6FC3687C-686C-4B91-BC97-58348AFE0C69}" destId="{8736AF5C-A821-42A9-B628-C92D7E719243}" srcOrd="0" destOrd="0" presId="urn:microsoft.com/office/officeart/2009/3/layout/StepUpProcess"/>
    <dgm:cxn modelId="{1150E7BA-C9AE-4963-A396-338CC4FB8A91}" type="presOf" srcId="{E9F134E1-7078-4C89-BE8F-977C494C3C15}" destId="{0FAB705F-CC5C-4ED2-99C4-7134EF211013}" srcOrd="0" destOrd="0" presId="urn:microsoft.com/office/officeart/2009/3/layout/StepUpProcess"/>
    <dgm:cxn modelId="{E07749D2-EEBE-4B57-B97A-C93049FB6AB0}" type="presOf" srcId="{A153F479-DD5B-430C-9ECA-F4ABB381FD66}" destId="{0FAB705F-CC5C-4ED2-99C4-7134EF211013}" srcOrd="0" destOrd="1" presId="urn:microsoft.com/office/officeart/2009/3/layout/StepUpProcess"/>
    <dgm:cxn modelId="{E42BEFD2-D6D4-41F7-AEA4-64C513945722}" srcId="{F592235A-2CE7-4CFE-9C8E-C9D89F36C91A}" destId="{FB787DF9-D04C-425F-8B87-4B6085786709}" srcOrd="1" destOrd="0" parTransId="{0EA7E0CE-CE68-4CB9-85DB-BC3774DA51BD}" sibTransId="{FA532C41-11DE-4A7F-9AF0-4861613554EF}"/>
    <dgm:cxn modelId="{B6C97AD4-DFFC-4B92-9727-F30FEDB49F29}" type="presOf" srcId="{534A22F9-0D3A-4EF1-85CF-BBED7D309E6F}" destId="{0FAB705F-CC5C-4ED2-99C4-7134EF211013}" srcOrd="0" destOrd="2" presId="urn:microsoft.com/office/officeart/2009/3/layout/StepUpProcess"/>
    <dgm:cxn modelId="{6CC056D8-D908-4FE9-BBDC-522A34A33855}" srcId="{A9B0FD6F-791D-4C57-A32B-F284F3EEE825}" destId="{6FC3687C-686C-4B91-BC97-58348AFE0C69}" srcOrd="1" destOrd="0" parTransId="{47ADE078-4BA2-4FCB-BC0F-9BA756C54AFF}" sibTransId="{8C851640-1842-411B-93C7-FC8837011157}"/>
    <dgm:cxn modelId="{3801DEED-CB41-4488-889D-AA9C3C5915EF}" srcId="{A9B0FD6F-791D-4C57-A32B-F284F3EEE825}" destId="{E9F134E1-7078-4C89-BE8F-977C494C3C15}" srcOrd="0" destOrd="0" parTransId="{B6FBBEDA-A2AA-42F1-B34B-A9D31B6495DE}" sibTransId="{1A5F957A-A56C-468F-A8BB-1CD9859F72F6}"/>
    <dgm:cxn modelId="{E036BFF6-A468-4AA2-A72A-CFFCDE4EEB06}" srcId="{E9F134E1-7078-4C89-BE8F-977C494C3C15}" destId="{534A22F9-0D3A-4EF1-85CF-BBED7D309E6F}" srcOrd="1" destOrd="0" parTransId="{AE31F833-483A-41C5-8D41-D33AC5CE95A9}" sibTransId="{D0DF9456-AB99-4791-B2E1-4ECEEAA0717F}"/>
    <dgm:cxn modelId="{989D5B03-BC5E-4C15-B7AB-10EB0D3C6F0E}" type="presParOf" srcId="{B4904E87-705D-4C60-8448-F550D13B9DD6}" destId="{FB51814E-B870-4AA4-A26D-71FFB6063176}" srcOrd="0" destOrd="0" presId="urn:microsoft.com/office/officeart/2009/3/layout/StepUpProcess"/>
    <dgm:cxn modelId="{62160A01-A24E-480F-9603-9C5E4D3C826E}" type="presParOf" srcId="{FB51814E-B870-4AA4-A26D-71FFB6063176}" destId="{BAF28E21-73DC-4B93-8713-B44FE76DFABD}" srcOrd="0" destOrd="0" presId="urn:microsoft.com/office/officeart/2009/3/layout/StepUpProcess"/>
    <dgm:cxn modelId="{7D2DCF48-00F4-495E-B3C2-01BBB632D452}" type="presParOf" srcId="{FB51814E-B870-4AA4-A26D-71FFB6063176}" destId="{0FAB705F-CC5C-4ED2-99C4-7134EF211013}" srcOrd="1" destOrd="0" presId="urn:microsoft.com/office/officeart/2009/3/layout/StepUpProcess"/>
    <dgm:cxn modelId="{A1892164-442F-4254-A6F9-86B94BFD1AC8}" type="presParOf" srcId="{FB51814E-B870-4AA4-A26D-71FFB6063176}" destId="{C800E90F-7234-404A-BC23-5692B6959AF1}" srcOrd="2" destOrd="0" presId="urn:microsoft.com/office/officeart/2009/3/layout/StepUpProcess"/>
    <dgm:cxn modelId="{88AF682C-E1D7-43CD-8A7A-DD4479BC8F2C}" type="presParOf" srcId="{B4904E87-705D-4C60-8448-F550D13B9DD6}" destId="{A466CE62-2DE7-466F-9262-26FA84FEB151}" srcOrd="1" destOrd="0" presId="urn:microsoft.com/office/officeart/2009/3/layout/StepUpProcess"/>
    <dgm:cxn modelId="{891D3D78-E5C7-43D5-9D58-E15D64DE3AC5}" type="presParOf" srcId="{A466CE62-2DE7-466F-9262-26FA84FEB151}" destId="{2CE8B593-D821-45F8-9B06-574E8DE469EE}" srcOrd="0" destOrd="0" presId="urn:microsoft.com/office/officeart/2009/3/layout/StepUpProcess"/>
    <dgm:cxn modelId="{BC0059FA-AA5E-454E-B91F-6AF03F8F2091}" type="presParOf" srcId="{B4904E87-705D-4C60-8448-F550D13B9DD6}" destId="{FFD89900-7C17-436B-B8E3-56447D2250FC}" srcOrd="2" destOrd="0" presId="urn:microsoft.com/office/officeart/2009/3/layout/StepUpProcess"/>
    <dgm:cxn modelId="{6463208E-6342-4259-AAE9-6AF6BE13CC33}" type="presParOf" srcId="{FFD89900-7C17-436B-B8E3-56447D2250FC}" destId="{20CA18D5-0FCC-45DC-8FA8-0C367889058C}" srcOrd="0" destOrd="0" presId="urn:microsoft.com/office/officeart/2009/3/layout/StepUpProcess"/>
    <dgm:cxn modelId="{8CEA7CCA-79F7-4870-B483-522E2420F9A0}" type="presParOf" srcId="{FFD89900-7C17-436B-B8E3-56447D2250FC}" destId="{8736AF5C-A821-42A9-B628-C92D7E719243}" srcOrd="1" destOrd="0" presId="urn:microsoft.com/office/officeart/2009/3/layout/StepUpProcess"/>
    <dgm:cxn modelId="{47BBAD05-3663-4649-84C7-A806D45E82F0}" type="presParOf" srcId="{FFD89900-7C17-436B-B8E3-56447D2250FC}" destId="{E11F769C-15B3-43AD-BAF8-CA9896D557F3}" srcOrd="2" destOrd="0" presId="urn:microsoft.com/office/officeart/2009/3/layout/StepUpProcess"/>
    <dgm:cxn modelId="{5F53866F-664A-4DD7-9657-93811D5BA97E}" type="presParOf" srcId="{B4904E87-705D-4C60-8448-F550D13B9DD6}" destId="{DE78D7F8-3BDD-4883-BEC4-2965D51CE825}" srcOrd="3" destOrd="0" presId="urn:microsoft.com/office/officeart/2009/3/layout/StepUpProcess"/>
    <dgm:cxn modelId="{03CF1C77-CA68-4271-A9BD-522EF3B921F0}" type="presParOf" srcId="{DE78D7F8-3BDD-4883-BEC4-2965D51CE825}" destId="{8D9A3EF4-B050-4C1F-BD75-86E427BB6E32}" srcOrd="0" destOrd="0" presId="urn:microsoft.com/office/officeart/2009/3/layout/StepUpProcess"/>
    <dgm:cxn modelId="{906F53B5-B675-43C4-AEA0-1940D713C00B}" type="presParOf" srcId="{B4904E87-705D-4C60-8448-F550D13B9DD6}" destId="{A214F421-D634-4AF8-BFCC-B85E91209DD0}" srcOrd="4" destOrd="0" presId="urn:microsoft.com/office/officeart/2009/3/layout/StepUpProcess"/>
    <dgm:cxn modelId="{2E127E20-50E8-4F81-BEBB-D988D4A577EF}" type="presParOf" srcId="{A214F421-D634-4AF8-BFCC-B85E91209DD0}" destId="{B76ADFF7-9207-41E8-9B4D-C790DBE26941}" srcOrd="0" destOrd="0" presId="urn:microsoft.com/office/officeart/2009/3/layout/StepUpProcess"/>
    <dgm:cxn modelId="{EF940AEC-8D0F-45D4-B6C5-0B5D169C43CF}" type="presParOf" srcId="{A214F421-D634-4AF8-BFCC-B85E91209DD0}" destId="{5D4EE524-7BF1-401A-92D9-A57D0DF5ED09}" srcOrd="1" destOrd="0" presId="urn:microsoft.com/office/officeart/2009/3/layout/StepUp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43EE0D5-97D8-4E3C-A248-8453AA3854BC}" type="doc">
      <dgm:prSet loTypeId="urn:microsoft.com/office/officeart/2005/8/layout/equation1" loCatId="relationship" qsTypeId="urn:microsoft.com/office/officeart/2005/8/quickstyle/simple1" qsCatId="simple" csTypeId="urn:microsoft.com/office/officeart/2005/8/colors/colorful2" csCatId="colorful" phldr="1"/>
      <dgm:spPr/>
      <dgm:t>
        <a:bodyPr/>
        <a:lstStyle/>
        <a:p>
          <a:endParaRPr lang="de-DE"/>
        </a:p>
      </dgm:t>
    </dgm:pt>
    <dgm:pt modelId="{BB5E5B9B-D6E6-456E-BD7E-91201A948713}">
      <dgm:prSet phldrT="[Text]"/>
      <dgm:spPr/>
      <dgm:t>
        <a:bodyPr/>
        <a:lstStyle/>
        <a:p>
          <a:r>
            <a:rPr lang="de-DE" dirty="0"/>
            <a:t>Tätigkeit in der Praxisstelle + Praxisanleitung</a:t>
          </a:r>
        </a:p>
      </dgm:t>
    </dgm:pt>
    <dgm:pt modelId="{76057035-D9CC-4950-93D0-7D71B67AD84B}" type="parTrans" cxnId="{39591DE9-D32A-4A82-B339-60A67A6141A3}">
      <dgm:prSet/>
      <dgm:spPr/>
      <dgm:t>
        <a:bodyPr/>
        <a:lstStyle/>
        <a:p>
          <a:endParaRPr lang="de-DE"/>
        </a:p>
      </dgm:t>
    </dgm:pt>
    <dgm:pt modelId="{F34EDA80-681B-4E3B-9A2E-FD3B7DADC842}" type="sibTrans" cxnId="{39591DE9-D32A-4A82-B339-60A67A6141A3}">
      <dgm:prSet/>
      <dgm:spPr/>
      <dgm:t>
        <a:bodyPr/>
        <a:lstStyle/>
        <a:p>
          <a:endParaRPr lang="de-DE"/>
        </a:p>
      </dgm:t>
    </dgm:pt>
    <dgm:pt modelId="{8064489C-6299-45F3-9202-B2584F9D7496}">
      <dgm:prSet phldrT="[Text]"/>
      <dgm:spPr/>
      <dgm:t>
        <a:bodyPr/>
        <a:lstStyle/>
        <a:p>
          <a:r>
            <a:rPr lang="de-DE" dirty="0"/>
            <a:t>Studientag  (Montag/Mittwoch)  inkl.</a:t>
          </a:r>
        </a:p>
        <a:p>
          <a:r>
            <a:rPr lang="de-DE" dirty="0"/>
            <a:t>Praxisbegleitveranstaltung </a:t>
          </a:r>
        </a:p>
      </dgm:t>
    </dgm:pt>
    <dgm:pt modelId="{F4D56185-6D79-4A58-8945-6B0E0E0DA4E9}" type="parTrans" cxnId="{BAA0A01A-59A5-4D55-B442-5E38900F650F}">
      <dgm:prSet/>
      <dgm:spPr/>
      <dgm:t>
        <a:bodyPr/>
        <a:lstStyle/>
        <a:p>
          <a:endParaRPr lang="de-DE"/>
        </a:p>
      </dgm:t>
    </dgm:pt>
    <dgm:pt modelId="{F065239A-1A5A-486D-B86E-A6DE0EDCB347}" type="sibTrans" cxnId="{BAA0A01A-59A5-4D55-B442-5E38900F650F}">
      <dgm:prSet/>
      <dgm:spPr/>
      <dgm:t>
        <a:bodyPr/>
        <a:lstStyle/>
        <a:p>
          <a:endParaRPr lang="de-DE"/>
        </a:p>
      </dgm:t>
    </dgm:pt>
    <dgm:pt modelId="{46D77ED7-2E77-4380-BE4A-C9F9F658FF0D}">
      <dgm:prSet phldrT="[Text]"/>
      <dgm:spPr/>
      <dgm:t>
        <a:bodyPr/>
        <a:lstStyle/>
        <a:p>
          <a:r>
            <a:rPr lang="de-DE" dirty="0"/>
            <a:t>Anerkennungsjahr</a:t>
          </a:r>
        </a:p>
      </dgm:t>
    </dgm:pt>
    <dgm:pt modelId="{4EB885C2-7C22-4021-B773-8D85A741E3BD}" type="parTrans" cxnId="{33E1D09C-465E-4FAD-8000-DE6DD51C87D3}">
      <dgm:prSet/>
      <dgm:spPr/>
      <dgm:t>
        <a:bodyPr/>
        <a:lstStyle/>
        <a:p>
          <a:endParaRPr lang="de-DE"/>
        </a:p>
      </dgm:t>
    </dgm:pt>
    <dgm:pt modelId="{D8FA288F-C7D9-41EF-ABB7-21242F0D2DE2}" type="sibTrans" cxnId="{33E1D09C-465E-4FAD-8000-DE6DD51C87D3}">
      <dgm:prSet/>
      <dgm:spPr/>
      <dgm:t>
        <a:bodyPr/>
        <a:lstStyle/>
        <a:p>
          <a:endParaRPr lang="de-DE"/>
        </a:p>
      </dgm:t>
    </dgm:pt>
    <dgm:pt modelId="{EEA710C9-93B3-4635-804A-8E034345DA99}" type="pres">
      <dgm:prSet presAssocID="{543EE0D5-97D8-4E3C-A248-8453AA3854BC}" presName="linearFlow" presStyleCnt="0">
        <dgm:presLayoutVars>
          <dgm:dir/>
          <dgm:resizeHandles val="exact"/>
        </dgm:presLayoutVars>
      </dgm:prSet>
      <dgm:spPr/>
    </dgm:pt>
    <dgm:pt modelId="{C6970778-86C0-4EB9-A2B7-34464845BB51}" type="pres">
      <dgm:prSet presAssocID="{BB5E5B9B-D6E6-456E-BD7E-91201A948713}" presName="node" presStyleLbl="node1" presStyleIdx="0" presStyleCnt="3">
        <dgm:presLayoutVars>
          <dgm:bulletEnabled val="1"/>
        </dgm:presLayoutVars>
      </dgm:prSet>
      <dgm:spPr/>
    </dgm:pt>
    <dgm:pt modelId="{2E7FF566-CE84-46B8-A588-56486A3523AC}" type="pres">
      <dgm:prSet presAssocID="{F34EDA80-681B-4E3B-9A2E-FD3B7DADC842}" presName="spacerL" presStyleCnt="0"/>
      <dgm:spPr/>
    </dgm:pt>
    <dgm:pt modelId="{48C730A8-949C-40FD-A7A9-FBE4FCC377A3}" type="pres">
      <dgm:prSet presAssocID="{F34EDA80-681B-4E3B-9A2E-FD3B7DADC842}" presName="sibTrans" presStyleLbl="sibTrans2D1" presStyleIdx="0" presStyleCnt="2"/>
      <dgm:spPr/>
    </dgm:pt>
    <dgm:pt modelId="{A6D0582B-211A-4302-8FB4-FF8081D354D7}" type="pres">
      <dgm:prSet presAssocID="{F34EDA80-681B-4E3B-9A2E-FD3B7DADC842}" presName="spacerR" presStyleCnt="0"/>
      <dgm:spPr/>
    </dgm:pt>
    <dgm:pt modelId="{E4F74F60-5C50-424A-8EB4-08DC0F09C22C}" type="pres">
      <dgm:prSet presAssocID="{8064489C-6299-45F3-9202-B2584F9D7496}" presName="node" presStyleLbl="node1" presStyleIdx="1" presStyleCnt="3">
        <dgm:presLayoutVars>
          <dgm:bulletEnabled val="1"/>
        </dgm:presLayoutVars>
      </dgm:prSet>
      <dgm:spPr/>
    </dgm:pt>
    <dgm:pt modelId="{9A0A484F-DF5C-4B49-AA38-AB5B66F5C509}" type="pres">
      <dgm:prSet presAssocID="{F065239A-1A5A-486D-B86E-A6DE0EDCB347}" presName="spacerL" presStyleCnt="0"/>
      <dgm:spPr/>
    </dgm:pt>
    <dgm:pt modelId="{29AB80A4-5627-4FC2-84F3-E086433F2A84}" type="pres">
      <dgm:prSet presAssocID="{F065239A-1A5A-486D-B86E-A6DE0EDCB347}" presName="sibTrans" presStyleLbl="sibTrans2D1" presStyleIdx="1" presStyleCnt="2"/>
      <dgm:spPr/>
    </dgm:pt>
    <dgm:pt modelId="{F347C6F4-C115-4F5A-92D6-E26E8A4219CE}" type="pres">
      <dgm:prSet presAssocID="{F065239A-1A5A-486D-B86E-A6DE0EDCB347}" presName="spacerR" presStyleCnt="0"/>
      <dgm:spPr/>
    </dgm:pt>
    <dgm:pt modelId="{7C5E38D8-C433-470A-A4C7-267B65B9BD2B}" type="pres">
      <dgm:prSet presAssocID="{46D77ED7-2E77-4380-BE4A-C9F9F658FF0D}" presName="node" presStyleLbl="node1" presStyleIdx="2" presStyleCnt="3">
        <dgm:presLayoutVars>
          <dgm:bulletEnabled val="1"/>
        </dgm:presLayoutVars>
      </dgm:prSet>
      <dgm:spPr/>
    </dgm:pt>
  </dgm:ptLst>
  <dgm:cxnLst>
    <dgm:cxn modelId="{70CF5716-2C3A-4A93-90EC-088E63917717}" type="presOf" srcId="{543EE0D5-97D8-4E3C-A248-8453AA3854BC}" destId="{EEA710C9-93B3-4635-804A-8E034345DA99}" srcOrd="0" destOrd="0" presId="urn:microsoft.com/office/officeart/2005/8/layout/equation1"/>
    <dgm:cxn modelId="{BAA0A01A-59A5-4D55-B442-5E38900F650F}" srcId="{543EE0D5-97D8-4E3C-A248-8453AA3854BC}" destId="{8064489C-6299-45F3-9202-B2584F9D7496}" srcOrd="1" destOrd="0" parTransId="{F4D56185-6D79-4A58-8945-6B0E0E0DA4E9}" sibTransId="{F065239A-1A5A-486D-B86E-A6DE0EDCB347}"/>
    <dgm:cxn modelId="{4B6AD377-5EB6-429F-8460-B2CDA142E45B}" type="presOf" srcId="{BB5E5B9B-D6E6-456E-BD7E-91201A948713}" destId="{C6970778-86C0-4EB9-A2B7-34464845BB51}" srcOrd="0" destOrd="0" presId="urn:microsoft.com/office/officeart/2005/8/layout/equation1"/>
    <dgm:cxn modelId="{225A6096-DBCD-472B-ADF6-C058B30D22DE}" type="presOf" srcId="{F34EDA80-681B-4E3B-9A2E-FD3B7DADC842}" destId="{48C730A8-949C-40FD-A7A9-FBE4FCC377A3}" srcOrd="0" destOrd="0" presId="urn:microsoft.com/office/officeart/2005/8/layout/equation1"/>
    <dgm:cxn modelId="{33E1D09C-465E-4FAD-8000-DE6DD51C87D3}" srcId="{543EE0D5-97D8-4E3C-A248-8453AA3854BC}" destId="{46D77ED7-2E77-4380-BE4A-C9F9F658FF0D}" srcOrd="2" destOrd="0" parTransId="{4EB885C2-7C22-4021-B773-8D85A741E3BD}" sibTransId="{D8FA288F-C7D9-41EF-ABB7-21242F0D2DE2}"/>
    <dgm:cxn modelId="{21DEDBA5-796F-4D60-AC07-B1377D77F2CC}" type="presOf" srcId="{46D77ED7-2E77-4380-BE4A-C9F9F658FF0D}" destId="{7C5E38D8-C433-470A-A4C7-267B65B9BD2B}" srcOrd="0" destOrd="0" presId="urn:microsoft.com/office/officeart/2005/8/layout/equation1"/>
    <dgm:cxn modelId="{F84C56D2-72C6-4AD6-914E-C86BC57107A5}" type="presOf" srcId="{F065239A-1A5A-486D-B86E-A6DE0EDCB347}" destId="{29AB80A4-5627-4FC2-84F3-E086433F2A84}" srcOrd="0" destOrd="0" presId="urn:microsoft.com/office/officeart/2005/8/layout/equation1"/>
    <dgm:cxn modelId="{45CD6CDC-394E-484C-9F92-59F91ADF4DC1}" type="presOf" srcId="{8064489C-6299-45F3-9202-B2584F9D7496}" destId="{E4F74F60-5C50-424A-8EB4-08DC0F09C22C}" srcOrd="0" destOrd="0" presId="urn:microsoft.com/office/officeart/2005/8/layout/equation1"/>
    <dgm:cxn modelId="{39591DE9-D32A-4A82-B339-60A67A6141A3}" srcId="{543EE0D5-97D8-4E3C-A248-8453AA3854BC}" destId="{BB5E5B9B-D6E6-456E-BD7E-91201A948713}" srcOrd="0" destOrd="0" parTransId="{76057035-D9CC-4950-93D0-7D71B67AD84B}" sibTransId="{F34EDA80-681B-4E3B-9A2E-FD3B7DADC842}"/>
    <dgm:cxn modelId="{8B720BA8-B86E-405B-9B04-C63CF0DBA6B6}" type="presParOf" srcId="{EEA710C9-93B3-4635-804A-8E034345DA99}" destId="{C6970778-86C0-4EB9-A2B7-34464845BB51}" srcOrd="0" destOrd="0" presId="urn:microsoft.com/office/officeart/2005/8/layout/equation1"/>
    <dgm:cxn modelId="{31FA74C7-7737-40D5-BA16-F1618790A6D7}" type="presParOf" srcId="{EEA710C9-93B3-4635-804A-8E034345DA99}" destId="{2E7FF566-CE84-46B8-A588-56486A3523AC}" srcOrd="1" destOrd="0" presId="urn:microsoft.com/office/officeart/2005/8/layout/equation1"/>
    <dgm:cxn modelId="{20A677C1-5AD3-4FCF-9129-7DD50BE1BE37}" type="presParOf" srcId="{EEA710C9-93B3-4635-804A-8E034345DA99}" destId="{48C730A8-949C-40FD-A7A9-FBE4FCC377A3}" srcOrd="2" destOrd="0" presId="urn:microsoft.com/office/officeart/2005/8/layout/equation1"/>
    <dgm:cxn modelId="{986BCB27-AAEF-4575-8D09-FAFFB37F2EB1}" type="presParOf" srcId="{EEA710C9-93B3-4635-804A-8E034345DA99}" destId="{A6D0582B-211A-4302-8FB4-FF8081D354D7}" srcOrd="3" destOrd="0" presId="urn:microsoft.com/office/officeart/2005/8/layout/equation1"/>
    <dgm:cxn modelId="{4A0810E2-4DA6-4CDB-9339-3279A7C86B09}" type="presParOf" srcId="{EEA710C9-93B3-4635-804A-8E034345DA99}" destId="{E4F74F60-5C50-424A-8EB4-08DC0F09C22C}" srcOrd="4" destOrd="0" presId="urn:microsoft.com/office/officeart/2005/8/layout/equation1"/>
    <dgm:cxn modelId="{78080F60-05B9-490A-8088-2EA30CF6F970}" type="presParOf" srcId="{EEA710C9-93B3-4635-804A-8E034345DA99}" destId="{9A0A484F-DF5C-4B49-AA38-AB5B66F5C509}" srcOrd="5" destOrd="0" presId="urn:microsoft.com/office/officeart/2005/8/layout/equation1"/>
    <dgm:cxn modelId="{E9C09CFB-EFD0-4B4C-81A3-040BB3EDF5EF}" type="presParOf" srcId="{EEA710C9-93B3-4635-804A-8E034345DA99}" destId="{29AB80A4-5627-4FC2-84F3-E086433F2A84}" srcOrd="6" destOrd="0" presId="urn:microsoft.com/office/officeart/2005/8/layout/equation1"/>
    <dgm:cxn modelId="{10DFF3D6-8B47-4FB9-8F1A-2B719C94EB05}" type="presParOf" srcId="{EEA710C9-93B3-4635-804A-8E034345DA99}" destId="{F347C6F4-C115-4F5A-92D6-E26E8A4219CE}" srcOrd="7" destOrd="0" presId="urn:microsoft.com/office/officeart/2005/8/layout/equation1"/>
    <dgm:cxn modelId="{B85092C7-3B55-4E3B-96F8-876BB5D3C0BE}" type="presParOf" srcId="{EEA710C9-93B3-4635-804A-8E034345DA99}" destId="{7C5E38D8-C433-470A-A4C7-267B65B9BD2B}" srcOrd="8" destOrd="0" presId="urn:microsoft.com/office/officeart/2005/8/layout/equati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43EE0D5-97D8-4E3C-A248-8453AA3854BC}" type="doc">
      <dgm:prSet loTypeId="urn:microsoft.com/office/officeart/2005/8/layout/equation1" loCatId="relationship" qsTypeId="urn:microsoft.com/office/officeart/2005/8/quickstyle/simple1" qsCatId="simple" csTypeId="urn:microsoft.com/office/officeart/2005/8/colors/colorful2" csCatId="colorful" phldr="1"/>
      <dgm:spPr/>
      <dgm:t>
        <a:bodyPr/>
        <a:lstStyle/>
        <a:p>
          <a:endParaRPr lang="de-DE"/>
        </a:p>
      </dgm:t>
    </dgm:pt>
    <dgm:pt modelId="{BB5E5B9B-D6E6-456E-BD7E-91201A948713}">
      <dgm:prSet phldrT="[Text]"/>
      <dgm:spPr/>
      <dgm:t>
        <a:bodyPr/>
        <a:lstStyle/>
        <a:p>
          <a:r>
            <a:rPr lang="de-DE" dirty="0"/>
            <a:t>Sozialpädagogische Inhalte</a:t>
          </a:r>
        </a:p>
      </dgm:t>
    </dgm:pt>
    <dgm:pt modelId="{76057035-D9CC-4950-93D0-7D71B67AD84B}" type="parTrans" cxnId="{39591DE9-D32A-4A82-B339-60A67A6141A3}">
      <dgm:prSet/>
      <dgm:spPr/>
      <dgm:t>
        <a:bodyPr/>
        <a:lstStyle/>
        <a:p>
          <a:endParaRPr lang="de-DE"/>
        </a:p>
      </dgm:t>
    </dgm:pt>
    <dgm:pt modelId="{F34EDA80-681B-4E3B-9A2E-FD3B7DADC842}" type="sibTrans" cxnId="{39591DE9-D32A-4A82-B339-60A67A6141A3}">
      <dgm:prSet/>
      <dgm:spPr/>
      <dgm:t>
        <a:bodyPr/>
        <a:lstStyle/>
        <a:p>
          <a:endParaRPr lang="de-DE"/>
        </a:p>
      </dgm:t>
    </dgm:pt>
    <dgm:pt modelId="{8064489C-6299-45F3-9202-B2584F9D7496}">
      <dgm:prSet phldrT="[Text]"/>
      <dgm:spPr/>
      <dgm:t>
        <a:bodyPr/>
        <a:lstStyle/>
        <a:p>
          <a:r>
            <a:rPr lang="de-DE" dirty="0"/>
            <a:t>Sozialadministrative Inhalte</a:t>
          </a:r>
        </a:p>
      </dgm:t>
    </dgm:pt>
    <dgm:pt modelId="{F4D56185-6D79-4A58-8945-6B0E0E0DA4E9}" type="parTrans" cxnId="{BAA0A01A-59A5-4D55-B442-5E38900F650F}">
      <dgm:prSet/>
      <dgm:spPr/>
      <dgm:t>
        <a:bodyPr/>
        <a:lstStyle/>
        <a:p>
          <a:endParaRPr lang="de-DE"/>
        </a:p>
      </dgm:t>
    </dgm:pt>
    <dgm:pt modelId="{F065239A-1A5A-486D-B86E-A6DE0EDCB347}" type="sibTrans" cxnId="{BAA0A01A-59A5-4D55-B442-5E38900F650F}">
      <dgm:prSet/>
      <dgm:spPr/>
      <dgm:t>
        <a:bodyPr/>
        <a:lstStyle/>
        <a:p>
          <a:endParaRPr lang="de-DE"/>
        </a:p>
      </dgm:t>
    </dgm:pt>
    <dgm:pt modelId="{46D77ED7-2E77-4380-BE4A-C9F9F658FF0D}">
      <dgm:prSet phldrT="[Text]"/>
      <dgm:spPr/>
      <dgm:t>
        <a:bodyPr/>
        <a:lstStyle/>
        <a:p>
          <a:r>
            <a:rPr lang="de-DE" dirty="0"/>
            <a:t>Anerkennungsjahr</a:t>
          </a:r>
        </a:p>
      </dgm:t>
    </dgm:pt>
    <dgm:pt modelId="{4EB885C2-7C22-4021-B773-8D85A741E3BD}" type="parTrans" cxnId="{33E1D09C-465E-4FAD-8000-DE6DD51C87D3}">
      <dgm:prSet/>
      <dgm:spPr/>
      <dgm:t>
        <a:bodyPr/>
        <a:lstStyle/>
        <a:p>
          <a:endParaRPr lang="de-DE"/>
        </a:p>
      </dgm:t>
    </dgm:pt>
    <dgm:pt modelId="{D8FA288F-C7D9-41EF-ABB7-21242F0D2DE2}" type="sibTrans" cxnId="{33E1D09C-465E-4FAD-8000-DE6DD51C87D3}">
      <dgm:prSet/>
      <dgm:spPr/>
      <dgm:t>
        <a:bodyPr/>
        <a:lstStyle/>
        <a:p>
          <a:endParaRPr lang="de-DE"/>
        </a:p>
      </dgm:t>
    </dgm:pt>
    <dgm:pt modelId="{EEA710C9-93B3-4635-804A-8E034345DA99}" type="pres">
      <dgm:prSet presAssocID="{543EE0D5-97D8-4E3C-A248-8453AA3854BC}" presName="linearFlow" presStyleCnt="0">
        <dgm:presLayoutVars>
          <dgm:dir/>
          <dgm:resizeHandles val="exact"/>
        </dgm:presLayoutVars>
      </dgm:prSet>
      <dgm:spPr/>
    </dgm:pt>
    <dgm:pt modelId="{C6970778-86C0-4EB9-A2B7-34464845BB51}" type="pres">
      <dgm:prSet presAssocID="{BB5E5B9B-D6E6-456E-BD7E-91201A948713}" presName="node" presStyleLbl="node1" presStyleIdx="0" presStyleCnt="3">
        <dgm:presLayoutVars>
          <dgm:bulletEnabled val="1"/>
        </dgm:presLayoutVars>
      </dgm:prSet>
      <dgm:spPr/>
    </dgm:pt>
    <dgm:pt modelId="{2E7FF566-CE84-46B8-A588-56486A3523AC}" type="pres">
      <dgm:prSet presAssocID="{F34EDA80-681B-4E3B-9A2E-FD3B7DADC842}" presName="spacerL" presStyleCnt="0"/>
      <dgm:spPr/>
    </dgm:pt>
    <dgm:pt modelId="{48C730A8-949C-40FD-A7A9-FBE4FCC377A3}" type="pres">
      <dgm:prSet presAssocID="{F34EDA80-681B-4E3B-9A2E-FD3B7DADC842}" presName="sibTrans" presStyleLbl="sibTrans2D1" presStyleIdx="0" presStyleCnt="2"/>
      <dgm:spPr/>
    </dgm:pt>
    <dgm:pt modelId="{A6D0582B-211A-4302-8FB4-FF8081D354D7}" type="pres">
      <dgm:prSet presAssocID="{F34EDA80-681B-4E3B-9A2E-FD3B7DADC842}" presName="spacerR" presStyleCnt="0"/>
      <dgm:spPr/>
    </dgm:pt>
    <dgm:pt modelId="{E4F74F60-5C50-424A-8EB4-08DC0F09C22C}" type="pres">
      <dgm:prSet presAssocID="{8064489C-6299-45F3-9202-B2584F9D7496}" presName="node" presStyleLbl="node1" presStyleIdx="1" presStyleCnt="3">
        <dgm:presLayoutVars>
          <dgm:bulletEnabled val="1"/>
        </dgm:presLayoutVars>
      </dgm:prSet>
      <dgm:spPr/>
    </dgm:pt>
    <dgm:pt modelId="{9A0A484F-DF5C-4B49-AA38-AB5B66F5C509}" type="pres">
      <dgm:prSet presAssocID="{F065239A-1A5A-486D-B86E-A6DE0EDCB347}" presName="spacerL" presStyleCnt="0"/>
      <dgm:spPr/>
    </dgm:pt>
    <dgm:pt modelId="{29AB80A4-5627-4FC2-84F3-E086433F2A84}" type="pres">
      <dgm:prSet presAssocID="{F065239A-1A5A-486D-B86E-A6DE0EDCB347}" presName="sibTrans" presStyleLbl="sibTrans2D1" presStyleIdx="1" presStyleCnt="2"/>
      <dgm:spPr/>
    </dgm:pt>
    <dgm:pt modelId="{F347C6F4-C115-4F5A-92D6-E26E8A4219CE}" type="pres">
      <dgm:prSet presAssocID="{F065239A-1A5A-486D-B86E-A6DE0EDCB347}" presName="spacerR" presStyleCnt="0"/>
      <dgm:spPr/>
    </dgm:pt>
    <dgm:pt modelId="{7C5E38D8-C433-470A-A4C7-267B65B9BD2B}" type="pres">
      <dgm:prSet presAssocID="{46D77ED7-2E77-4380-BE4A-C9F9F658FF0D}" presName="node" presStyleLbl="node1" presStyleIdx="2" presStyleCnt="3">
        <dgm:presLayoutVars>
          <dgm:bulletEnabled val="1"/>
        </dgm:presLayoutVars>
      </dgm:prSet>
      <dgm:spPr/>
    </dgm:pt>
  </dgm:ptLst>
  <dgm:cxnLst>
    <dgm:cxn modelId="{70CF5716-2C3A-4A93-90EC-088E63917717}" type="presOf" srcId="{543EE0D5-97D8-4E3C-A248-8453AA3854BC}" destId="{EEA710C9-93B3-4635-804A-8E034345DA99}" srcOrd="0" destOrd="0" presId="urn:microsoft.com/office/officeart/2005/8/layout/equation1"/>
    <dgm:cxn modelId="{BAA0A01A-59A5-4D55-B442-5E38900F650F}" srcId="{543EE0D5-97D8-4E3C-A248-8453AA3854BC}" destId="{8064489C-6299-45F3-9202-B2584F9D7496}" srcOrd="1" destOrd="0" parTransId="{F4D56185-6D79-4A58-8945-6B0E0E0DA4E9}" sibTransId="{F065239A-1A5A-486D-B86E-A6DE0EDCB347}"/>
    <dgm:cxn modelId="{4B6AD377-5EB6-429F-8460-B2CDA142E45B}" type="presOf" srcId="{BB5E5B9B-D6E6-456E-BD7E-91201A948713}" destId="{C6970778-86C0-4EB9-A2B7-34464845BB51}" srcOrd="0" destOrd="0" presId="urn:microsoft.com/office/officeart/2005/8/layout/equation1"/>
    <dgm:cxn modelId="{225A6096-DBCD-472B-ADF6-C058B30D22DE}" type="presOf" srcId="{F34EDA80-681B-4E3B-9A2E-FD3B7DADC842}" destId="{48C730A8-949C-40FD-A7A9-FBE4FCC377A3}" srcOrd="0" destOrd="0" presId="urn:microsoft.com/office/officeart/2005/8/layout/equation1"/>
    <dgm:cxn modelId="{33E1D09C-465E-4FAD-8000-DE6DD51C87D3}" srcId="{543EE0D5-97D8-4E3C-A248-8453AA3854BC}" destId="{46D77ED7-2E77-4380-BE4A-C9F9F658FF0D}" srcOrd="2" destOrd="0" parTransId="{4EB885C2-7C22-4021-B773-8D85A741E3BD}" sibTransId="{D8FA288F-C7D9-41EF-ABB7-21242F0D2DE2}"/>
    <dgm:cxn modelId="{21DEDBA5-796F-4D60-AC07-B1377D77F2CC}" type="presOf" srcId="{46D77ED7-2E77-4380-BE4A-C9F9F658FF0D}" destId="{7C5E38D8-C433-470A-A4C7-267B65B9BD2B}" srcOrd="0" destOrd="0" presId="urn:microsoft.com/office/officeart/2005/8/layout/equation1"/>
    <dgm:cxn modelId="{F84C56D2-72C6-4AD6-914E-C86BC57107A5}" type="presOf" srcId="{F065239A-1A5A-486D-B86E-A6DE0EDCB347}" destId="{29AB80A4-5627-4FC2-84F3-E086433F2A84}" srcOrd="0" destOrd="0" presId="urn:microsoft.com/office/officeart/2005/8/layout/equation1"/>
    <dgm:cxn modelId="{45CD6CDC-394E-484C-9F92-59F91ADF4DC1}" type="presOf" srcId="{8064489C-6299-45F3-9202-B2584F9D7496}" destId="{E4F74F60-5C50-424A-8EB4-08DC0F09C22C}" srcOrd="0" destOrd="0" presId="urn:microsoft.com/office/officeart/2005/8/layout/equation1"/>
    <dgm:cxn modelId="{39591DE9-D32A-4A82-B339-60A67A6141A3}" srcId="{543EE0D5-97D8-4E3C-A248-8453AA3854BC}" destId="{BB5E5B9B-D6E6-456E-BD7E-91201A948713}" srcOrd="0" destOrd="0" parTransId="{76057035-D9CC-4950-93D0-7D71B67AD84B}" sibTransId="{F34EDA80-681B-4E3B-9A2E-FD3B7DADC842}"/>
    <dgm:cxn modelId="{8B720BA8-B86E-405B-9B04-C63CF0DBA6B6}" type="presParOf" srcId="{EEA710C9-93B3-4635-804A-8E034345DA99}" destId="{C6970778-86C0-4EB9-A2B7-34464845BB51}" srcOrd="0" destOrd="0" presId="urn:microsoft.com/office/officeart/2005/8/layout/equation1"/>
    <dgm:cxn modelId="{31FA74C7-7737-40D5-BA16-F1618790A6D7}" type="presParOf" srcId="{EEA710C9-93B3-4635-804A-8E034345DA99}" destId="{2E7FF566-CE84-46B8-A588-56486A3523AC}" srcOrd="1" destOrd="0" presId="urn:microsoft.com/office/officeart/2005/8/layout/equation1"/>
    <dgm:cxn modelId="{20A677C1-5AD3-4FCF-9129-7DD50BE1BE37}" type="presParOf" srcId="{EEA710C9-93B3-4635-804A-8E034345DA99}" destId="{48C730A8-949C-40FD-A7A9-FBE4FCC377A3}" srcOrd="2" destOrd="0" presId="urn:microsoft.com/office/officeart/2005/8/layout/equation1"/>
    <dgm:cxn modelId="{986BCB27-AAEF-4575-8D09-FAFFB37F2EB1}" type="presParOf" srcId="{EEA710C9-93B3-4635-804A-8E034345DA99}" destId="{A6D0582B-211A-4302-8FB4-FF8081D354D7}" srcOrd="3" destOrd="0" presId="urn:microsoft.com/office/officeart/2005/8/layout/equation1"/>
    <dgm:cxn modelId="{4A0810E2-4DA6-4CDB-9339-3279A7C86B09}" type="presParOf" srcId="{EEA710C9-93B3-4635-804A-8E034345DA99}" destId="{E4F74F60-5C50-424A-8EB4-08DC0F09C22C}" srcOrd="4" destOrd="0" presId="urn:microsoft.com/office/officeart/2005/8/layout/equation1"/>
    <dgm:cxn modelId="{78080F60-05B9-490A-8088-2EA30CF6F970}" type="presParOf" srcId="{EEA710C9-93B3-4635-804A-8E034345DA99}" destId="{9A0A484F-DF5C-4B49-AA38-AB5B66F5C509}" srcOrd="5" destOrd="0" presId="urn:microsoft.com/office/officeart/2005/8/layout/equation1"/>
    <dgm:cxn modelId="{E9C09CFB-EFD0-4B4C-81A3-040BB3EDF5EF}" type="presParOf" srcId="{EEA710C9-93B3-4635-804A-8E034345DA99}" destId="{29AB80A4-5627-4FC2-84F3-E086433F2A84}" srcOrd="6" destOrd="0" presId="urn:microsoft.com/office/officeart/2005/8/layout/equation1"/>
    <dgm:cxn modelId="{10DFF3D6-8B47-4FB9-8F1A-2B719C94EB05}" type="presParOf" srcId="{EEA710C9-93B3-4635-804A-8E034345DA99}" destId="{F347C6F4-C115-4F5A-92D6-E26E8A4219CE}" srcOrd="7" destOrd="0" presId="urn:microsoft.com/office/officeart/2005/8/layout/equation1"/>
    <dgm:cxn modelId="{B85092C7-3B55-4E3B-96F8-876BB5D3C0BE}" type="presParOf" srcId="{EEA710C9-93B3-4635-804A-8E034345DA99}" destId="{7C5E38D8-C433-470A-A4C7-267B65B9BD2B}" srcOrd="8" destOrd="0" presId="urn:microsoft.com/office/officeart/2005/8/layout/equati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FDE7141-0BCA-438E-B6E6-1C2E253A7D5C}" type="doc">
      <dgm:prSet loTypeId="urn:microsoft.com/office/officeart/2005/8/layout/hProcess7" loCatId="list" qsTypeId="urn:microsoft.com/office/officeart/2005/8/quickstyle/simple1" qsCatId="simple" csTypeId="urn:microsoft.com/office/officeart/2005/8/colors/accent1_2" csCatId="accent1" phldr="1"/>
      <dgm:spPr/>
      <dgm:t>
        <a:bodyPr/>
        <a:lstStyle/>
        <a:p>
          <a:endParaRPr lang="de-DE"/>
        </a:p>
      </dgm:t>
    </dgm:pt>
    <dgm:pt modelId="{9A676DB3-C56F-435C-8B55-72D0EFC39485}">
      <dgm:prSet phldrT="[Text]"/>
      <dgm:spPr/>
      <dgm:t>
        <a:bodyPr/>
        <a:lstStyle/>
        <a:p>
          <a:r>
            <a:rPr lang="de-DE" dirty="0"/>
            <a:t>1</a:t>
          </a:r>
        </a:p>
      </dgm:t>
    </dgm:pt>
    <dgm:pt modelId="{6D59FA0A-DA31-4B20-BEEB-79D54B0BCAA6}" type="parTrans" cxnId="{8DF0C880-48F1-4814-B60C-15462657E8CA}">
      <dgm:prSet/>
      <dgm:spPr/>
      <dgm:t>
        <a:bodyPr/>
        <a:lstStyle/>
        <a:p>
          <a:endParaRPr lang="de-DE"/>
        </a:p>
      </dgm:t>
    </dgm:pt>
    <dgm:pt modelId="{80A49C0F-E01A-4BF6-95AF-2E124CC1D35D}" type="sibTrans" cxnId="{8DF0C880-48F1-4814-B60C-15462657E8CA}">
      <dgm:prSet/>
      <dgm:spPr/>
      <dgm:t>
        <a:bodyPr/>
        <a:lstStyle/>
        <a:p>
          <a:endParaRPr lang="de-DE"/>
        </a:p>
      </dgm:t>
    </dgm:pt>
    <dgm:pt modelId="{81DB7B7B-CCED-48AA-BAC5-FCC4CA1E8437}">
      <dgm:prSet phldrT="[Text]"/>
      <dgm:spPr/>
      <dgm:t>
        <a:bodyPr/>
        <a:lstStyle/>
        <a:p>
          <a:r>
            <a:rPr lang="de-DE" dirty="0"/>
            <a:t>Orientierungsphase</a:t>
          </a:r>
        </a:p>
        <a:p>
          <a:endParaRPr lang="de-DE" dirty="0"/>
        </a:p>
        <a:p>
          <a:r>
            <a:rPr lang="de-DE" dirty="0"/>
            <a:t>ca. bis zum 5. Monat</a:t>
          </a:r>
        </a:p>
        <a:p>
          <a:r>
            <a:rPr lang="de-DE" dirty="0"/>
            <a:t>Ziel: Kennenlernen der Prozesse und Arbeitsabläufe</a:t>
          </a:r>
        </a:p>
        <a:p>
          <a:endParaRPr lang="de-DE" dirty="0"/>
        </a:p>
        <a:p>
          <a:r>
            <a:rPr lang="de-DE" dirty="0"/>
            <a:t>Begleitung durch Praxisanleitung und Praxisdozent</a:t>
          </a:r>
        </a:p>
        <a:p>
          <a:endParaRPr lang="de-DE" dirty="0"/>
        </a:p>
        <a:p>
          <a:endParaRPr lang="de-DE" dirty="0"/>
        </a:p>
      </dgm:t>
    </dgm:pt>
    <dgm:pt modelId="{1A1D5ABA-10D3-4D8E-8CCD-F95A33947F4C}" type="parTrans" cxnId="{6DF74DDC-18FE-43F8-AB5D-625FE0F4AB45}">
      <dgm:prSet/>
      <dgm:spPr/>
      <dgm:t>
        <a:bodyPr/>
        <a:lstStyle/>
        <a:p>
          <a:endParaRPr lang="de-DE"/>
        </a:p>
      </dgm:t>
    </dgm:pt>
    <dgm:pt modelId="{FE2C67D7-7EBB-456C-9A16-64A757D364B8}" type="sibTrans" cxnId="{6DF74DDC-18FE-43F8-AB5D-625FE0F4AB45}">
      <dgm:prSet/>
      <dgm:spPr/>
      <dgm:t>
        <a:bodyPr/>
        <a:lstStyle/>
        <a:p>
          <a:endParaRPr lang="de-DE"/>
        </a:p>
      </dgm:t>
    </dgm:pt>
    <dgm:pt modelId="{127819FA-E566-443B-8A45-412A778D84D3}">
      <dgm:prSet phldrT="[Text]"/>
      <dgm:spPr/>
      <dgm:t>
        <a:bodyPr/>
        <a:lstStyle/>
        <a:p>
          <a:r>
            <a:rPr lang="de-DE" dirty="0"/>
            <a:t>2</a:t>
          </a:r>
        </a:p>
      </dgm:t>
    </dgm:pt>
    <dgm:pt modelId="{7EC81D97-FD59-4F3E-B0D4-499750366234}" type="parTrans" cxnId="{EDA06D1C-B35B-4C39-988A-DDBE128252FA}">
      <dgm:prSet/>
      <dgm:spPr/>
      <dgm:t>
        <a:bodyPr/>
        <a:lstStyle/>
        <a:p>
          <a:endParaRPr lang="de-DE"/>
        </a:p>
      </dgm:t>
    </dgm:pt>
    <dgm:pt modelId="{473C9743-24C4-4F8B-8CD0-B7AE904C8C3E}" type="sibTrans" cxnId="{EDA06D1C-B35B-4C39-988A-DDBE128252FA}">
      <dgm:prSet/>
      <dgm:spPr/>
      <dgm:t>
        <a:bodyPr/>
        <a:lstStyle/>
        <a:p>
          <a:endParaRPr lang="de-DE"/>
        </a:p>
      </dgm:t>
    </dgm:pt>
    <dgm:pt modelId="{59709221-C371-4E56-A6DE-6C3706A11373}">
      <dgm:prSet phldrT="[Text]"/>
      <dgm:spPr/>
      <dgm:t>
        <a:bodyPr/>
        <a:lstStyle/>
        <a:p>
          <a:r>
            <a:rPr lang="de-DE" dirty="0"/>
            <a:t>Konsolidierungsphase</a:t>
          </a:r>
        </a:p>
        <a:p>
          <a:endParaRPr lang="de-DE" dirty="0"/>
        </a:p>
        <a:p>
          <a:r>
            <a:rPr lang="de-DE" dirty="0"/>
            <a:t>ca. 5-9. Monat</a:t>
          </a:r>
        </a:p>
        <a:p>
          <a:r>
            <a:rPr lang="de-DE" dirty="0"/>
            <a:t>Ziel: schrittweise Übernahme von Aufgaben</a:t>
          </a:r>
        </a:p>
        <a:p>
          <a:endParaRPr lang="de-DE" dirty="0"/>
        </a:p>
        <a:p>
          <a:r>
            <a:rPr lang="de-DE" dirty="0"/>
            <a:t>Begleitung durch Praxisanleitung und Praxisdozent</a:t>
          </a:r>
        </a:p>
        <a:p>
          <a:endParaRPr lang="de-DE" dirty="0"/>
        </a:p>
        <a:p>
          <a:endParaRPr lang="de-DE" dirty="0"/>
        </a:p>
      </dgm:t>
    </dgm:pt>
    <dgm:pt modelId="{DC0A53CC-9F29-489C-84B2-77822CCF84D3}" type="parTrans" cxnId="{49DEEBC3-246D-456B-AEEC-5FFC958F5714}">
      <dgm:prSet/>
      <dgm:spPr/>
      <dgm:t>
        <a:bodyPr/>
        <a:lstStyle/>
        <a:p>
          <a:endParaRPr lang="de-DE"/>
        </a:p>
      </dgm:t>
    </dgm:pt>
    <dgm:pt modelId="{095CADD8-9001-483A-8CAB-AF06883A922B}" type="sibTrans" cxnId="{49DEEBC3-246D-456B-AEEC-5FFC958F5714}">
      <dgm:prSet/>
      <dgm:spPr/>
      <dgm:t>
        <a:bodyPr/>
        <a:lstStyle/>
        <a:p>
          <a:endParaRPr lang="de-DE"/>
        </a:p>
      </dgm:t>
    </dgm:pt>
    <dgm:pt modelId="{B2FF0788-FA7B-435C-90C7-C5EBD8F35CF2}">
      <dgm:prSet phldrT="[Text]"/>
      <dgm:spPr/>
      <dgm:t>
        <a:bodyPr/>
        <a:lstStyle/>
        <a:p>
          <a:r>
            <a:rPr lang="de-DE" dirty="0"/>
            <a:t>3</a:t>
          </a:r>
        </a:p>
      </dgm:t>
    </dgm:pt>
    <dgm:pt modelId="{40B562B5-1154-470F-B6C7-19EBBA2BA737}" type="parTrans" cxnId="{595CD87E-7632-4367-B445-0EAF688FD2D5}">
      <dgm:prSet/>
      <dgm:spPr/>
      <dgm:t>
        <a:bodyPr/>
        <a:lstStyle/>
        <a:p>
          <a:endParaRPr lang="de-DE"/>
        </a:p>
      </dgm:t>
    </dgm:pt>
    <dgm:pt modelId="{3D9CBD3E-E788-4DF3-9CD1-939E5C3CF128}" type="sibTrans" cxnId="{595CD87E-7632-4367-B445-0EAF688FD2D5}">
      <dgm:prSet/>
      <dgm:spPr/>
      <dgm:t>
        <a:bodyPr/>
        <a:lstStyle/>
        <a:p>
          <a:endParaRPr lang="de-DE"/>
        </a:p>
      </dgm:t>
    </dgm:pt>
    <dgm:pt modelId="{AA9C2466-B2DD-43B6-8BC3-A8CB10544D91}">
      <dgm:prSet phldrT="[Text]"/>
      <dgm:spPr/>
      <dgm:t>
        <a:bodyPr/>
        <a:lstStyle/>
        <a:p>
          <a:r>
            <a:rPr lang="de-DE" dirty="0"/>
            <a:t>Verselbstständigung</a:t>
          </a:r>
        </a:p>
        <a:p>
          <a:endParaRPr lang="de-DE" dirty="0"/>
        </a:p>
        <a:p>
          <a:r>
            <a:rPr lang="de-DE" dirty="0"/>
            <a:t>ca. ab dem 9. Monat </a:t>
          </a:r>
        </a:p>
        <a:p>
          <a:r>
            <a:rPr lang="de-DE" dirty="0"/>
            <a:t>Ziel: eigenständiges Arbeit als vollwertige Kollegin</a:t>
          </a:r>
        </a:p>
        <a:p>
          <a:endParaRPr lang="de-DE" dirty="0"/>
        </a:p>
        <a:p>
          <a:r>
            <a:rPr lang="de-DE" dirty="0"/>
            <a:t>Begleitung durch Praxisanleitung und Praxisdozent</a:t>
          </a:r>
        </a:p>
      </dgm:t>
    </dgm:pt>
    <dgm:pt modelId="{98DA1694-185F-4618-8322-AD3FE4292DDA}" type="parTrans" cxnId="{CDA42B74-66A2-455B-B016-799C28709FD2}">
      <dgm:prSet/>
      <dgm:spPr/>
      <dgm:t>
        <a:bodyPr/>
        <a:lstStyle/>
        <a:p>
          <a:endParaRPr lang="de-DE"/>
        </a:p>
      </dgm:t>
    </dgm:pt>
    <dgm:pt modelId="{78F33582-B1DC-4303-AE30-DDAFDAD9A6F3}" type="sibTrans" cxnId="{CDA42B74-66A2-455B-B016-799C28709FD2}">
      <dgm:prSet/>
      <dgm:spPr/>
      <dgm:t>
        <a:bodyPr/>
        <a:lstStyle/>
        <a:p>
          <a:endParaRPr lang="de-DE"/>
        </a:p>
      </dgm:t>
    </dgm:pt>
    <dgm:pt modelId="{B43DB0F1-E4BA-47A2-9D01-50D77CD1D24E}">
      <dgm:prSet/>
      <dgm:spPr/>
      <dgm:t>
        <a:bodyPr/>
        <a:lstStyle/>
        <a:p>
          <a:r>
            <a:rPr lang="de-DE"/>
            <a:t>in den ersten 6 Wochen Entwicklung des Ausbildungsplans</a:t>
          </a:r>
          <a:endParaRPr lang="de-DE" dirty="0"/>
        </a:p>
      </dgm:t>
    </dgm:pt>
    <dgm:pt modelId="{712802A6-A39E-43D0-8F85-E475ABB22A9E}" type="parTrans" cxnId="{85CE8A5F-4BCC-492C-A8A6-3C2EC62F3AAC}">
      <dgm:prSet/>
      <dgm:spPr/>
      <dgm:t>
        <a:bodyPr/>
        <a:lstStyle/>
        <a:p>
          <a:endParaRPr lang="de-DE"/>
        </a:p>
      </dgm:t>
    </dgm:pt>
    <dgm:pt modelId="{8CBC4AD1-68CD-417D-BEA2-C6CCC1E31BB1}" type="sibTrans" cxnId="{85CE8A5F-4BCC-492C-A8A6-3C2EC62F3AAC}">
      <dgm:prSet/>
      <dgm:spPr/>
      <dgm:t>
        <a:bodyPr/>
        <a:lstStyle/>
        <a:p>
          <a:endParaRPr lang="de-DE"/>
        </a:p>
      </dgm:t>
    </dgm:pt>
    <dgm:pt modelId="{BED4EF9E-C8EA-4F7D-970E-15FB98FA609D}">
      <dgm:prSet phldrT="[Text]"/>
      <dgm:spPr/>
      <dgm:t>
        <a:bodyPr/>
        <a:lstStyle/>
        <a:p>
          <a:endParaRPr lang="de-DE" dirty="0"/>
        </a:p>
      </dgm:t>
    </dgm:pt>
    <dgm:pt modelId="{67E2F2C7-4007-4B95-A8E1-2F2B06B257E5}" type="parTrans" cxnId="{56C769DD-D278-45C5-B6B7-D3643047C699}">
      <dgm:prSet/>
      <dgm:spPr/>
      <dgm:t>
        <a:bodyPr/>
        <a:lstStyle/>
        <a:p>
          <a:endParaRPr lang="de-DE"/>
        </a:p>
      </dgm:t>
    </dgm:pt>
    <dgm:pt modelId="{2110B831-0BFE-438E-B250-BAE2CAA4E31C}" type="sibTrans" cxnId="{56C769DD-D278-45C5-B6B7-D3643047C699}">
      <dgm:prSet/>
      <dgm:spPr/>
      <dgm:t>
        <a:bodyPr/>
        <a:lstStyle/>
        <a:p>
          <a:endParaRPr lang="de-DE"/>
        </a:p>
      </dgm:t>
    </dgm:pt>
    <dgm:pt modelId="{2C7830EF-7496-4E3C-8A8F-147F292D2F7C}">
      <dgm:prSet phldrT="[Text]"/>
      <dgm:spPr>
        <a:solidFill>
          <a:schemeClr val="accent1">
            <a:lumMod val="40000"/>
            <a:lumOff val="60000"/>
          </a:schemeClr>
        </a:solidFill>
      </dgm:spPr>
      <dgm:t>
        <a:bodyPr/>
        <a:lstStyle/>
        <a:p>
          <a:r>
            <a:rPr lang="de-DE" dirty="0"/>
            <a:t>4</a:t>
          </a:r>
        </a:p>
      </dgm:t>
    </dgm:pt>
    <dgm:pt modelId="{02BE7D8B-8F14-4E0D-97E1-CC60A4D85AB0}" type="parTrans" cxnId="{F0AF1A5A-E8FF-4376-9A48-654EEE03AD48}">
      <dgm:prSet/>
      <dgm:spPr/>
      <dgm:t>
        <a:bodyPr/>
        <a:lstStyle/>
        <a:p>
          <a:endParaRPr lang="de-DE"/>
        </a:p>
      </dgm:t>
    </dgm:pt>
    <dgm:pt modelId="{3C81E940-320D-4A59-B51E-AD0C3CE7A8E9}" type="sibTrans" cxnId="{F0AF1A5A-E8FF-4376-9A48-654EEE03AD48}">
      <dgm:prSet/>
      <dgm:spPr/>
      <dgm:t>
        <a:bodyPr/>
        <a:lstStyle/>
        <a:p>
          <a:endParaRPr lang="de-DE"/>
        </a:p>
      </dgm:t>
    </dgm:pt>
    <dgm:pt modelId="{02FB3C66-C6D0-4758-A185-241A59486DD1}">
      <dgm:prSet phldrT="[Text]"/>
      <dgm:spPr/>
      <dgm:t>
        <a:bodyPr/>
        <a:lstStyle/>
        <a:p>
          <a:r>
            <a:rPr lang="de-DE" dirty="0"/>
            <a:t>Abschluss </a:t>
          </a:r>
        </a:p>
      </dgm:t>
    </dgm:pt>
    <dgm:pt modelId="{48F867C0-68B9-4F1A-9E78-0C187E305991}" type="parTrans" cxnId="{CDFE713C-E8F0-4070-813B-E68DD2102487}">
      <dgm:prSet/>
      <dgm:spPr/>
      <dgm:t>
        <a:bodyPr/>
        <a:lstStyle/>
        <a:p>
          <a:endParaRPr lang="de-DE"/>
        </a:p>
      </dgm:t>
    </dgm:pt>
    <dgm:pt modelId="{46CD6EB1-8217-4D60-B9F1-398EF72B2B55}" type="sibTrans" cxnId="{CDFE713C-E8F0-4070-813B-E68DD2102487}">
      <dgm:prSet/>
      <dgm:spPr/>
      <dgm:t>
        <a:bodyPr/>
        <a:lstStyle/>
        <a:p>
          <a:endParaRPr lang="de-DE"/>
        </a:p>
      </dgm:t>
    </dgm:pt>
    <dgm:pt modelId="{1A501D1D-FEC2-4896-9D4E-B0B7818C9E7C}">
      <dgm:prSet phldrT="[Text]"/>
      <dgm:spPr/>
      <dgm:t>
        <a:bodyPr/>
        <a:lstStyle/>
        <a:p>
          <a:r>
            <a:rPr lang="de-DE" dirty="0"/>
            <a:t>Praxisbericht</a:t>
          </a:r>
        </a:p>
      </dgm:t>
    </dgm:pt>
    <dgm:pt modelId="{0F35FEF5-7537-4979-927D-4CB0D040F63F}" type="parTrans" cxnId="{AC27ABF5-8B87-4B0B-BB5F-C931009482B2}">
      <dgm:prSet/>
      <dgm:spPr/>
      <dgm:t>
        <a:bodyPr/>
        <a:lstStyle/>
        <a:p>
          <a:endParaRPr lang="de-DE"/>
        </a:p>
      </dgm:t>
    </dgm:pt>
    <dgm:pt modelId="{4256C0C0-F2FE-4E95-8B89-D32148F9F8BE}" type="sibTrans" cxnId="{AC27ABF5-8B87-4B0B-BB5F-C931009482B2}">
      <dgm:prSet/>
      <dgm:spPr/>
      <dgm:t>
        <a:bodyPr/>
        <a:lstStyle/>
        <a:p>
          <a:endParaRPr lang="de-DE"/>
        </a:p>
      </dgm:t>
    </dgm:pt>
    <dgm:pt modelId="{069A72C5-8E32-4081-8337-127EDF6BBD8E}">
      <dgm:prSet phldrT="[Text]"/>
      <dgm:spPr/>
      <dgm:t>
        <a:bodyPr/>
        <a:lstStyle/>
        <a:p>
          <a:r>
            <a:rPr lang="de-DE" dirty="0"/>
            <a:t>Kolloquium (inkl. Anmeldung)</a:t>
          </a:r>
        </a:p>
      </dgm:t>
    </dgm:pt>
    <dgm:pt modelId="{CB98AE92-D2E7-46D2-8DFD-03B0AEEF8B8C}" type="parTrans" cxnId="{9598E711-5FF7-40A0-8F50-1EDB05EA22DF}">
      <dgm:prSet/>
      <dgm:spPr/>
      <dgm:t>
        <a:bodyPr/>
        <a:lstStyle/>
        <a:p>
          <a:endParaRPr lang="de-DE"/>
        </a:p>
      </dgm:t>
    </dgm:pt>
    <dgm:pt modelId="{4CB4A03B-023C-43F6-98BF-A918781BD5AC}" type="sibTrans" cxnId="{9598E711-5FF7-40A0-8F50-1EDB05EA22DF}">
      <dgm:prSet/>
      <dgm:spPr/>
      <dgm:t>
        <a:bodyPr/>
        <a:lstStyle/>
        <a:p>
          <a:endParaRPr lang="de-DE"/>
        </a:p>
      </dgm:t>
    </dgm:pt>
    <dgm:pt modelId="{F815D448-D9C0-407F-9D6C-C5808EE6A92F}">
      <dgm:prSet phldrT="[Text]"/>
      <dgm:spPr/>
      <dgm:t>
        <a:bodyPr/>
        <a:lstStyle/>
        <a:p>
          <a:r>
            <a:rPr lang="de-DE" dirty="0"/>
            <a:t>Erhalt der Urkunde durch das Ministerium</a:t>
          </a:r>
        </a:p>
      </dgm:t>
    </dgm:pt>
    <dgm:pt modelId="{3DA4EAB6-3982-47B7-BEFB-DB0F03F1E04D}" type="parTrans" cxnId="{4E9B0AD3-E6E3-4EC5-8B22-13DE4ED1B184}">
      <dgm:prSet/>
      <dgm:spPr/>
      <dgm:t>
        <a:bodyPr/>
        <a:lstStyle/>
        <a:p>
          <a:endParaRPr lang="de-DE"/>
        </a:p>
      </dgm:t>
    </dgm:pt>
    <dgm:pt modelId="{885B7DA8-995F-450A-A9ED-AC522404D839}" type="sibTrans" cxnId="{4E9B0AD3-E6E3-4EC5-8B22-13DE4ED1B184}">
      <dgm:prSet/>
      <dgm:spPr/>
      <dgm:t>
        <a:bodyPr/>
        <a:lstStyle/>
        <a:p>
          <a:endParaRPr lang="de-DE"/>
        </a:p>
      </dgm:t>
    </dgm:pt>
    <dgm:pt modelId="{F255D607-A1A2-41DC-9077-26D880D67E41}" type="pres">
      <dgm:prSet presAssocID="{1FDE7141-0BCA-438E-B6E6-1C2E253A7D5C}" presName="Name0" presStyleCnt="0">
        <dgm:presLayoutVars>
          <dgm:dir/>
          <dgm:animLvl val="lvl"/>
          <dgm:resizeHandles val="exact"/>
        </dgm:presLayoutVars>
      </dgm:prSet>
      <dgm:spPr/>
    </dgm:pt>
    <dgm:pt modelId="{F7EF16DD-7BA6-475A-BC89-A9E2D47077F8}" type="pres">
      <dgm:prSet presAssocID="{9A676DB3-C56F-435C-8B55-72D0EFC39485}" presName="compositeNode" presStyleCnt="0">
        <dgm:presLayoutVars>
          <dgm:bulletEnabled val="1"/>
        </dgm:presLayoutVars>
      </dgm:prSet>
      <dgm:spPr/>
    </dgm:pt>
    <dgm:pt modelId="{174AEEC0-6BC5-40CE-A273-0AF6D00DCC5B}" type="pres">
      <dgm:prSet presAssocID="{9A676DB3-C56F-435C-8B55-72D0EFC39485}" presName="bgRect" presStyleLbl="node1" presStyleIdx="0" presStyleCnt="4"/>
      <dgm:spPr/>
    </dgm:pt>
    <dgm:pt modelId="{13ACBE65-7E4F-4848-B559-88BCF6828083}" type="pres">
      <dgm:prSet presAssocID="{9A676DB3-C56F-435C-8B55-72D0EFC39485}" presName="parentNode" presStyleLbl="node1" presStyleIdx="0" presStyleCnt="4">
        <dgm:presLayoutVars>
          <dgm:chMax val="0"/>
          <dgm:bulletEnabled val="1"/>
        </dgm:presLayoutVars>
      </dgm:prSet>
      <dgm:spPr/>
    </dgm:pt>
    <dgm:pt modelId="{8DC0082B-9355-47F6-ABCD-0722B5030664}" type="pres">
      <dgm:prSet presAssocID="{9A676DB3-C56F-435C-8B55-72D0EFC39485}" presName="childNode" presStyleLbl="node1" presStyleIdx="0" presStyleCnt="4">
        <dgm:presLayoutVars>
          <dgm:bulletEnabled val="1"/>
        </dgm:presLayoutVars>
      </dgm:prSet>
      <dgm:spPr/>
    </dgm:pt>
    <dgm:pt modelId="{D9C4982B-D7BE-4B56-A050-E4211963D040}" type="pres">
      <dgm:prSet presAssocID="{80A49C0F-E01A-4BF6-95AF-2E124CC1D35D}" presName="hSp" presStyleCnt="0"/>
      <dgm:spPr/>
    </dgm:pt>
    <dgm:pt modelId="{56601CA3-BEE5-4399-A717-285B8A2BCC6E}" type="pres">
      <dgm:prSet presAssocID="{80A49C0F-E01A-4BF6-95AF-2E124CC1D35D}" presName="vProcSp" presStyleCnt="0"/>
      <dgm:spPr/>
    </dgm:pt>
    <dgm:pt modelId="{3EA48551-98B3-4975-AC97-CF3EA8146BAF}" type="pres">
      <dgm:prSet presAssocID="{80A49C0F-E01A-4BF6-95AF-2E124CC1D35D}" presName="vSp1" presStyleCnt="0"/>
      <dgm:spPr/>
    </dgm:pt>
    <dgm:pt modelId="{8F741F5B-E2E5-407A-9F48-F846248B394C}" type="pres">
      <dgm:prSet presAssocID="{80A49C0F-E01A-4BF6-95AF-2E124CC1D35D}" presName="simulatedConn" presStyleLbl="solidFgAcc1" presStyleIdx="0" presStyleCnt="3"/>
      <dgm:spPr/>
    </dgm:pt>
    <dgm:pt modelId="{CA7712DA-A28E-4E85-90FF-6F5889B50ED6}" type="pres">
      <dgm:prSet presAssocID="{80A49C0F-E01A-4BF6-95AF-2E124CC1D35D}" presName="vSp2" presStyleCnt="0"/>
      <dgm:spPr/>
    </dgm:pt>
    <dgm:pt modelId="{7FA10234-DF2C-4C1A-A856-56F1E39DB132}" type="pres">
      <dgm:prSet presAssocID="{80A49C0F-E01A-4BF6-95AF-2E124CC1D35D}" presName="sibTrans" presStyleCnt="0"/>
      <dgm:spPr/>
    </dgm:pt>
    <dgm:pt modelId="{7BEBB5A0-2BB5-4FB4-8C52-1A5F6B89F349}" type="pres">
      <dgm:prSet presAssocID="{127819FA-E566-443B-8A45-412A778D84D3}" presName="compositeNode" presStyleCnt="0">
        <dgm:presLayoutVars>
          <dgm:bulletEnabled val="1"/>
        </dgm:presLayoutVars>
      </dgm:prSet>
      <dgm:spPr/>
    </dgm:pt>
    <dgm:pt modelId="{E47BCE78-E81C-42B6-9864-5ECB0561A6B7}" type="pres">
      <dgm:prSet presAssocID="{127819FA-E566-443B-8A45-412A778D84D3}" presName="bgRect" presStyleLbl="node1" presStyleIdx="1" presStyleCnt="4"/>
      <dgm:spPr/>
    </dgm:pt>
    <dgm:pt modelId="{E60E473E-0C65-4372-9D78-431BD06288B2}" type="pres">
      <dgm:prSet presAssocID="{127819FA-E566-443B-8A45-412A778D84D3}" presName="parentNode" presStyleLbl="node1" presStyleIdx="1" presStyleCnt="4">
        <dgm:presLayoutVars>
          <dgm:chMax val="0"/>
          <dgm:bulletEnabled val="1"/>
        </dgm:presLayoutVars>
      </dgm:prSet>
      <dgm:spPr/>
    </dgm:pt>
    <dgm:pt modelId="{9F08BDDC-888A-4589-B70D-03B6C62BF61B}" type="pres">
      <dgm:prSet presAssocID="{127819FA-E566-443B-8A45-412A778D84D3}" presName="childNode" presStyleLbl="node1" presStyleIdx="1" presStyleCnt="4">
        <dgm:presLayoutVars>
          <dgm:bulletEnabled val="1"/>
        </dgm:presLayoutVars>
      </dgm:prSet>
      <dgm:spPr/>
    </dgm:pt>
    <dgm:pt modelId="{BC89E03B-5828-49D3-9E7A-9824BA04F3B5}" type="pres">
      <dgm:prSet presAssocID="{473C9743-24C4-4F8B-8CD0-B7AE904C8C3E}" presName="hSp" presStyleCnt="0"/>
      <dgm:spPr/>
    </dgm:pt>
    <dgm:pt modelId="{2B4EBDD9-4EB7-4B6D-A721-36F6ACF37212}" type="pres">
      <dgm:prSet presAssocID="{473C9743-24C4-4F8B-8CD0-B7AE904C8C3E}" presName="vProcSp" presStyleCnt="0"/>
      <dgm:spPr/>
    </dgm:pt>
    <dgm:pt modelId="{1D81A118-A5F2-4C16-B544-FEB2FA3F0CD4}" type="pres">
      <dgm:prSet presAssocID="{473C9743-24C4-4F8B-8CD0-B7AE904C8C3E}" presName="vSp1" presStyleCnt="0"/>
      <dgm:spPr/>
    </dgm:pt>
    <dgm:pt modelId="{2B872AE6-9807-4408-AF83-FAC1A368E595}" type="pres">
      <dgm:prSet presAssocID="{473C9743-24C4-4F8B-8CD0-B7AE904C8C3E}" presName="simulatedConn" presStyleLbl="solidFgAcc1" presStyleIdx="1" presStyleCnt="3"/>
      <dgm:spPr/>
    </dgm:pt>
    <dgm:pt modelId="{04CC8EF4-5975-4ED8-BDEF-D74D79A5873A}" type="pres">
      <dgm:prSet presAssocID="{473C9743-24C4-4F8B-8CD0-B7AE904C8C3E}" presName="vSp2" presStyleCnt="0"/>
      <dgm:spPr/>
    </dgm:pt>
    <dgm:pt modelId="{A2B1432B-6553-47DB-8562-3048065F5DE7}" type="pres">
      <dgm:prSet presAssocID="{473C9743-24C4-4F8B-8CD0-B7AE904C8C3E}" presName="sibTrans" presStyleCnt="0"/>
      <dgm:spPr/>
    </dgm:pt>
    <dgm:pt modelId="{A9524620-18CF-4CEC-BE9D-84A80C4BDFB4}" type="pres">
      <dgm:prSet presAssocID="{B2FF0788-FA7B-435C-90C7-C5EBD8F35CF2}" presName="compositeNode" presStyleCnt="0">
        <dgm:presLayoutVars>
          <dgm:bulletEnabled val="1"/>
        </dgm:presLayoutVars>
      </dgm:prSet>
      <dgm:spPr/>
    </dgm:pt>
    <dgm:pt modelId="{EB879076-EF2F-4878-B174-E3A2E5C27B1E}" type="pres">
      <dgm:prSet presAssocID="{B2FF0788-FA7B-435C-90C7-C5EBD8F35CF2}" presName="bgRect" presStyleLbl="node1" presStyleIdx="2" presStyleCnt="4"/>
      <dgm:spPr/>
    </dgm:pt>
    <dgm:pt modelId="{A1EAE42C-56F9-4EE9-8751-1943E58E0BAC}" type="pres">
      <dgm:prSet presAssocID="{B2FF0788-FA7B-435C-90C7-C5EBD8F35CF2}" presName="parentNode" presStyleLbl="node1" presStyleIdx="2" presStyleCnt="4">
        <dgm:presLayoutVars>
          <dgm:chMax val="0"/>
          <dgm:bulletEnabled val="1"/>
        </dgm:presLayoutVars>
      </dgm:prSet>
      <dgm:spPr/>
    </dgm:pt>
    <dgm:pt modelId="{F52BB469-37AB-42C7-A5C4-C8AFDD22D893}" type="pres">
      <dgm:prSet presAssocID="{B2FF0788-FA7B-435C-90C7-C5EBD8F35CF2}" presName="childNode" presStyleLbl="node1" presStyleIdx="2" presStyleCnt="4">
        <dgm:presLayoutVars>
          <dgm:bulletEnabled val="1"/>
        </dgm:presLayoutVars>
      </dgm:prSet>
      <dgm:spPr/>
    </dgm:pt>
    <dgm:pt modelId="{A9F77A04-062E-4FFC-A1D0-7ABDE7DB81AD}" type="pres">
      <dgm:prSet presAssocID="{3D9CBD3E-E788-4DF3-9CD1-939E5C3CF128}" presName="hSp" presStyleCnt="0"/>
      <dgm:spPr/>
    </dgm:pt>
    <dgm:pt modelId="{96504286-E62B-44E6-9127-065CB6D99B0F}" type="pres">
      <dgm:prSet presAssocID="{3D9CBD3E-E788-4DF3-9CD1-939E5C3CF128}" presName="vProcSp" presStyleCnt="0"/>
      <dgm:spPr/>
    </dgm:pt>
    <dgm:pt modelId="{5352CA8E-524D-4992-A744-5163CE2AC492}" type="pres">
      <dgm:prSet presAssocID="{3D9CBD3E-E788-4DF3-9CD1-939E5C3CF128}" presName="vSp1" presStyleCnt="0"/>
      <dgm:spPr/>
    </dgm:pt>
    <dgm:pt modelId="{83C88B68-5ACB-4991-95CD-088533B5A63D}" type="pres">
      <dgm:prSet presAssocID="{3D9CBD3E-E788-4DF3-9CD1-939E5C3CF128}" presName="simulatedConn" presStyleLbl="solidFgAcc1" presStyleIdx="2" presStyleCnt="3"/>
      <dgm:spPr/>
    </dgm:pt>
    <dgm:pt modelId="{3A8D1682-644A-4C21-95D3-CDB33D5E6D76}" type="pres">
      <dgm:prSet presAssocID="{3D9CBD3E-E788-4DF3-9CD1-939E5C3CF128}" presName="vSp2" presStyleCnt="0"/>
      <dgm:spPr/>
    </dgm:pt>
    <dgm:pt modelId="{396C45FB-4B1A-440A-A285-F1D0002B6630}" type="pres">
      <dgm:prSet presAssocID="{3D9CBD3E-E788-4DF3-9CD1-939E5C3CF128}" presName="sibTrans" presStyleCnt="0"/>
      <dgm:spPr/>
    </dgm:pt>
    <dgm:pt modelId="{FF363965-BE09-4443-8E57-B767EE079894}" type="pres">
      <dgm:prSet presAssocID="{2C7830EF-7496-4E3C-8A8F-147F292D2F7C}" presName="compositeNode" presStyleCnt="0">
        <dgm:presLayoutVars>
          <dgm:bulletEnabled val="1"/>
        </dgm:presLayoutVars>
      </dgm:prSet>
      <dgm:spPr/>
    </dgm:pt>
    <dgm:pt modelId="{65B83DD4-5284-4BF4-9A1A-B057810ACDFB}" type="pres">
      <dgm:prSet presAssocID="{2C7830EF-7496-4E3C-8A8F-147F292D2F7C}" presName="bgRect" presStyleLbl="node1" presStyleIdx="3" presStyleCnt="4"/>
      <dgm:spPr/>
    </dgm:pt>
    <dgm:pt modelId="{14143778-04BF-441C-A822-3AE61D875864}" type="pres">
      <dgm:prSet presAssocID="{2C7830EF-7496-4E3C-8A8F-147F292D2F7C}" presName="parentNode" presStyleLbl="node1" presStyleIdx="3" presStyleCnt="4">
        <dgm:presLayoutVars>
          <dgm:chMax val="0"/>
          <dgm:bulletEnabled val="1"/>
        </dgm:presLayoutVars>
      </dgm:prSet>
      <dgm:spPr/>
    </dgm:pt>
    <dgm:pt modelId="{D6E46B6F-0E17-4E46-B1A3-3653F39FA947}" type="pres">
      <dgm:prSet presAssocID="{2C7830EF-7496-4E3C-8A8F-147F292D2F7C}" presName="childNode" presStyleLbl="node1" presStyleIdx="3" presStyleCnt="4">
        <dgm:presLayoutVars>
          <dgm:bulletEnabled val="1"/>
        </dgm:presLayoutVars>
      </dgm:prSet>
      <dgm:spPr/>
    </dgm:pt>
  </dgm:ptLst>
  <dgm:cxnLst>
    <dgm:cxn modelId="{F0D4BB01-A405-4B9E-AF1A-2A63E275B59F}" type="presOf" srcId="{B2FF0788-FA7B-435C-90C7-C5EBD8F35CF2}" destId="{EB879076-EF2F-4878-B174-E3A2E5C27B1E}" srcOrd="0" destOrd="0" presId="urn:microsoft.com/office/officeart/2005/8/layout/hProcess7"/>
    <dgm:cxn modelId="{D1ADE207-5E73-43C0-8259-39805BC6864C}" type="presOf" srcId="{81DB7B7B-CCED-48AA-BAC5-FCC4CA1E8437}" destId="{8DC0082B-9355-47F6-ABCD-0722B5030664}" srcOrd="0" destOrd="0" presId="urn:microsoft.com/office/officeart/2005/8/layout/hProcess7"/>
    <dgm:cxn modelId="{9598E711-5FF7-40A0-8F50-1EDB05EA22DF}" srcId="{2C7830EF-7496-4E3C-8A8F-147F292D2F7C}" destId="{069A72C5-8E32-4081-8337-127EDF6BBD8E}" srcOrd="2" destOrd="0" parTransId="{CB98AE92-D2E7-46D2-8DFD-03B0AEEF8B8C}" sibTransId="{4CB4A03B-023C-43F6-98BF-A918781BD5AC}"/>
    <dgm:cxn modelId="{EDA06D1C-B35B-4C39-988A-DDBE128252FA}" srcId="{1FDE7141-0BCA-438E-B6E6-1C2E253A7D5C}" destId="{127819FA-E566-443B-8A45-412A778D84D3}" srcOrd="1" destOrd="0" parTransId="{7EC81D97-FD59-4F3E-B0D4-499750366234}" sibTransId="{473C9743-24C4-4F8B-8CD0-B7AE904C8C3E}"/>
    <dgm:cxn modelId="{9442AC20-3EA9-4B93-9937-22157F550229}" type="presOf" srcId="{B2FF0788-FA7B-435C-90C7-C5EBD8F35CF2}" destId="{A1EAE42C-56F9-4EE9-8751-1943E58E0BAC}" srcOrd="1" destOrd="0" presId="urn:microsoft.com/office/officeart/2005/8/layout/hProcess7"/>
    <dgm:cxn modelId="{6CF69721-90BC-483A-90AA-7B59FE445BDE}" type="presOf" srcId="{2C7830EF-7496-4E3C-8A8F-147F292D2F7C}" destId="{14143778-04BF-441C-A822-3AE61D875864}" srcOrd="1" destOrd="0" presId="urn:microsoft.com/office/officeart/2005/8/layout/hProcess7"/>
    <dgm:cxn modelId="{CDFE713C-E8F0-4070-813B-E68DD2102487}" srcId="{2C7830EF-7496-4E3C-8A8F-147F292D2F7C}" destId="{02FB3C66-C6D0-4758-A185-241A59486DD1}" srcOrd="0" destOrd="0" parTransId="{48F867C0-68B9-4F1A-9E78-0C187E305991}" sibTransId="{46CD6EB1-8217-4D60-B9F1-398EF72B2B55}"/>
    <dgm:cxn modelId="{85CE8A5F-4BCC-492C-A8A6-3C2EC62F3AAC}" srcId="{9A676DB3-C56F-435C-8B55-72D0EFC39485}" destId="{B43DB0F1-E4BA-47A2-9D01-50D77CD1D24E}" srcOrd="1" destOrd="0" parTransId="{712802A6-A39E-43D0-8F85-E475ABB22A9E}" sibTransId="{8CBC4AD1-68CD-417D-BEA2-C6CCC1E31BB1}"/>
    <dgm:cxn modelId="{9820974D-430D-4255-A0D9-3FC387FFAE0B}" type="presOf" srcId="{59709221-C371-4E56-A6DE-6C3706A11373}" destId="{9F08BDDC-888A-4589-B70D-03B6C62BF61B}" srcOrd="0" destOrd="0" presId="urn:microsoft.com/office/officeart/2005/8/layout/hProcess7"/>
    <dgm:cxn modelId="{54508270-FC06-4E9F-9C2E-7EB9799B6A35}" type="presOf" srcId="{02FB3C66-C6D0-4758-A185-241A59486DD1}" destId="{D6E46B6F-0E17-4E46-B1A3-3653F39FA947}" srcOrd="0" destOrd="0" presId="urn:microsoft.com/office/officeart/2005/8/layout/hProcess7"/>
    <dgm:cxn modelId="{CDA42B74-66A2-455B-B016-799C28709FD2}" srcId="{B2FF0788-FA7B-435C-90C7-C5EBD8F35CF2}" destId="{AA9C2466-B2DD-43B6-8BC3-A8CB10544D91}" srcOrd="0" destOrd="0" parTransId="{98DA1694-185F-4618-8322-AD3FE4292DDA}" sibTransId="{78F33582-B1DC-4303-AE30-DDAFDAD9A6F3}"/>
    <dgm:cxn modelId="{F0AF1A5A-E8FF-4376-9A48-654EEE03AD48}" srcId="{1FDE7141-0BCA-438E-B6E6-1C2E253A7D5C}" destId="{2C7830EF-7496-4E3C-8A8F-147F292D2F7C}" srcOrd="3" destOrd="0" parTransId="{02BE7D8B-8F14-4E0D-97E1-CC60A4D85AB0}" sibTransId="{3C81E940-320D-4A59-B51E-AD0C3CE7A8E9}"/>
    <dgm:cxn modelId="{595CD87E-7632-4367-B445-0EAF688FD2D5}" srcId="{1FDE7141-0BCA-438E-B6E6-1C2E253A7D5C}" destId="{B2FF0788-FA7B-435C-90C7-C5EBD8F35CF2}" srcOrd="2" destOrd="0" parTransId="{40B562B5-1154-470F-B6C7-19EBBA2BA737}" sibTransId="{3D9CBD3E-E788-4DF3-9CD1-939E5C3CF128}"/>
    <dgm:cxn modelId="{8DF0C880-48F1-4814-B60C-15462657E8CA}" srcId="{1FDE7141-0BCA-438E-B6E6-1C2E253A7D5C}" destId="{9A676DB3-C56F-435C-8B55-72D0EFC39485}" srcOrd="0" destOrd="0" parTransId="{6D59FA0A-DA31-4B20-BEEB-79D54B0BCAA6}" sibTransId="{80A49C0F-E01A-4BF6-95AF-2E124CC1D35D}"/>
    <dgm:cxn modelId="{57A5FE81-CDC4-4627-AC53-83F18A978BBF}" type="presOf" srcId="{AA9C2466-B2DD-43B6-8BC3-A8CB10544D91}" destId="{F52BB469-37AB-42C7-A5C4-C8AFDD22D893}" srcOrd="0" destOrd="0" presId="urn:microsoft.com/office/officeart/2005/8/layout/hProcess7"/>
    <dgm:cxn modelId="{EF385395-1C1F-4BF5-B2DD-C9B89AF5855E}" type="presOf" srcId="{B43DB0F1-E4BA-47A2-9D01-50D77CD1D24E}" destId="{8DC0082B-9355-47F6-ABCD-0722B5030664}" srcOrd="0" destOrd="1" presId="urn:microsoft.com/office/officeart/2005/8/layout/hProcess7"/>
    <dgm:cxn modelId="{71BC8F9D-F251-4D8C-89F5-05860D455B72}" type="presOf" srcId="{9A676DB3-C56F-435C-8B55-72D0EFC39485}" destId="{13ACBE65-7E4F-4848-B559-88BCF6828083}" srcOrd="1" destOrd="0" presId="urn:microsoft.com/office/officeart/2005/8/layout/hProcess7"/>
    <dgm:cxn modelId="{4A7B04A3-8DAC-4B8B-B5EA-8470D92409EA}" type="presOf" srcId="{1FDE7141-0BCA-438E-B6E6-1C2E253A7D5C}" destId="{F255D607-A1A2-41DC-9077-26D880D67E41}" srcOrd="0" destOrd="0" presId="urn:microsoft.com/office/officeart/2005/8/layout/hProcess7"/>
    <dgm:cxn modelId="{3C6173AF-4F4C-4A07-9D0F-D0CDC9513670}" type="presOf" srcId="{127819FA-E566-443B-8A45-412A778D84D3}" destId="{E47BCE78-E81C-42B6-9864-5ECB0561A6B7}" srcOrd="0" destOrd="0" presId="urn:microsoft.com/office/officeart/2005/8/layout/hProcess7"/>
    <dgm:cxn modelId="{E6A8CFAF-8667-40F7-BF6C-D09ACFF16FEA}" type="presOf" srcId="{BED4EF9E-C8EA-4F7D-970E-15FB98FA609D}" destId="{8DC0082B-9355-47F6-ABCD-0722B5030664}" srcOrd="0" destOrd="2" presId="urn:microsoft.com/office/officeart/2005/8/layout/hProcess7"/>
    <dgm:cxn modelId="{8E28B7B1-7303-4E36-8DB1-E008D2306AC2}" type="presOf" srcId="{127819FA-E566-443B-8A45-412A778D84D3}" destId="{E60E473E-0C65-4372-9D78-431BD06288B2}" srcOrd="1" destOrd="0" presId="urn:microsoft.com/office/officeart/2005/8/layout/hProcess7"/>
    <dgm:cxn modelId="{4101E6B9-841E-4C9C-ACE3-F986AC70E7C5}" type="presOf" srcId="{2C7830EF-7496-4E3C-8A8F-147F292D2F7C}" destId="{65B83DD4-5284-4BF4-9A1A-B057810ACDFB}" srcOrd="0" destOrd="0" presId="urn:microsoft.com/office/officeart/2005/8/layout/hProcess7"/>
    <dgm:cxn modelId="{49DEEBC3-246D-456B-AEEC-5FFC958F5714}" srcId="{127819FA-E566-443B-8A45-412A778D84D3}" destId="{59709221-C371-4E56-A6DE-6C3706A11373}" srcOrd="0" destOrd="0" parTransId="{DC0A53CC-9F29-489C-84B2-77822CCF84D3}" sibTransId="{095CADD8-9001-483A-8CAB-AF06883A922B}"/>
    <dgm:cxn modelId="{4E9B0AD3-E6E3-4EC5-8B22-13DE4ED1B184}" srcId="{2C7830EF-7496-4E3C-8A8F-147F292D2F7C}" destId="{F815D448-D9C0-407F-9D6C-C5808EE6A92F}" srcOrd="3" destOrd="0" parTransId="{3DA4EAB6-3982-47B7-BEFB-DB0F03F1E04D}" sibTransId="{885B7DA8-995F-450A-A9ED-AC522404D839}"/>
    <dgm:cxn modelId="{6DF74DDC-18FE-43F8-AB5D-625FE0F4AB45}" srcId="{9A676DB3-C56F-435C-8B55-72D0EFC39485}" destId="{81DB7B7B-CCED-48AA-BAC5-FCC4CA1E8437}" srcOrd="0" destOrd="0" parTransId="{1A1D5ABA-10D3-4D8E-8CCD-F95A33947F4C}" sibTransId="{FE2C67D7-7EBB-456C-9A16-64A757D364B8}"/>
    <dgm:cxn modelId="{56C769DD-D278-45C5-B6B7-D3643047C699}" srcId="{9A676DB3-C56F-435C-8B55-72D0EFC39485}" destId="{BED4EF9E-C8EA-4F7D-970E-15FB98FA609D}" srcOrd="2" destOrd="0" parTransId="{67E2F2C7-4007-4B95-A8E1-2F2B06B257E5}" sibTransId="{2110B831-0BFE-438E-B250-BAE2CAA4E31C}"/>
    <dgm:cxn modelId="{36C0AEE0-AD53-485D-A7E6-4C8F77FB1FF7}" type="presOf" srcId="{069A72C5-8E32-4081-8337-127EDF6BBD8E}" destId="{D6E46B6F-0E17-4E46-B1A3-3653F39FA947}" srcOrd="0" destOrd="2" presId="urn:microsoft.com/office/officeart/2005/8/layout/hProcess7"/>
    <dgm:cxn modelId="{92B8FCED-4A30-4C9C-80DD-958783F85252}" type="presOf" srcId="{1A501D1D-FEC2-4896-9D4E-B0B7818C9E7C}" destId="{D6E46B6F-0E17-4E46-B1A3-3653F39FA947}" srcOrd="0" destOrd="1" presId="urn:microsoft.com/office/officeart/2005/8/layout/hProcess7"/>
    <dgm:cxn modelId="{77E653EF-3834-4335-A1CE-9CFE98F8E95F}" type="presOf" srcId="{F815D448-D9C0-407F-9D6C-C5808EE6A92F}" destId="{D6E46B6F-0E17-4E46-B1A3-3653F39FA947}" srcOrd="0" destOrd="3" presId="urn:microsoft.com/office/officeart/2005/8/layout/hProcess7"/>
    <dgm:cxn modelId="{AC27ABF5-8B87-4B0B-BB5F-C931009482B2}" srcId="{2C7830EF-7496-4E3C-8A8F-147F292D2F7C}" destId="{1A501D1D-FEC2-4896-9D4E-B0B7818C9E7C}" srcOrd="1" destOrd="0" parTransId="{0F35FEF5-7537-4979-927D-4CB0D040F63F}" sibTransId="{4256C0C0-F2FE-4E95-8B89-D32148F9F8BE}"/>
    <dgm:cxn modelId="{3CF7ACFA-E49F-40CE-B913-F8FD15947806}" type="presOf" srcId="{9A676DB3-C56F-435C-8B55-72D0EFC39485}" destId="{174AEEC0-6BC5-40CE-A273-0AF6D00DCC5B}" srcOrd="0" destOrd="0" presId="urn:microsoft.com/office/officeart/2005/8/layout/hProcess7"/>
    <dgm:cxn modelId="{2DCC0174-A516-4AEB-97F6-0D6B8B23E2AD}" type="presParOf" srcId="{F255D607-A1A2-41DC-9077-26D880D67E41}" destId="{F7EF16DD-7BA6-475A-BC89-A9E2D47077F8}" srcOrd="0" destOrd="0" presId="urn:microsoft.com/office/officeart/2005/8/layout/hProcess7"/>
    <dgm:cxn modelId="{A3C958F5-DD6C-47A4-AC02-F2B9ACEF9211}" type="presParOf" srcId="{F7EF16DD-7BA6-475A-BC89-A9E2D47077F8}" destId="{174AEEC0-6BC5-40CE-A273-0AF6D00DCC5B}" srcOrd="0" destOrd="0" presId="urn:microsoft.com/office/officeart/2005/8/layout/hProcess7"/>
    <dgm:cxn modelId="{5FB7308C-2B55-46DA-97B0-8C8DF1CB0E0D}" type="presParOf" srcId="{F7EF16DD-7BA6-475A-BC89-A9E2D47077F8}" destId="{13ACBE65-7E4F-4848-B559-88BCF6828083}" srcOrd="1" destOrd="0" presId="urn:microsoft.com/office/officeart/2005/8/layout/hProcess7"/>
    <dgm:cxn modelId="{F41D2623-A1D7-4646-9F37-D5EDB6E386D2}" type="presParOf" srcId="{F7EF16DD-7BA6-475A-BC89-A9E2D47077F8}" destId="{8DC0082B-9355-47F6-ABCD-0722B5030664}" srcOrd="2" destOrd="0" presId="urn:microsoft.com/office/officeart/2005/8/layout/hProcess7"/>
    <dgm:cxn modelId="{400C1A91-AAD5-4351-8838-9FA118C89643}" type="presParOf" srcId="{F255D607-A1A2-41DC-9077-26D880D67E41}" destId="{D9C4982B-D7BE-4B56-A050-E4211963D040}" srcOrd="1" destOrd="0" presId="urn:microsoft.com/office/officeart/2005/8/layout/hProcess7"/>
    <dgm:cxn modelId="{A46FF1F9-2F76-489E-8EDE-0D82AD9B4CE1}" type="presParOf" srcId="{F255D607-A1A2-41DC-9077-26D880D67E41}" destId="{56601CA3-BEE5-4399-A717-285B8A2BCC6E}" srcOrd="2" destOrd="0" presId="urn:microsoft.com/office/officeart/2005/8/layout/hProcess7"/>
    <dgm:cxn modelId="{F5B49B24-3C89-4AFA-8F35-9ED9089EC208}" type="presParOf" srcId="{56601CA3-BEE5-4399-A717-285B8A2BCC6E}" destId="{3EA48551-98B3-4975-AC97-CF3EA8146BAF}" srcOrd="0" destOrd="0" presId="urn:microsoft.com/office/officeart/2005/8/layout/hProcess7"/>
    <dgm:cxn modelId="{83F47B4F-33D9-4C83-9991-FA971B97E277}" type="presParOf" srcId="{56601CA3-BEE5-4399-A717-285B8A2BCC6E}" destId="{8F741F5B-E2E5-407A-9F48-F846248B394C}" srcOrd="1" destOrd="0" presId="urn:microsoft.com/office/officeart/2005/8/layout/hProcess7"/>
    <dgm:cxn modelId="{50F35994-F867-485A-916E-ABBF2D58DC89}" type="presParOf" srcId="{56601CA3-BEE5-4399-A717-285B8A2BCC6E}" destId="{CA7712DA-A28E-4E85-90FF-6F5889B50ED6}" srcOrd="2" destOrd="0" presId="urn:microsoft.com/office/officeart/2005/8/layout/hProcess7"/>
    <dgm:cxn modelId="{3410E887-890C-497E-9A7F-0FDA69D5ED79}" type="presParOf" srcId="{F255D607-A1A2-41DC-9077-26D880D67E41}" destId="{7FA10234-DF2C-4C1A-A856-56F1E39DB132}" srcOrd="3" destOrd="0" presId="urn:microsoft.com/office/officeart/2005/8/layout/hProcess7"/>
    <dgm:cxn modelId="{E6154D98-F777-42B6-BC50-F947D6F690AB}" type="presParOf" srcId="{F255D607-A1A2-41DC-9077-26D880D67E41}" destId="{7BEBB5A0-2BB5-4FB4-8C52-1A5F6B89F349}" srcOrd="4" destOrd="0" presId="urn:microsoft.com/office/officeart/2005/8/layout/hProcess7"/>
    <dgm:cxn modelId="{0B749496-B43C-463E-8AAA-7D68502DF3E0}" type="presParOf" srcId="{7BEBB5A0-2BB5-4FB4-8C52-1A5F6B89F349}" destId="{E47BCE78-E81C-42B6-9864-5ECB0561A6B7}" srcOrd="0" destOrd="0" presId="urn:microsoft.com/office/officeart/2005/8/layout/hProcess7"/>
    <dgm:cxn modelId="{350831CB-0C56-4D5C-B59A-7315A4A0980B}" type="presParOf" srcId="{7BEBB5A0-2BB5-4FB4-8C52-1A5F6B89F349}" destId="{E60E473E-0C65-4372-9D78-431BD06288B2}" srcOrd="1" destOrd="0" presId="urn:microsoft.com/office/officeart/2005/8/layout/hProcess7"/>
    <dgm:cxn modelId="{3A0EB327-6BA6-4FA9-A306-FB74CC932629}" type="presParOf" srcId="{7BEBB5A0-2BB5-4FB4-8C52-1A5F6B89F349}" destId="{9F08BDDC-888A-4589-B70D-03B6C62BF61B}" srcOrd="2" destOrd="0" presId="urn:microsoft.com/office/officeart/2005/8/layout/hProcess7"/>
    <dgm:cxn modelId="{E4B1A088-A2B1-4BA1-8087-A92AEAB65EBC}" type="presParOf" srcId="{F255D607-A1A2-41DC-9077-26D880D67E41}" destId="{BC89E03B-5828-49D3-9E7A-9824BA04F3B5}" srcOrd="5" destOrd="0" presId="urn:microsoft.com/office/officeart/2005/8/layout/hProcess7"/>
    <dgm:cxn modelId="{507A180C-7482-4BC6-903E-DC8E6727FB55}" type="presParOf" srcId="{F255D607-A1A2-41DC-9077-26D880D67E41}" destId="{2B4EBDD9-4EB7-4B6D-A721-36F6ACF37212}" srcOrd="6" destOrd="0" presId="urn:microsoft.com/office/officeart/2005/8/layout/hProcess7"/>
    <dgm:cxn modelId="{7026AA28-3703-4FF3-A0FA-20E3DFC7498F}" type="presParOf" srcId="{2B4EBDD9-4EB7-4B6D-A721-36F6ACF37212}" destId="{1D81A118-A5F2-4C16-B544-FEB2FA3F0CD4}" srcOrd="0" destOrd="0" presId="urn:microsoft.com/office/officeart/2005/8/layout/hProcess7"/>
    <dgm:cxn modelId="{79FA210D-360D-4130-A661-22E7B74F657F}" type="presParOf" srcId="{2B4EBDD9-4EB7-4B6D-A721-36F6ACF37212}" destId="{2B872AE6-9807-4408-AF83-FAC1A368E595}" srcOrd="1" destOrd="0" presId="urn:microsoft.com/office/officeart/2005/8/layout/hProcess7"/>
    <dgm:cxn modelId="{446C5232-57B7-4130-991D-871B3E0ADC98}" type="presParOf" srcId="{2B4EBDD9-4EB7-4B6D-A721-36F6ACF37212}" destId="{04CC8EF4-5975-4ED8-BDEF-D74D79A5873A}" srcOrd="2" destOrd="0" presId="urn:microsoft.com/office/officeart/2005/8/layout/hProcess7"/>
    <dgm:cxn modelId="{31804579-2DC3-4279-AF77-A3BE5D23D5DD}" type="presParOf" srcId="{F255D607-A1A2-41DC-9077-26D880D67E41}" destId="{A2B1432B-6553-47DB-8562-3048065F5DE7}" srcOrd="7" destOrd="0" presId="urn:microsoft.com/office/officeart/2005/8/layout/hProcess7"/>
    <dgm:cxn modelId="{E5743773-FF59-460B-BD18-48156CDD0261}" type="presParOf" srcId="{F255D607-A1A2-41DC-9077-26D880D67E41}" destId="{A9524620-18CF-4CEC-BE9D-84A80C4BDFB4}" srcOrd="8" destOrd="0" presId="urn:microsoft.com/office/officeart/2005/8/layout/hProcess7"/>
    <dgm:cxn modelId="{5BD3FC89-F174-4250-88B8-29797CCF2B13}" type="presParOf" srcId="{A9524620-18CF-4CEC-BE9D-84A80C4BDFB4}" destId="{EB879076-EF2F-4878-B174-E3A2E5C27B1E}" srcOrd="0" destOrd="0" presId="urn:microsoft.com/office/officeart/2005/8/layout/hProcess7"/>
    <dgm:cxn modelId="{DF9D479B-669E-494A-A375-5A42EA1054EC}" type="presParOf" srcId="{A9524620-18CF-4CEC-BE9D-84A80C4BDFB4}" destId="{A1EAE42C-56F9-4EE9-8751-1943E58E0BAC}" srcOrd="1" destOrd="0" presId="urn:microsoft.com/office/officeart/2005/8/layout/hProcess7"/>
    <dgm:cxn modelId="{7541102D-D8FF-432F-88D6-3F99DC4981DF}" type="presParOf" srcId="{A9524620-18CF-4CEC-BE9D-84A80C4BDFB4}" destId="{F52BB469-37AB-42C7-A5C4-C8AFDD22D893}" srcOrd="2" destOrd="0" presId="urn:microsoft.com/office/officeart/2005/8/layout/hProcess7"/>
    <dgm:cxn modelId="{37F4ED3E-D9C9-4867-B3D0-536CCA47DA83}" type="presParOf" srcId="{F255D607-A1A2-41DC-9077-26D880D67E41}" destId="{A9F77A04-062E-4FFC-A1D0-7ABDE7DB81AD}" srcOrd="9" destOrd="0" presId="urn:microsoft.com/office/officeart/2005/8/layout/hProcess7"/>
    <dgm:cxn modelId="{9109808E-7BBE-4AE1-AE22-72CF828201A2}" type="presParOf" srcId="{F255D607-A1A2-41DC-9077-26D880D67E41}" destId="{96504286-E62B-44E6-9127-065CB6D99B0F}" srcOrd="10" destOrd="0" presId="urn:microsoft.com/office/officeart/2005/8/layout/hProcess7"/>
    <dgm:cxn modelId="{9D5E46BB-18E7-4719-806D-9D21CDA66B4F}" type="presParOf" srcId="{96504286-E62B-44E6-9127-065CB6D99B0F}" destId="{5352CA8E-524D-4992-A744-5163CE2AC492}" srcOrd="0" destOrd="0" presId="urn:microsoft.com/office/officeart/2005/8/layout/hProcess7"/>
    <dgm:cxn modelId="{E7656179-E991-490C-885A-F46F8432228F}" type="presParOf" srcId="{96504286-E62B-44E6-9127-065CB6D99B0F}" destId="{83C88B68-5ACB-4991-95CD-088533B5A63D}" srcOrd="1" destOrd="0" presId="urn:microsoft.com/office/officeart/2005/8/layout/hProcess7"/>
    <dgm:cxn modelId="{2813A300-728F-4C6F-9FC9-3385409CF031}" type="presParOf" srcId="{96504286-E62B-44E6-9127-065CB6D99B0F}" destId="{3A8D1682-644A-4C21-95D3-CDB33D5E6D76}" srcOrd="2" destOrd="0" presId="urn:microsoft.com/office/officeart/2005/8/layout/hProcess7"/>
    <dgm:cxn modelId="{B4B60453-F00A-45A0-8566-7D9B9F6FEE31}" type="presParOf" srcId="{F255D607-A1A2-41DC-9077-26D880D67E41}" destId="{396C45FB-4B1A-440A-A285-F1D0002B6630}" srcOrd="11" destOrd="0" presId="urn:microsoft.com/office/officeart/2005/8/layout/hProcess7"/>
    <dgm:cxn modelId="{D811E645-46EE-46F5-BC31-F1F3764DA245}" type="presParOf" srcId="{F255D607-A1A2-41DC-9077-26D880D67E41}" destId="{FF363965-BE09-4443-8E57-B767EE079894}" srcOrd="12" destOrd="0" presId="urn:microsoft.com/office/officeart/2005/8/layout/hProcess7"/>
    <dgm:cxn modelId="{E46A21CF-6AFB-46F8-B83E-1C2184386E02}" type="presParOf" srcId="{FF363965-BE09-4443-8E57-B767EE079894}" destId="{65B83DD4-5284-4BF4-9A1A-B057810ACDFB}" srcOrd="0" destOrd="0" presId="urn:microsoft.com/office/officeart/2005/8/layout/hProcess7"/>
    <dgm:cxn modelId="{06D795E5-96A2-4507-A042-21F58FA051FB}" type="presParOf" srcId="{FF363965-BE09-4443-8E57-B767EE079894}" destId="{14143778-04BF-441C-A822-3AE61D875864}" srcOrd="1" destOrd="0" presId="urn:microsoft.com/office/officeart/2005/8/layout/hProcess7"/>
    <dgm:cxn modelId="{D5E33DBE-204E-4381-BD7A-EEF9C6ADA1CB}" type="presParOf" srcId="{FF363965-BE09-4443-8E57-B767EE079894}" destId="{D6E46B6F-0E17-4E46-B1A3-3653F39FA947}" srcOrd="2" destOrd="0" presId="urn:microsoft.com/office/officeart/2005/8/layout/hProcess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F28E21-73DC-4B93-8713-B44FE76DFABD}">
      <dsp:nvSpPr>
        <dsp:cNvPr id="0" name=""/>
        <dsp:cNvSpPr/>
      </dsp:nvSpPr>
      <dsp:spPr>
        <a:xfrm rot="5400000">
          <a:off x="571516" y="1375107"/>
          <a:ext cx="1713428" cy="2851106"/>
        </a:xfrm>
        <a:prstGeom prst="corner">
          <a:avLst>
            <a:gd name="adj1" fmla="val 16120"/>
            <a:gd name="adj2" fmla="val 16110"/>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FAB705F-CC5C-4ED2-99C4-7134EF211013}">
      <dsp:nvSpPr>
        <dsp:cNvPr id="0" name=""/>
        <dsp:cNvSpPr/>
      </dsp:nvSpPr>
      <dsp:spPr>
        <a:xfrm>
          <a:off x="285502" y="2226973"/>
          <a:ext cx="2573994" cy="22562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de-DE" sz="1900" kern="1200" dirty="0"/>
            <a:t>Antrag auf Erwerb der staatlichen Anerkennung</a:t>
          </a:r>
        </a:p>
        <a:p>
          <a:pPr marL="114300" lvl="1" indent="-114300" algn="l" defTabSz="666750">
            <a:lnSpc>
              <a:spcPct val="90000"/>
            </a:lnSpc>
            <a:spcBef>
              <a:spcPct val="0"/>
            </a:spcBef>
            <a:spcAft>
              <a:spcPct val="15000"/>
            </a:spcAft>
            <a:buChar char="•"/>
          </a:pPr>
          <a:r>
            <a:rPr lang="de-DE" sz="1500" kern="1200" dirty="0"/>
            <a:t>Festlegung der Ausgleichsmaßnahmen durch das HMWK</a:t>
          </a:r>
        </a:p>
        <a:p>
          <a:pPr marL="114300" lvl="1" indent="-114300" algn="l" defTabSz="666750">
            <a:lnSpc>
              <a:spcPct val="90000"/>
            </a:lnSpc>
            <a:spcBef>
              <a:spcPct val="0"/>
            </a:spcBef>
            <a:spcAft>
              <a:spcPct val="15000"/>
            </a:spcAft>
            <a:buChar char="•"/>
          </a:pPr>
          <a:r>
            <a:rPr lang="de-DE" sz="1500" kern="1200" dirty="0"/>
            <a:t>Sprachkurs B2</a:t>
          </a:r>
        </a:p>
      </dsp:txBody>
      <dsp:txXfrm>
        <a:off x="285502" y="2226973"/>
        <a:ext cx="2573994" cy="2256257"/>
      </dsp:txXfrm>
    </dsp:sp>
    <dsp:sp modelId="{C800E90F-7234-404A-BC23-5692B6959AF1}">
      <dsp:nvSpPr>
        <dsp:cNvPr id="0" name=""/>
        <dsp:cNvSpPr/>
      </dsp:nvSpPr>
      <dsp:spPr>
        <a:xfrm>
          <a:off x="2373838" y="1165205"/>
          <a:ext cx="485659" cy="485659"/>
        </a:xfrm>
        <a:prstGeom prst="triangle">
          <a:avLst>
            <a:gd name="adj" fmla="val 100000"/>
          </a:avLst>
        </a:prstGeom>
        <a:solidFill>
          <a:schemeClr val="accent2">
            <a:hueOff val="2008484"/>
            <a:satOff val="7051"/>
            <a:lumOff val="16127"/>
            <a:alphaOff val="0"/>
          </a:schemeClr>
        </a:solidFill>
        <a:ln w="12700" cap="flat" cmpd="sng" algn="ctr">
          <a:solidFill>
            <a:schemeClr val="accent2">
              <a:hueOff val="2008484"/>
              <a:satOff val="7051"/>
              <a:lumOff val="1612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0CA18D5-0FCC-45DC-8FA8-0C367889058C}">
      <dsp:nvSpPr>
        <dsp:cNvPr id="0" name=""/>
        <dsp:cNvSpPr/>
      </dsp:nvSpPr>
      <dsp:spPr>
        <a:xfrm rot="5400000">
          <a:off x="3722589" y="595371"/>
          <a:ext cx="1713428" cy="2851106"/>
        </a:xfrm>
        <a:prstGeom prst="corner">
          <a:avLst>
            <a:gd name="adj1" fmla="val 16120"/>
            <a:gd name="adj2" fmla="val 16110"/>
          </a:avLst>
        </a:prstGeom>
        <a:solidFill>
          <a:schemeClr val="accent2">
            <a:hueOff val="4016967"/>
            <a:satOff val="14103"/>
            <a:lumOff val="32253"/>
            <a:alphaOff val="0"/>
          </a:schemeClr>
        </a:solidFill>
        <a:ln w="12700" cap="flat" cmpd="sng" algn="ctr">
          <a:solidFill>
            <a:schemeClr val="accent2">
              <a:hueOff val="4016967"/>
              <a:satOff val="14103"/>
              <a:lumOff val="3225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736AF5C-A821-42A9-B628-C92D7E719243}">
      <dsp:nvSpPr>
        <dsp:cNvPr id="0" name=""/>
        <dsp:cNvSpPr/>
      </dsp:nvSpPr>
      <dsp:spPr>
        <a:xfrm>
          <a:off x="3436575" y="1447237"/>
          <a:ext cx="2573994" cy="22562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de-DE" sz="1900" kern="1200" dirty="0"/>
            <a:t>Ausgleichsmaßnahmen Teil I</a:t>
          </a:r>
        </a:p>
        <a:p>
          <a:pPr marL="114300" lvl="1" indent="-114300" algn="l" defTabSz="666750">
            <a:lnSpc>
              <a:spcPct val="90000"/>
            </a:lnSpc>
            <a:spcBef>
              <a:spcPct val="0"/>
            </a:spcBef>
            <a:spcAft>
              <a:spcPct val="15000"/>
            </a:spcAft>
            <a:buChar char="•"/>
          </a:pPr>
          <a:r>
            <a:rPr lang="de-DE" sz="1500" kern="1200" dirty="0"/>
            <a:t>Kick-off Veranstaltung in Frankfurt </a:t>
          </a:r>
        </a:p>
        <a:p>
          <a:pPr marL="114300" lvl="1" indent="-114300" algn="l" defTabSz="666750">
            <a:lnSpc>
              <a:spcPct val="90000"/>
            </a:lnSpc>
            <a:spcBef>
              <a:spcPct val="0"/>
            </a:spcBef>
            <a:spcAft>
              <a:spcPct val="15000"/>
            </a:spcAft>
            <a:buChar char="•"/>
          </a:pPr>
          <a:r>
            <a:rPr lang="de-DE" sz="1500" kern="1200" dirty="0"/>
            <a:t>Besuch von Seminaren/Vorlesungen</a:t>
          </a:r>
        </a:p>
      </dsp:txBody>
      <dsp:txXfrm>
        <a:off x="3436575" y="1447237"/>
        <a:ext cx="2573994" cy="2256257"/>
      </dsp:txXfrm>
    </dsp:sp>
    <dsp:sp modelId="{E11F769C-15B3-43AD-BAF8-CA9896D557F3}">
      <dsp:nvSpPr>
        <dsp:cNvPr id="0" name=""/>
        <dsp:cNvSpPr/>
      </dsp:nvSpPr>
      <dsp:spPr>
        <a:xfrm>
          <a:off x="5524910" y="385469"/>
          <a:ext cx="485659" cy="485659"/>
        </a:xfrm>
        <a:prstGeom prst="triangle">
          <a:avLst>
            <a:gd name="adj" fmla="val 100000"/>
          </a:avLst>
        </a:prstGeom>
        <a:solidFill>
          <a:schemeClr val="accent2">
            <a:hueOff val="6025451"/>
            <a:satOff val="21154"/>
            <a:lumOff val="48379"/>
            <a:alphaOff val="0"/>
          </a:schemeClr>
        </a:solidFill>
        <a:ln w="12700" cap="flat" cmpd="sng" algn="ctr">
          <a:solidFill>
            <a:schemeClr val="accent2">
              <a:hueOff val="6025451"/>
              <a:satOff val="21154"/>
              <a:lumOff val="48379"/>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76ADFF7-9207-41E8-9B4D-C790DBE26941}">
      <dsp:nvSpPr>
        <dsp:cNvPr id="0" name=""/>
        <dsp:cNvSpPr/>
      </dsp:nvSpPr>
      <dsp:spPr>
        <a:xfrm rot="5400000">
          <a:off x="6873661" y="-184364"/>
          <a:ext cx="1713428" cy="2851106"/>
        </a:xfrm>
        <a:prstGeom prst="corner">
          <a:avLst>
            <a:gd name="adj1" fmla="val 16120"/>
            <a:gd name="adj2" fmla="val 16110"/>
          </a:avLst>
        </a:prstGeom>
        <a:solidFill>
          <a:schemeClr val="accent2">
            <a:hueOff val="8033935"/>
            <a:satOff val="28205"/>
            <a:lumOff val="64506"/>
            <a:alphaOff val="0"/>
          </a:schemeClr>
        </a:solidFill>
        <a:ln w="12700" cap="flat" cmpd="sng" algn="ctr">
          <a:solidFill>
            <a:schemeClr val="accent2">
              <a:hueOff val="8033935"/>
              <a:satOff val="28205"/>
              <a:lumOff val="6450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D4EE524-7BF1-401A-92D9-A57D0DF5ED09}">
      <dsp:nvSpPr>
        <dsp:cNvPr id="0" name=""/>
        <dsp:cNvSpPr/>
      </dsp:nvSpPr>
      <dsp:spPr>
        <a:xfrm>
          <a:off x="6587647" y="667501"/>
          <a:ext cx="2573994" cy="22562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de-DE" sz="1900" kern="1200" dirty="0"/>
            <a:t>Ausgleichsmaßnahmen Teil II</a:t>
          </a:r>
        </a:p>
        <a:p>
          <a:pPr marL="114300" lvl="1" indent="-114300" algn="l" defTabSz="666750">
            <a:lnSpc>
              <a:spcPct val="90000"/>
            </a:lnSpc>
            <a:spcBef>
              <a:spcPct val="0"/>
            </a:spcBef>
            <a:spcAft>
              <a:spcPct val="15000"/>
            </a:spcAft>
            <a:buChar char="•"/>
          </a:pPr>
          <a:r>
            <a:rPr lang="de-DE" sz="1500" kern="1200" dirty="0"/>
            <a:t>Anerkennungsjahr (Praxisphase mit Hochschulbegleitung)</a:t>
          </a:r>
        </a:p>
        <a:p>
          <a:pPr marL="114300" lvl="1" indent="-114300" algn="l" defTabSz="666750">
            <a:lnSpc>
              <a:spcPct val="90000"/>
            </a:lnSpc>
            <a:spcBef>
              <a:spcPct val="0"/>
            </a:spcBef>
            <a:spcAft>
              <a:spcPct val="15000"/>
            </a:spcAft>
            <a:buChar char="•"/>
          </a:pPr>
          <a:r>
            <a:rPr lang="de-DE" sz="1500" kern="1200" dirty="0"/>
            <a:t>Abschluss Kolloquium</a:t>
          </a:r>
        </a:p>
      </dsp:txBody>
      <dsp:txXfrm>
        <a:off x="6587647" y="667501"/>
        <a:ext cx="2573994" cy="225625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970778-86C0-4EB9-A2B7-34464845BB51}">
      <dsp:nvSpPr>
        <dsp:cNvPr id="0" name=""/>
        <dsp:cNvSpPr/>
      </dsp:nvSpPr>
      <dsp:spPr>
        <a:xfrm>
          <a:off x="1714" y="1120717"/>
          <a:ext cx="2273172" cy="2273172"/>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de-DE" sz="1100" kern="1200" dirty="0"/>
            <a:t>Tätigkeit in der Praxisstelle + Praxisanleitung</a:t>
          </a:r>
        </a:p>
      </dsp:txBody>
      <dsp:txXfrm>
        <a:off x="334612" y="1453615"/>
        <a:ext cx="1607376" cy="1607376"/>
      </dsp:txXfrm>
    </dsp:sp>
    <dsp:sp modelId="{48C730A8-949C-40FD-A7A9-FBE4FCC377A3}">
      <dsp:nvSpPr>
        <dsp:cNvPr id="0" name=""/>
        <dsp:cNvSpPr/>
      </dsp:nvSpPr>
      <dsp:spPr>
        <a:xfrm>
          <a:off x="2459469" y="1598083"/>
          <a:ext cx="1318440" cy="1318440"/>
        </a:xfrm>
        <a:prstGeom prst="mathPlus">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de-DE" sz="900" kern="1200"/>
        </a:p>
      </dsp:txBody>
      <dsp:txXfrm>
        <a:off x="2634228" y="2102254"/>
        <a:ext cx="968922" cy="310098"/>
      </dsp:txXfrm>
    </dsp:sp>
    <dsp:sp modelId="{E4F74F60-5C50-424A-8EB4-08DC0F09C22C}">
      <dsp:nvSpPr>
        <dsp:cNvPr id="0" name=""/>
        <dsp:cNvSpPr/>
      </dsp:nvSpPr>
      <dsp:spPr>
        <a:xfrm>
          <a:off x="3962491" y="1120717"/>
          <a:ext cx="2273172" cy="2273172"/>
        </a:xfrm>
        <a:prstGeom prst="ellipse">
          <a:avLst/>
        </a:prstGeom>
        <a:solidFill>
          <a:schemeClr val="accent2">
            <a:hueOff val="4016967"/>
            <a:satOff val="14103"/>
            <a:lumOff val="3225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de-DE" sz="1100" kern="1200" dirty="0"/>
            <a:t>Studientag  (Montag/Mittwoch)  inkl.</a:t>
          </a:r>
        </a:p>
        <a:p>
          <a:pPr marL="0" lvl="0" indent="0" algn="ctr" defTabSz="488950">
            <a:lnSpc>
              <a:spcPct val="90000"/>
            </a:lnSpc>
            <a:spcBef>
              <a:spcPct val="0"/>
            </a:spcBef>
            <a:spcAft>
              <a:spcPct val="35000"/>
            </a:spcAft>
            <a:buNone/>
          </a:pPr>
          <a:r>
            <a:rPr lang="de-DE" sz="1100" kern="1200" dirty="0"/>
            <a:t>Praxisbegleitveranstaltung </a:t>
          </a:r>
        </a:p>
      </dsp:txBody>
      <dsp:txXfrm>
        <a:off x="4295389" y="1453615"/>
        <a:ext cx="1607376" cy="1607376"/>
      </dsp:txXfrm>
    </dsp:sp>
    <dsp:sp modelId="{29AB80A4-5627-4FC2-84F3-E086433F2A84}">
      <dsp:nvSpPr>
        <dsp:cNvPr id="0" name=""/>
        <dsp:cNvSpPr/>
      </dsp:nvSpPr>
      <dsp:spPr>
        <a:xfrm>
          <a:off x="6420246" y="1598083"/>
          <a:ext cx="1318440" cy="1318440"/>
        </a:xfrm>
        <a:prstGeom prst="mathEqual">
          <a:avLst/>
        </a:prstGeom>
        <a:solidFill>
          <a:schemeClr val="accent2">
            <a:hueOff val="8033935"/>
            <a:satOff val="28205"/>
            <a:lumOff val="64506"/>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de-DE" sz="900" kern="1200"/>
        </a:p>
      </dsp:txBody>
      <dsp:txXfrm>
        <a:off x="6595005" y="1869682"/>
        <a:ext cx="968922" cy="775242"/>
      </dsp:txXfrm>
    </dsp:sp>
    <dsp:sp modelId="{7C5E38D8-C433-470A-A4C7-267B65B9BD2B}">
      <dsp:nvSpPr>
        <dsp:cNvPr id="0" name=""/>
        <dsp:cNvSpPr/>
      </dsp:nvSpPr>
      <dsp:spPr>
        <a:xfrm>
          <a:off x="7923268" y="1120717"/>
          <a:ext cx="2273172" cy="2273172"/>
        </a:xfrm>
        <a:prstGeom prst="ellipse">
          <a:avLst/>
        </a:prstGeom>
        <a:solidFill>
          <a:schemeClr val="accent2">
            <a:hueOff val="8033935"/>
            <a:satOff val="28205"/>
            <a:lumOff val="645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de-DE" sz="1100" kern="1200" dirty="0"/>
            <a:t>Anerkennungsjahr</a:t>
          </a:r>
        </a:p>
      </dsp:txBody>
      <dsp:txXfrm>
        <a:off x="8256166" y="1453615"/>
        <a:ext cx="1607376" cy="160737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970778-86C0-4EB9-A2B7-34464845BB51}">
      <dsp:nvSpPr>
        <dsp:cNvPr id="0" name=""/>
        <dsp:cNvSpPr/>
      </dsp:nvSpPr>
      <dsp:spPr>
        <a:xfrm>
          <a:off x="1714" y="934647"/>
          <a:ext cx="2273172" cy="2273172"/>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de-DE" sz="1400" kern="1200" dirty="0"/>
            <a:t>Sozialpädagogische Inhalte</a:t>
          </a:r>
        </a:p>
      </dsp:txBody>
      <dsp:txXfrm>
        <a:off x="334612" y="1267545"/>
        <a:ext cx="1607376" cy="1607376"/>
      </dsp:txXfrm>
    </dsp:sp>
    <dsp:sp modelId="{48C730A8-949C-40FD-A7A9-FBE4FCC377A3}">
      <dsp:nvSpPr>
        <dsp:cNvPr id="0" name=""/>
        <dsp:cNvSpPr/>
      </dsp:nvSpPr>
      <dsp:spPr>
        <a:xfrm>
          <a:off x="2459469" y="1412013"/>
          <a:ext cx="1318440" cy="1318440"/>
        </a:xfrm>
        <a:prstGeom prst="mathPlus">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de-DE" sz="1200" kern="1200"/>
        </a:p>
      </dsp:txBody>
      <dsp:txXfrm>
        <a:off x="2634228" y="1916184"/>
        <a:ext cx="968922" cy="310098"/>
      </dsp:txXfrm>
    </dsp:sp>
    <dsp:sp modelId="{E4F74F60-5C50-424A-8EB4-08DC0F09C22C}">
      <dsp:nvSpPr>
        <dsp:cNvPr id="0" name=""/>
        <dsp:cNvSpPr/>
      </dsp:nvSpPr>
      <dsp:spPr>
        <a:xfrm>
          <a:off x="3962491" y="934647"/>
          <a:ext cx="2273172" cy="2273172"/>
        </a:xfrm>
        <a:prstGeom prst="ellipse">
          <a:avLst/>
        </a:prstGeom>
        <a:solidFill>
          <a:schemeClr val="accent2">
            <a:hueOff val="4016967"/>
            <a:satOff val="14103"/>
            <a:lumOff val="3225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de-DE" sz="1400" kern="1200" dirty="0"/>
            <a:t>Sozialadministrative Inhalte</a:t>
          </a:r>
        </a:p>
      </dsp:txBody>
      <dsp:txXfrm>
        <a:off x="4295389" y="1267545"/>
        <a:ext cx="1607376" cy="1607376"/>
      </dsp:txXfrm>
    </dsp:sp>
    <dsp:sp modelId="{29AB80A4-5627-4FC2-84F3-E086433F2A84}">
      <dsp:nvSpPr>
        <dsp:cNvPr id="0" name=""/>
        <dsp:cNvSpPr/>
      </dsp:nvSpPr>
      <dsp:spPr>
        <a:xfrm>
          <a:off x="6420246" y="1412013"/>
          <a:ext cx="1318440" cy="1318440"/>
        </a:xfrm>
        <a:prstGeom prst="mathEqual">
          <a:avLst/>
        </a:prstGeom>
        <a:solidFill>
          <a:schemeClr val="accent2">
            <a:hueOff val="8033935"/>
            <a:satOff val="28205"/>
            <a:lumOff val="64506"/>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de-DE" sz="1200" kern="1200"/>
        </a:p>
      </dsp:txBody>
      <dsp:txXfrm>
        <a:off x="6595005" y="1683612"/>
        <a:ext cx="968922" cy="775242"/>
      </dsp:txXfrm>
    </dsp:sp>
    <dsp:sp modelId="{7C5E38D8-C433-470A-A4C7-267B65B9BD2B}">
      <dsp:nvSpPr>
        <dsp:cNvPr id="0" name=""/>
        <dsp:cNvSpPr/>
      </dsp:nvSpPr>
      <dsp:spPr>
        <a:xfrm>
          <a:off x="7923268" y="934647"/>
          <a:ext cx="2273172" cy="2273172"/>
        </a:xfrm>
        <a:prstGeom prst="ellipse">
          <a:avLst/>
        </a:prstGeom>
        <a:solidFill>
          <a:schemeClr val="accent2">
            <a:hueOff val="8033935"/>
            <a:satOff val="28205"/>
            <a:lumOff val="645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de-DE" sz="1400" kern="1200" dirty="0"/>
            <a:t>Anerkennungsjahr</a:t>
          </a:r>
        </a:p>
      </dsp:txBody>
      <dsp:txXfrm>
        <a:off x="8256166" y="1267545"/>
        <a:ext cx="1607376" cy="160737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4AEEC0-6BC5-40CE-A273-0AF6D00DCC5B}">
      <dsp:nvSpPr>
        <dsp:cNvPr id="0" name=""/>
        <dsp:cNvSpPr/>
      </dsp:nvSpPr>
      <dsp:spPr>
        <a:xfrm>
          <a:off x="4674" y="613371"/>
          <a:ext cx="2811659" cy="3373991"/>
        </a:xfrm>
        <a:prstGeom prst="roundRect">
          <a:avLst>
            <a:gd name="adj" fmla="val 5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09728" rIns="142240" bIns="0" numCol="1" spcCol="1270" anchor="t" anchorCtr="0">
          <a:noAutofit/>
        </a:bodyPr>
        <a:lstStyle/>
        <a:p>
          <a:pPr marL="0" lvl="0" indent="0" algn="r" defTabSz="1422400">
            <a:lnSpc>
              <a:spcPct val="90000"/>
            </a:lnSpc>
            <a:spcBef>
              <a:spcPct val="0"/>
            </a:spcBef>
            <a:spcAft>
              <a:spcPct val="35000"/>
            </a:spcAft>
            <a:buNone/>
          </a:pPr>
          <a:r>
            <a:rPr lang="de-DE" sz="3200" kern="1200" dirty="0"/>
            <a:t>1</a:t>
          </a:r>
        </a:p>
      </dsp:txBody>
      <dsp:txXfrm rot="16200000">
        <a:off x="-1097496" y="1715542"/>
        <a:ext cx="2766673" cy="562331"/>
      </dsp:txXfrm>
    </dsp:sp>
    <dsp:sp modelId="{8DC0082B-9355-47F6-ABCD-0722B5030664}">
      <dsp:nvSpPr>
        <dsp:cNvPr id="0" name=""/>
        <dsp:cNvSpPr/>
      </dsp:nvSpPr>
      <dsp:spPr>
        <a:xfrm>
          <a:off x="567006" y="613371"/>
          <a:ext cx="2094686" cy="3373991"/>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41148" rIns="0" bIns="0" numCol="1" spcCol="1270" anchor="t" anchorCtr="0">
          <a:noAutofit/>
        </a:bodyPr>
        <a:lstStyle/>
        <a:p>
          <a:pPr marL="0" lvl="0" indent="0" algn="l" defTabSz="533400">
            <a:lnSpc>
              <a:spcPct val="90000"/>
            </a:lnSpc>
            <a:spcBef>
              <a:spcPct val="0"/>
            </a:spcBef>
            <a:spcAft>
              <a:spcPct val="35000"/>
            </a:spcAft>
            <a:buNone/>
          </a:pPr>
          <a:r>
            <a:rPr lang="de-DE" sz="1200" kern="1200" dirty="0"/>
            <a:t>Orientierungsphase</a:t>
          </a:r>
        </a:p>
        <a:p>
          <a:pPr marL="0" lvl="0" indent="0" algn="l" defTabSz="533400">
            <a:lnSpc>
              <a:spcPct val="90000"/>
            </a:lnSpc>
            <a:spcBef>
              <a:spcPct val="0"/>
            </a:spcBef>
            <a:spcAft>
              <a:spcPct val="35000"/>
            </a:spcAft>
            <a:buNone/>
          </a:pPr>
          <a:endParaRPr lang="de-DE" sz="1200" kern="1200" dirty="0"/>
        </a:p>
        <a:p>
          <a:pPr marL="0" lvl="0" indent="0" algn="l" defTabSz="533400">
            <a:lnSpc>
              <a:spcPct val="90000"/>
            </a:lnSpc>
            <a:spcBef>
              <a:spcPct val="0"/>
            </a:spcBef>
            <a:spcAft>
              <a:spcPct val="35000"/>
            </a:spcAft>
            <a:buNone/>
          </a:pPr>
          <a:r>
            <a:rPr lang="de-DE" sz="1200" kern="1200" dirty="0"/>
            <a:t>ca. bis zum 5. Monat</a:t>
          </a:r>
        </a:p>
        <a:p>
          <a:pPr marL="0" lvl="0" indent="0" algn="l" defTabSz="533400">
            <a:lnSpc>
              <a:spcPct val="90000"/>
            </a:lnSpc>
            <a:spcBef>
              <a:spcPct val="0"/>
            </a:spcBef>
            <a:spcAft>
              <a:spcPct val="35000"/>
            </a:spcAft>
            <a:buNone/>
          </a:pPr>
          <a:r>
            <a:rPr lang="de-DE" sz="1200" kern="1200" dirty="0"/>
            <a:t>Ziel: Kennenlernen der Prozesse und Arbeitsabläufe</a:t>
          </a:r>
        </a:p>
        <a:p>
          <a:pPr marL="0" lvl="0" indent="0" algn="l" defTabSz="533400">
            <a:lnSpc>
              <a:spcPct val="90000"/>
            </a:lnSpc>
            <a:spcBef>
              <a:spcPct val="0"/>
            </a:spcBef>
            <a:spcAft>
              <a:spcPct val="35000"/>
            </a:spcAft>
            <a:buNone/>
          </a:pPr>
          <a:endParaRPr lang="de-DE" sz="1200" kern="1200" dirty="0"/>
        </a:p>
        <a:p>
          <a:pPr marL="0" lvl="0" indent="0" algn="l" defTabSz="533400">
            <a:lnSpc>
              <a:spcPct val="90000"/>
            </a:lnSpc>
            <a:spcBef>
              <a:spcPct val="0"/>
            </a:spcBef>
            <a:spcAft>
              <a:spcPct val="35000"/>
            </a:spcAft>
            <a:buNone/>
          </a:pPr>
          <a:r>
            <a:rPr lang="de-DE" sz="1200" kern="1200" dirty="0"/>
            <a:t>Begleitung durch Praxisanleitung und Praxisdozent</a:t>
          </a:r>
        </a:p>
        <a:p>
          <a:pPr marL="0" lvl="0" indent="0" algn="l" defTabSz="533400">
            <a:lnSpc>
              <a:spcPct val="90000"/>
            </a:lnSpc>
            <a:spcBef>
              <a:spcPct val="0"/>
            </a:spcBef>
            <a:spcAft>
              <a:spcPct val="35000"/>
            </a:spcAft>
            <a:buNone/>
          </a:pPr>
          <a:endParaRPr lang="de-DE" sz="1200" kern="1200" dirty="0"/>
        </a:p>
        <a:p>
          <a:pPr marL="0" lvl="0" indent="0" algn="l" defTabSz="533400">
            <a:lnSpc>
              <a:spcPct val="90000"/>
            </a:lnSpc>
            <a:spcBef>
              <a:spcPct val="0"/>
            </a:spcBef>
            <a:spcAft>
              <a:spcPct val="35000"/>
            </a:spcAft>
            <a:buNone/>
          </a:pPr>
          <a:endParaRPr lang="de-DE" sz="1200" kern="1200" dirty="0"/>
        </a:p>
        <a:p>
          <a:pPr marL="0" lvl="0" indent="0" algn="l" defTabSz="533400">
            <a:lnSpc>
              <a:spcPct val="90000"/>
            </a:lnSpc>
            <a:spcBef>
              <a:spcPct val="0"/>
            </a:spcBef>
            <a:spcAft>
              <a:spcPct val="35000"/>
            </a:spcAft>
            <a:buNone/>
          </a:pPr>
          <a:r>
            <a:rPr lang="de-DE" sz="1200" kern="1200"/>
            <a:t>in den ersten 6 Wochen Entwicklung des Ausbildungsplans</a:t>
          </a:r>
          <a:endParaRPr lang="de-DE" sz="1200" kern="1200" dirty="0"/>
        </a:p>
        <a:p>
          <a:pPr marL="0" lvl="0" indent="0" algn="l" defTabSz="533400">
            <a:lnSpc>
              <a:spcPct val="90000"/>
            </a:lnSpc>
            <a:spcBef>
              <a:spcPct val="0"/>
            </a:spcBef>
            <a:spcAft>
              <a:spcPct val="35000"/>
            </a:spcAft>
            <a:buNone/>
          </a:pPr>
          <a:endParaRPr lang="de-DE" sz="1200" kern="1200" dirty="0"/>
        </a:p>
      </dsp:txBody>
      <dsp:txXfrm>
        <a:off x="567006" y="613371"/>
        <a:ext cx="2094686" cy="3373991"/>
      </dsp:txXfrm>
    </dsp:sp>
    <dsp:sp modelId="{E47BCE78-E81C-42B6-9864-5ECB0561A6B7}">
      <dsp:nvSpPr>
        <dsp:cNvPr id="0" name=""/>
        <dsp:cNvSpPr/>
      </dsp:nvSpPr>
      <dsp:spPr>
        <a:xfrm>
          <a:off x="2914742" y="613371"/>
          <a:ext cx="2811659" cy="3373991"/>
        </a:xfrm>
        <a:prstGeom prst="roundRect">
          <a:avLst>
            <a:gd name="adj" fmla="val 5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09728" rIns="142240" bIns="0" numCol="1" spcCol="1270" anchor="t" anchorCtr="0">
          <a:noAutofit/>
        </a:bodyPr>
        <a:lstStyle/>
        <a:p>
          <a:pPr marL="0" lvl="0" indent="0" algn="r" defTabSz="1422400">
            <a:lnSpc>
              <a:spcPct val="90000"/>
            </a:lnSpc>
            <a:spcBef>
              <a:spcPct val="0"/>
            </a:spcBef>
            <a:spcAft>
              <a:spcPct val="35000"/>
            </a:spcAft>
            <a:buNone/>
          </a:pPr>
          <a:r>
            <a:rPr lang="de-DE" sz="3200" kern="1200" dirty="0"/>
            <a:t>2</a:t>
          </a:r>
        </a:p>
      </dsp:txBody>
      <dsp:txXfrm rot="16200000">
        <a:off x="1812571" y="1715542"/>
        <a:ext cx="2766673" cy="562331"/>
      </dsp:txXfrm>
    </dsp:sp>
    <dsp:sp modelId="{8F741F5B-E2E5-407A-9F48-F846248B394C}">
      <dsp:nvSpPr>
        <dsp:cNvPr id="0" name=""/>
        <dsp:cNvSpPr/>
      </dsp:nvSpPr>
      <dsp:spPr>
        <a:xfrm rot="5400000">
          <a:off x="2680918" y="3294458"/>
          <a:ext cx="495764" cy="421748"/>
        </a:xfrm>
        <a:prstGeom prst="flowChartExtra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F08BDDC-888A-4589-B70D-03B6C62BF61B}">
      <dsp:nvSpPr>
        <dsp:cNvPr id="0" name=""/>
        <dsp:cNvSpPr/>
      </dsp:nvSpPr>
      <dsp:spPr>
        <a:xfrm>
          <a:off x="3477074" y="613371"/>
          <a:ext cx="2094686" cy="3373991"/>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41148" rIns="0" bIns="0" numCol="1" spcCol="1270" anchor="t" anchorCtr="0">
          <a:noAutofit/>
        </a:bodyPr>
        <a:lstStyle/>
        <a:p>
          <a:pPr marL="0" lvl="0" indent="0" algn="l" defTabSz="533400">
            <a:lnSpc>
              <a:spcPct val="90000"/>
            </a:lnSpc>
            <a:spcBef>
              <a:spcPct val="0"/>
            </a:spcBef>
            <a:spcAft>
              <a:spcPct val="35000"/>
            </a:spcAft>
            <a:buNone/>
          </a:pPr>
          <a:r>
            <a:rPr lang="de-DE" sz="1200" kern="1200" dirty="0"/>
            <a:t>Konsolidierungsphase</a:t>
          </a:r>
        </a:p>
        <a:p>
          <a:pPr marL="0" lvl="0" indent="0" algn="l" defTabSz="533400">
            <a:lnSpc>
              <a:spcPct val="90000"/>
            </a:lnSpc>
            <a:spcBef>
              <a:spcPct val="0"/>
            </a:spcBef>
            <a:spcAft>
              <a:spcPct val="35000"/>
            </a:spcAft>
            <a:buNone/>
          </a:pPr>
          <a:endParaRPr lang="de-DE" sz="1200" kern="1200" dirty="0"/>
        </a:p>
        <a:p>
          <a:pPr marL="0" lvl="0" indent="0" algn="l" defTabSz="533400">
            <a:lnSpc>
              <a:spcPct val="90000"/>
            </a:lnSpc>
            <a:spcBef>
              <a:spcPct val="0"/>
            </a:spcBef>
            <a:spcAft>
              <a:spcPct val="35000"/>
            </a:spcAft>
            <a:buNone/>
          </a:pPr>
          <a:r>
            <a:rPr lang="de-DE" sz="1200" kern="1200" dirty="0"/>
            <a:t>ca. 5-9. Monat</a:t>
          </a:r>
        </a:p>
        <a:p>
          <a:pPr marL="0" lvl="0" indent="0" algn="l" defTabSz="533400">
            <a:lnSpc>
              <a:spcPct val="90000"/>
            </a:lnSpc>
            <a:spcBef>
              <a:spcPct val="0"/>
            </a:spcBef>
            <a:spcAft>
              <a:spcPct val="35000"/>
            </a:spcAft>
            <a:buNone/>
          </a:pPr>
          <a:r>
            <a:rPr lang="de-DE" sz="1200" kern="1200" dirty="0"/>
            <a:t>Ziel: schrittweise Übernahme von Aufgaben</a:t>
          </a:r>
        </a:p>
        <a:p>
          <a:pPr marL="0" lvl="0" indent="0" algn="l" defTabSz="533400">
            <a:lnSpc>
              <a:spcPct val="90000"/>
            </a:lnSpc>
            <a:spcBef>
              <a:spcPct val="0"/>
            </a:spcBef>
            <a:spcAft>
              <a:spcPct val="35000"/>
            </a:spcAft>
            <a:buNone/>
          </a:pPr>
          <a:endParaRPr lang="de-DE" sz="1200" kern="1200" dirty="0"/>
        </a:p>
        <a:p>
          <a:pPr marL="0" lvl="0" indent="0" algn="l" defTabSz="533400">
            <a:lnSpc>
              <a:spcPct val="90000"/>
            </a:lnSpc>
            <a:spcBef>
              <a:spcPct val="0"/>
            </a:spcBef>
            <a:spcAft>
              <a:spcPct val="35000"/>
            </a:spcAft>
            <a:buNone/>
          </a:pPr>
          <a:r>
            <a:rPr lang="de-DE" sz="1200" kern="1200" dirty="0"/>
            <a:t>Begleitung durch Praxisanleitung und Praxisdozent</a:t>
          </a:r>
        </a:p>
        <a:p>
          <a:pPr marL="0" lvl="0" indent="0" algn="l" defTabSz="533400">
            <a:lnSpc>
              <a:spcPct val="90000"/>
            </a:lnSpc>
            <a:spcBef>
              <a:spcPct val="0"/>
            </a:spcBef>
            <a:spcAft>
              <a:spcPct val="35000"/>
            </a:spcAft>
            <a:buNone/>
          </a:pPr>
          <a:endParaRPr lang="de-DE" sz="1200" kern="1200" dirty="0"/>
        </a:p>
        <a:p>
          <a:pPr marL="0" lvl="0" indent="0" algn="l" defTabSz="533400">
            <a:lnSpc>
              <a:spcPct val="90000"/>
            </a:lnSpc>
            <a:spcBef>
              <a:spcPct val="0"/>
            </a:spcBef>
            <a:spcAft>
              <a:spcPct val="35000"/>
            </a:spcAft>
            <a:buNone/>
          </a:pPr>
          <a:endParaRPr lang="de-DE" sz="1200" kern="1200" dirty="0"/>
        </a:p>
      </dsp:txBody>
      <dsp:txXfrm>
        <a:off x="3477074" y="613371"/>
        <a:ext cx="2094686" cy="3373991"/>
      </dsp:txXfrm>
    </dsp:sp>
    <dsp:sp modelId="{EB879076-EF2F-4878-B174-E3A2E5C27B1E}">
      <dsp:nvSpPr>
        <dsp:cNvPr id="0" name=""/>
        <dsp:cNvSpPr/>
      </dsp:nvSpPr>
      <dsp:spPr>
        <a:xfrm>
          <a:off x="5824810" y="613371"/>
          <a:ext cx="2811659" cy="3373991"/>
        </a:xfrm>
        <a:prstGeom prst="roundRect">
          <a:avLst>
            <a:gd name="adj" fmla="val 5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09728" rIns="142240" bIns="0" numCol="1" spcCol="1270" anchor="t" anchorCtr="0">
          <a:noAutofit/>
        </a:bodyPr>
        <a:lstStyle/>
        <a:p>
          <a:pPr marL="0" lvl="0" indent="0" algn="r" defTabSz="1422400">
            <a:lnSpc>
              <a:spcPct val="90000"/>
            </a:lnSpc>
            <a:spcBef>
              <a:spcPct val="0"/>
            </a:spcBef>
            <a:spcAft>
              <a:spcPct val="35000"/>
            </a:spcAft>
            <a:buNone/>
          </a:pPr>
          <a:r>
            <a:rPr lang="de-DE" sz="3200" kern="1200" dirty="0"/>
            <a:t>3</a:t>
          </a:r>
        </a:p>
      </dsp:txBody>
      <dsp:txXfrm rot="16200000">
        <a:off x="4722639" y="1715542"/>
        <a:ext cx="2766673" cy="562331"/>
      </dsp:txXfrm>
    </dsp:sp>
    <dsp:sp modelId="{2B872AE6-9807-4408-AF83-FAC1A368E595}">
      <dsp:nvSpPr>
        <dsp:cNvPr id="0" name=""/>
        <dsp:cNvSpPr/>
      </dsp:nvSpPr>
      <dsp:spPr>
        <a:xfrm rot="5400000">
          <a:off x="5590985" y="3294458"/>
          <a:ext cx="495764" cy="421748"/>
        </a:xfrm>
        <a:prstGeom prst="flowChartExtra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52BB469-37AB-42C7-A5C4-C8AFDD22D893}">
      <dsp:nvSpPr>
        <dsp:cNvPr id="0" name=""/>
        <dsp:cNvSpPr/>
      </dsp:nvSpPr>
      <dsp:spPr>
        <a:xfrm>
          <a:off x="6387141" y="613371"/>
          <a:ext cx="2094686" cy="3373991"/>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41148" rIns="0" bIns="0" numCol="1" spcCol="1270" anchor="t" anchorCtr="0">
          <a:noAutofit/>
        </a:bodyPr>
        <a:lstStyle/>
        <a:p>
          <a:pPr marL="0" lvl="0" indent="0" algn="l" defTabSz="533400">
            <a:lnSpc>
              <a:spcPct val="90000"/>
            </a:lnSpc>
            <a:spcBef>
              <a:spcPct val="0"/>
            </a:spcBef>
            <a:spcAft>
              <a:spcPct val="35000"/>
            </a:spcAft>
            <a:buNone/>
          </a:pPr>
          <a:r>
            <a:rPr lang="de-DE" sz="1200" kern="1200" dirty="0"/>
            <a:t>Verselbstständigung</a:t>
          </a:r>
        </a:p>
        <a:p>
          <a:pPr marL="0" lvl="0" indent="0" algn="l" defTabSz="533400">
            <a:lnSpc>
              <a:spcPct val="90000"/>
            </a:lnSpc>
            <a:spcBef>
              <a:spcPct val="0"/>
            </a:spcBef>
            <a:spcAft>
              <a:spcPct val="35000"/>
            </a:spcAft>
            <a:buNone/>
          </a:pPr>
          <a:endParaRPr lang="de-DE" sz="1200" kern="1200" dirty="0"/>
        </a:p>
        <a:p>
          <a:pPr marL="0" lvl="0" indent="0" algn="l" defTabSz="533400">
            <a:lnSpc>
              <a:spcPct val="90000"/>
            </a:lnSpc>
            <a:spcBef>
              <a:spcPct val="0"/>
            </a:spcBef>
            <a:spcAft>
              <a:spcPct val="35000"/>
            </a:spcAft>
            <a:buNone/>
          </a:pPr>
          <a:r>
            <a:rPr lang="de-DE" sz="1200" kern="1200" dirty="0"/>
            <a:t>ca. ab dem 9. Monat </a:t>
          </a:r>
        </a:p>
        <a:p>
          <a:pPr marL="0" lvl="0" indent="0" algn="l" defTabSz="533400">
            <a:lnSpc>
              <a:spcPct val="90000"/>
            </a:lnSpc>
            <a:spcBef>
              <a:spcPct val="0"/>
            </a:spcBef>
            <a:spcAft>
              <a:spcPct val="35000"/>
            </a:spcAft>
            <a:buNone/>
          </a:pPr>
          <a:r>
            <a:rPr lang="de-DE" sz="1200" kern="1200" dirty="0"/>
            <a:t>Ziel: eigenständiges Arbeit als vollwertige Kollegin</a:t>
          </a:r>
        </a:p>
        <a:p>
          <a:pPr marL="0" lvl="0" indent="0" algn="l" defTabSz="533400">
            <a:lnSpc>
              <a:spcPct val="90000"/>
            </a:lnSpc>
            <a:spcBef>
              <a:spcPct val="0"/>
            </a:spcBef>
            <a:spcAft>
              <a:spcPct val="35000"/>
            </a:spcAft>
            <a:buNone/>
          </a:pPr>
          <a:endParaRPr lang="de-DE" sz="1200" kern="1200" dirty="0"/>
        </a:p>
        <a:p>
          <a:pPr marL="0" lvl="0" indent="0" algn="l" defTabSz="533400">
            <a:lnSpc>
              <a:spcPct val="90000"/>
            </a:lnSpc>
            <a:spcBef>
              <a:spcPct val="0"/>
            </a:spcBef>
            <a:spcAft>
              <a:spcPct val="35000"/>
            </a:spcAft>
            <a:buNone/>
          </a:pPr>
          <a:r>
            <a:rPr lang="de-DE" sz="1200" kern="1200" dirty="0"/>
            <a:t>Begleitung durch Praxisanleitung und Praxisdozent</a:t>
          </a:r>
        </a:p>
      </dsp:txBody>
      <dsp:txXfrm>
        <a:off x="6387141" y="613371"/>
        <a:ext cx="2094686" cy="3373991"/>
      </dsp:txXfrm>
    </dsp:sp>
    <dsp:sp modelId="{65B83DD4-5284-4BF4-9A1A-B057810ACDFB}">
      <dsp:nvSpPr>
        <dsp:cNvPr id="0" name=""/>
        <dsp:cNvSpPr/>
      </dsp:nvSpPr>
      <dsp:spPr>
        <a:xfrm>
          <a:off x="8734877" y="613371"/>
          <a:ext cx="2811659" cy="3373991"/>
        </a:xfrm>
        <a:prstGeom prst="roundRect">
          <a:avLst>
            <a:gd name="adj" fmla="val 5000"/>
          </a:avLst>
        </a:prstGeom>
        <a:solidFill>
          <a:schemeClr val="accent1">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09728" rIns="142240" bIns="0" numCol="1" spcCol="1270" anchor="t" anchorCtr="0">
          <a:noAutofit/>
        </a:bodyPr>
        <a:lstStyle/>
        <a:p>
          <a:pPr marL="0" lvl="0" indent="0" algn="r" defTabSz="1422400">
            <a:lnSpc>
              <a:spcPct val="90000"/>
            </a:lnSpc>
            <a:spcBef>
              <a:spcPct val="0"/>
            </a:spcBef>
            <a:spcAft>
              <a:spcPct val="35000"/>
            </a:spcAft>
            <a:buNone/>
          </a:pPr>
          <a:r>
            <a:rPr lang="de-DE" sz="3200" kern="1200" dirty="0"/>
            <a:t>4</a:t>
          </a:r>
        </a:p>
      </dsp:txBody>
      <dsp:txXfrm rot="16200000">
        <a:off x="7632707" y="1715542"/>
        <a:ext cx="2766673" cy="562331"/>
      </dsp:txXfrm>
    </dsp:sp>
    <dsp:sp modelId="{83C88B68-5ACB-4991-95CD-088533B5A63D}">
      <dsp:nvSpPr>
        <dsp:cNvPr id="0" name=""/>
        <dsp:cNvSpPr/>
      </dsp:nvSpPr>
      <dsp:spPr>
        <a:xfrm rot="5400000">
          <a:off x="8501053" y="3294458"/>
          <a:ext cx="495764" cy="421748"/>
        </a:xfrm>
        <a:prstGeom prst="flowChartExtra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6E46B6F-0E17-4E46-B1A3-3653F39FA947}">
      <dsp:nvSpPr>
        <dsp:cNvPr id="0" name=""/>
        <dsp:cNvSpPr/>
      </dsp:nvSpPr>
      <dsp:spPr>
        <a:xfrm>
          <a:off x="9297209" y="613371"/>
          <a:ext cx="2094686" cy="3373991"/>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41148" rIns="0" bIns="0" numCol="1" spcCol="1270" anchor="t" anchorCtr="0">
          <a:noAutofit/>
        </a:bodyPr>
        <a:lstStyle/>
        <a:p>
          <a:pPr marL="0" lvl="0" indent="0" algn="l" defTabSz="533400">
            <a:lnSpc>
              <a:spcPct val="90000"/>
            </a:lnSpc>
            <a:spcBef>
              <a:spcPct val="0"/>
            </a:spcBef>
            <a:spcAft>
              <a:spcPct val="35000"/>
            </a:spcAft>
            <a:buNone/>
          </a:pPr>
          <a:r>
            <a:rPr lang="de-DE" sz="1200" kern="1200" dirty="0"/>
            <a:t>Abschluss </a:t>
          </a:r>
        </a:p>
        <a:p>
          <a:pPr marL="0" lvl="0" indent="0" algn="l" defTabSz="533400">
            <a:lnSpc>
              <a:spcPct val="90000"/>
            </a:lnSpc>
            <a:spcBef>
              <a:spcPct val="0"/>
            </a:spcBef>
            <a:spcAft>
              <a:spcPct val="35000"/>
            </a:spcAft>
            <a:buNone/>
          </a:pPr>
          <a:r>
            <a:rPr lang="de-DE" sz="1200" kern="1200" dirty="0"/>
            <a:t>Praxisbericht</a:t>
          </a:r>
        </a:p>
        <a:p>
          <a:pPr marL="0" lvl="0" indent="0" algn="l" defTabSz="533400">
            <a:lnSpc>
              <a:spcPct val="90000"/>
            </a:lnSpc>
            <a:spcBef>
              <a:spcPct val="0"/>
            </a:spcBef>
            <a:spcAft>
              <a:spcPct val="35000"/>
            </a:spcAft>
            <a:buNone/>
          </a:pPr>
          <a:r>
            <a:rPr lang="de-DE" sz="1200" kern="1200" dirty="0"/>
            <a:t>Kolloquium (inkl. Anmeldung)</a:t>
          </a:r>
        </a:p>
        <a:p>
          <a:pPr marL="0" lvl="0" indent="0" algn="l" defTabSz="533400">
            <a:lnSpc>
              <a:spcPct val="90000"/>
            </a:lnSpc>
            <a:spcBef>
              <a:spcPct val="0"/>
            </a:spcBef>
            <a:spcAft>
              <a:spcPct val="35000"/>
            </a:spcAft>
            <a:buNone/>
          </a:pPr>
          <a:r>
            <a:rPr lang="de-DE" sz="1200" kern="1200" dirty="0"/>
            <a:t>Erhalt der Urkunde durch das Ministerium</a:t>
          </a:r>
        </a:p>
      </dsp:txBody>
      <dsp:txXfrm>
        <a:off x="9297209" y="613371"/>
        <a:ext cx="2094686" cy="3373991"/>
      </dsp:txXfrm>
    </dsp:sp>
  </dsp:spTree>
</dsp:drawing>
</file>

<file path=ppt/diagrams/layout1.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DABE12-7F56-5040-9EA0-350342ABED27}" type="datetimeFigureOut">
              <a:rPr lang="de-DE" smtClean="0"/>
              <a:t>22.11.2024</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83454E5-81EE-724C-AC2F-C3D3FCCFE80D}" type="slidenum">
              <a:rPr lang="de-DE" smtClean="0"/>
              <a:t>‹Nr.›</a:t>
            </a:fld>
            <a:endParaRPr lang="de-DE"/>
          </a:p>
        </p:txBody>
      </p:sp>
    </p:spTree>
    <p:extLst>
      <p:ext uri="{BB962C8B-B14F-4D97-AF65-F5344CB8AC3E}">
        <p14:creationId xmlns:p14="http://schemas.microsoft.com/office/powerpoint/2010/main" val="5702497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5">
    <p:spTree>
      <p:nvGrpSpPr>
        <p:cNvPr id="1" name=""/>
        <p:cNvGrpSpPr/>
        <p:nvPr/>
      </p:nvGrpSpPr>
      <p:grpSpPr>
        <a:xfrm>
          <a:off x="0" y="0"/>
          <a:ext cx="0" cy="0"/>
          <a:chOff x="0" y="0"/>
          <a:chExt cx="0" cy="0"/>
        </a:xfrm>
      </p:grpSpPr>
      <p:pic>
        <p:nvPicPr>
          <p:cNvPr id="6" name="Grafik 5">
            <a:extLst>
              <a:ext uri="{FF2B5EF4-FFF2-40B4-BE49-F238E27FC236}">
                <a16:creationId xmlns:a16="http://schemas.microsoft.com/office/drawing/2014/main" id="{05E4CAE1-F49E-45BA-63D3-5B37590C2953}"/>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0"/>
            <a:ext cx="12192000" cy="6858000"/>
          </a:xfrm>
          <a:prstGeom prst="rect">
            <a:avLst/>
          </a:prstGeom>
        </p:spPr>
      </p:pic>
      <p:pic>
        <p:nvPicPr>
          <p:cNvPr id="7" name="Grafik 6">
            <a:extLst>
              <a:ext uri="{FF2B5EF4-FFF2-40B4-BE49-F238E27FC236}">
                <a16:creationId xmlns:a16="http://schemas.microsoft.com/office/drawing/2014/main" id="{C6DFC854-E8EE-647F-9696-AAA96D73F2E1}"/>
              </a:ext>
              <a:ext uri="{C183D7F6-B498-43B3-948B-1728B52AA6E4}">
                <adec:decorative xmlns:adec="http://schemas.microsoft.com/office/drawing/2017/decorative" val="1"/>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9886950" y="504825"/>
            <a:ext cx="1758950" cy="703580"/>
          </a:xfrm>
          <a:prstGeom prst="rect">
            <a:avLst/>
          </a:prstGeom>
        </p:spPr>
      </p:pic>
      <p:sp>
        <p:nvSpPr>
          <p:cNvPr id="9" name="Textplatzhalter 27">
            <a:extLst>
              <a:ext uri="{FF2B5EF4-FFF2-40B4-BE49-F238E27FC236}">
                <a16:creationId xmlns:a16="http://schemas.microsoft.com/office/drawing/2014/main" id="{45361E15-2678-931D-41AF-9BD621133B7F}"/>
              </a:ext>
            </a:extLst>
          </p:cNvPr>
          <p:cNvSpPr>
            <a:spLocks noGrp="1"/>
          </p:cNvSpPr>
          <p:nvPr>
            <p:ph type="body" sz="quarter" idx="13" hasCustomPrompt="1"/>
          </p:nvPr>
        </p:nvSpPr>
        <p:spPr>
          <a:xfrm>
            <a:off x="552451" y="4140158"/>
            <a:ext cx="4324350" cy="709869"/>
          </a:xfrm>
          <a:prstGeom prst="rect">
            <a:avLst/>
          </a:prstGeom>
        </p:spPr>
        <p:txBody>
          <a:bodyPr lIns="0" tIns="0" rIns="0" bIns="0">
            <a:noAutofit/>
          </a:bodyPr>
          <a:lstStyle>
            <a:lvl1pPr marL="0" indent="0">
              <a:lnSpc>
                <a:spcPct val="100000"/>
              </a:lnSpc>
              <a:buNone/>
              <a:defRPr sz="2400" b="0" i="0" spc="0">
                <a:solidFill>
                  <a:schemeClr val="bg1"/>
                </a:solidFill>
                <a:latin typeface="Aptos Light" panose="020B0004020202020204" pitchFamily="34" charset="0"/>
                <a:cs typeface="Space Grotesk Medium" pitchFamily="2" charset="77"/>
              </a:defRPr>
            </a:lvl1pPr>
          </a:lstStyle>
          <a:p>
            <a:pPr lvl="0"/>
            <a:r>
              <a:rPr lang="de-DE" dirty="0"/>
              <a:t>Untertitel / Unterzeile</a:t>
            </a:r>
          </a:p>
        </p:txBody>
      </p:sp>
      <p:sp>
        <p:nvSpPr>
          <p:cNvPr id="2" name="Titel 1">
            <a:extLst>
              <a:ext uri="{FF2B5EF4-FFF2-40B4-BE49-F238E27FC236}">
                <a16:creationId xmlns:a16="http://schemas.microsoft.com/office/drawing/2014/main" id="{1481324F-8474-4012-87C9-0622144AF3AD}"/>
              </a:ext>
            </a:extLst>
          </p:cNvPr>
          <p:cNvSpPr>
            <a:spLocks noGrp="1"/>
          </p:cNvSpPr>
          <p:nvPr>
            <p:ph type="title" hasCustomPrompt="1"/>
          </p:nvPr>
        </p:nvSpPr>
        <p:spPr>
          <a:xfrm>
            <a:off x="552451" y="766763"/>
            <a:ext cx="6934200" cy="2662237"/>
          </a:xfrm>
          <a:prstGeom prst="rect">
            <a:avLst/>
          </a:prstGeom>
        </p:spPr>
        <p:txBody>
          <a:bodyPr lIns="0" tIns="0" rIns="0" bIns="0"/>
          <a:lstStyle>
            <a:lvl1pPr>
              <a:lnSpc>
                <a:spcPts val="6000"/>
              </a:lnSpc>
              <a:spcBef>
                <a:spcPts val="1000"/>
              </a:spcBef>
              <a:defRPr lang="de-DE" sz="6000" b="0" i="0" kern="1200" spc="-300" dirty="0">
                <a:solidFill>
                  <a:srgbClr val="00FF7D"/>
                </a:solidFill>
                <a:latin typeface="Space Grotesk Medium" pitchFamily="2" charset="77"/>
                <a:ea typeface="+mn-ea"/>
                <a:cs typeface="Space Grotesk Medium" pitchFamily="2" charset="77"/>
              </a:defRPr>
            </a:lvl1pPr>
          </a:lstStyle>
          <a:p>
            <a:pPr lvl="0"/>
            <a:r>
              <a:rPr lang="de-DE" dirty="0"/>
              <a:t>Titel der </a:t>
            </a:r>
            <a:br>
              <a:rPr lang="de-DE" dirty="0"/>
            </a:br>
            <a:r>
              <a:rPr lang="de-DE" dirty="0"/>
              <a:t>Präsentation </a:t>
            </a:r>
            <a:br>
              <a:rPr lang="de-DE" dirty="0"/>
            </a:br>
            <a:r>
              <a:rPr lang="de-DE" dirty="0"/>
              <a:t>hier einfügen</a:t>
            </a:r>
          </a:p>
        </p:txBody>
      </p:sp>
    </p:spTree>
    <p:extLst>
      <p:ext uri="{BB962C8B-B14F-4D97-AF65-F5344CB8AC3E}">
        <p14:creationId xmlns:p14="http://schemas.microsoft.com/office/powerpoint/2010/main" val="75823397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halt ohne Farbe">
    <p:spTree>
      <p:nvGrpSpPr>
        <p:cNvPr id="1" name=""/>
        <p:cNvGrpSpPr/>
        <p:nvPr/>
      </p:nvGrpSpPr>
      <p:grpSpPr>
        <a:xfrm>
          <a:off x="0" y="0"/>
          <a:ext cx="0" cy="0"/>
          <a:chOff x="0" y="0"/>
          <a:chExt cx="0" cy="0"/>
        </a:xfrm>
      </p:grpSpPr>
      <p:pic>
        <p:nvPicPr>
          <p:cNvPr id="18" name="Grafik 17">
            <a:extLst>
              <a:ext uri="{FF2B5EF4-FFF2-40B4-BE49-F238E27FC236}">
                <a16:creationId xmlns:a16="http://schemas.microsoft.com/office/drawing/2014/main" id="{80F3EEF3-622E-8C29-4FCD-72475C1FFE1F}"/>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0"/>
            <a:ext cx="12192000" cy="6858000"/>
          </a:xfrm>
          <a:prstGeom prst="rect">
            <a:avLst/>
          </a:prstGeom>
        </p:spPr>
      </p:pic>
      <p:sp>
        <p:nvSpPr>
          <p:cNvPr id="16" name="Textfeld 15">
            <a:extLst>
              <a:ext uri="{FF2B5EF4-FFF2-40B4-BE49-F238E27FC236}">
                <a16:creationId xmlns:a16="http://schemas.microsoft.com/office/drawing/2014/main" id="{FD6F279C-CD45-7C3D-1D08-2F13BA0769D2}"/>
              </a:ext>
            </a:extLst>
          </p:cNvPr>
          <p:cNvSpPr txBox="1"/>
          <p:nvPr userDrawn="1"/>
        </p:nvSpPr>
        <p:spPr>
          <a:xfrm>
            <a:off x="12913282" y="5290956"/>
            <a:ext cx="184731" cy="369332"/>
          </a:xfrm>
          <a:prstGeom prst="rect">
            <a:avLst/>
          </a:prstGeom>
          <a:noFill/>
        </p:spPr>
        <p:txBody>
          <a:bodyPr wrap="none" rtlCol="0">
            <a:spAutoFit/>
          </a:bodyPr>
          <a:lstStyle/>
          <a:p>
            <a:endParaRPr lang="de-DE" dirty="0"/>
          </a:p>
        </p:txBody>
      </p:sp>
      <p:sp>
        <p:nvSpPr>
          <p:cNvPr id="13" name="Textplatzhalter 10">
            <a:extLst>
              <a:ext uri="{FF2B5EF4-FFF2-40B4-BE49-F238E27FC236}">
                <a16:creationId xmlns:a16="http://schemas.microsoft.com/office/drawing/2014/main" id="{BC3D2969-1475-6835-281C-228E8578DD0E}"/>
              </a:ext>
            </a:extLst>
          </p:cNvPr>
          <p:cNvSpPr>
            <a:spLocks noGrp="1"/>
          </p:cNvSpPr>
          <p:nvPr>
            <p:ph type="body" sz="quarter" idx="17" hasCustomPrompt="1"/>
          </p:nvPr>
        </p:nvSpPr>
        <p:spPr>
          <a:xfrm>
            <a:off x="552449" y="2105025"/>
            <a:ext cx="10294708" cy="4203495"/>
          </a:xfrm>
          <a:prstGeom prst="rect">
            <a:avLst/>
          </a:prstGeom>
        </p:spPr>
        <p:txBody>
          <a:bodyPr lIns="0" tIns="0" rIns="0" bIns="0">
            <a:noAutofit/>
          </a:bodyPr>
          <a:lstStyle>
            <a:lvl1pPr marL="342900" indent="-342900">
              <a:lnSpc>
                <a:spcPts val="2800"/>
              </a:lnSpc>
              <a:buFont typeface="Arial" panose="020B0604020202020204" pitchFamily="34" charset="0"/>
              <a:buChar char="•"/>
              <a:defRPr sz="2400" b="0" i="0" spc="0">
                <a:solidFill>
                  <a:srgbClr val="003A75"/>
                </a:solidFill>
                <a:latin typeface="Aptos Light" panose="020B0004020202020204" pitchFamily="34" charset="0"/>
                <a:cs typeface="Space Grotesk Medium" pitchFamily="2" charset="77"/>
              </a:defRPr>
            </a:lvl1pPr>
            <a:lvl2pPr>
              <a:lnSpc>
                <a:spcPts val="2800"/>
              </a:lnSpc>
              <a:defRPr lang="de-DE" sz="2400" b="0" i="0" kern="1200" spc="0" dirty="0" smtClean="0">
                <a:solidFill>
                  <a:srgbClr val="003A75"/>
                </a:solidFill>
                <a:latin typeface="Aptos Light" panose="020B0004020202020204" pitchFamily="34" charset="0"/>
                <a:ea typeface="+mn-ea"/>
                <a:cs typeface="Space Grotesk Medium" pitchFamily="2" charset="77"/>
              </a:defRPr>
            </a:lvl2pPr>
            <a:lvl3pPr>
              <a:lnSpc>
                <a:spcPts val="2800"/>
              </a:lnSpc>
              <a:defRPr lang="de-DE" sz="2400" b="0" i="0" kern="1200" spc="0" dirty="0" smtClean="0">
                <a:solidFill>
                  <a:srgbClr val="003A75"/>
                </a:solidFill>
                <a:latin typeface="Aptos Light" panose="020B0004020202020204" pitchFamily="34" charset="0"/>
                <a:ea typeface="+mn-ea"/>
                <a:cs typeface="Space Grotesk Medium" pitchFamily="2" charset="77"/>
              </a:defRPr>
            </a:lvl3pPr>
            <a:lvl4pPr>
              <a:lnSpc>
                <a:spcPts val="2800"/>
              </a:lnSpc>
              <a:defRPr lang="de-DE" sz="2400" b="0" i="0" kern="1200" spc="0" dirty="0">
                <a:solidFill>
                  <a:srgbClr val="003A75"/>
                </a:solidFill>
                <a:latin typeface="Aptos Light" panose="020B0004020202020204" pitchFamily="34" charset="0"/>
                <a:ea typeface="+mn-ea"/>
                <a:cs typeface="Space Grotesk Medium" pitchFamily="2" charset="77"/>
              </a:defRPr>
            </a:lvl4pPr>
          </a:lstStyle>
          <a:p>
            <a:pPr lvl="0"/>
            <a:r>
              <a:rPr lang="de-DE" dirty="0"/>
              <a:t>Weiterführende Informationen</a:t>
            </a:r>
          </a:p>
          <a:p>
            <a:pPr lvl="1"/>
            <a:r>
              <a:rPr lang="de-DE" dirty="0"/>
              <a:t>Zweite Ebene</a:t>
            </a:r>
          </a:p>
          <a:p>
            <a:pPr lvl="2"/>
            <a:r>
              <a:rPr lang="de-DE" dirty="0"/>
              <a:t>Dritte Ebene</a:t>
            </a:r>
          </a:p>
          <a:p>
            <a:pPr lvl="3"/>
            <a:r>
              <a:rPr lang="de-DE" dirty="0"/>
              <a:t>Vierte Ebene</a:t>
            </a:r>
          </a:p>
        </p:txBody>
      </p:sp>
      <p:sp>
        <p:nvSpPr>
          <p:cNvPr id="3" name="Textplatzhalter 17">
            <a:extLst>
              <a:ext uri="{FF2B5EF4-FFF2-40B4-BE49-F238E27FC236}">
                <a16:creationId xmlns:a16="http://schemas.microsoft.com/office/drawing/2014/main" id="{32DB42F1-B010-9622-F0BC-498DEF214842}"/>
              </a:ext>
            </a:extLst>
          </p:cNvPr>
          <p:cNvSpPr>
            <a:spLocks noGrp="1"/>
          </p:cNvSpPr>
          <p:nvPr>
            <p:ph type="body" sz="quarter" idx="19" hasCustomPrompt="1"/>
          </p:nvPr>
        </p:nvSpPr>
        <p:spPr>
          <a:xfrm>
            <a:off x="552449" y="421317"/>
            <a:ext cx="9317944" cy="207332"/>
          </a:xfrm>
          <a:prstGeom prst="rect">
            <a:avLst/>
          </a:prstGeom>
        </p:spPr>
        <p:txBody>
          <a:bodyPr lIns="0" tIns="0" rIns="0" bIns="0">
            <a:noAutofit/>
          </a:bodyPr>
          <a:lstStyle>
            <a:lvl1pPr marL="0" indent="0">
              <a:buNone/>
              <a:defRPr sz="1200" b="0" i="0">
                <a:solidFill>
                  <a:srgbClr val="003A75"/>
                </a:solidFill>
                <a:latin typeface="Space Grotesk Medium" pitchFamily="2" charset="77"/>
                <a:cs typeface="Space Grotesk Medium" pitchFamily="2" charset="77"/>
              </a:defRPr>
            </a:lvl1pPr>
          </a:lstStyle>
          <a:p>
            <a:pPr lvl="0"/>
            <a:r>
              <a:rPr lang="de-DE" dirty="0"/>
              <a:t>Overhead</a:t>
            </a:r>
          </a:p>
        </p:txBody>
      </p:sp>
      <p:sp>
        <p:nvSpPr>
          <p:cNvPr id="9" name="Fußzeilenplatzhalter 2">
            <a:extLst>
              <a:ext uri="{FF2B5EF4-FFF2-40B4-BE49-F238E27FC236}">
                <a16:creationId xmlns:a16="http://schemas.microsoft.com/office/drawing/2014/main" id="{F8534518-5502-4C43-887E-9ADFC2C62297}"/>
              </a:ext>
            </a:extLst>
          </p:cNvPr>
          <p:cNvSpPr>
            <a:spLocks noGrp="1"/>
          </p:cNvSpPr>
          <p:nvPr>
            <p:ph type="ftr" sz="quarter" idx="3"/>
          </p:nvPr>
        </p:nvSpPr>
        <p:spPr>
          <a:xfrm>
            <a:off x="1541008" y="6612834"/>
            <a:ext cx="9306149" cy="141771"/>
          </a:xfrm>
          <a:prstGeom prst="rect">
            <a:avLst/>
          </a:prstGeom>
        </p:spPr>
        <p:txBody>
          <a:bodyPr vert="horz" lIns="0" tIns="0" rIns="0" bIns="0" rtlCol="0" anchor="ctr"/>
          <a:lstStyle>
            <a:lvl1pPr algn="l">
              <a:defRPr sz="1000" b="0" i="0">
                <a:solidFill>
                  <a:srgbClr val="002060"/>
                </a:solidFill>
                <a:latin typeface="Aptos Light" panose="020B0004020202020204" pitchFamily="34" charset="0"/>
              </a:defRPr>
            </a:lvl1pPr>
          </a:lstStyle>
          <a:p>
            <a:r>
              <a:rPr lang="de-DE" dirty="0"/>
              <a:t>Frankfurt University of Applied Sciences | Titel der Vorlesung | Name des/der Autors*in</a:t>
            </a:r>
          </a:p>
        </p:txBody>
      </p:sp>
      <p:sp>
        <p:nvSpPr>
          <p:cNvPr id="10" name="Foliennummernplatzhalter 3">
            <a:extLst>
              <a:ext uri="{FF2B5EF4-FFF2-40B4-BE49-F238E27FC236}">
                <a16:creationId xmlns:a16="http://schemas.microsoft.com/office/drawing/2014/main" id="{E7E13AAF-B7C7-4A82-BA1F-D32BC6945263}"/>
              </a:ext>
            </a:extLst>
          </p:cNvPr>
          <p:cNvSpPr>
            <a:spLocks noGrp="1"/>
          </p:cNvSpPr>
          <p:nvPr>
            <p:ph type="sldNum" sz="quarter" idx="4"/>
          </p:nvPr>
        </p:nvSpPr>
        <p:spPr>
          <a:xfrm>
            <a:off x="102704" y="6612834"/>
            <a:ext cx="619539" cy="141771"/>
          </a:xfrm>
          <a:prstGeom prst="rect">
            <a:avLst/>
          </a:prstGeom>
        </p:spPr>
        <p:txBody>
          <a:bodyPr vert="horz" lIns="0" tIns="0" rIns="0" bIns="0" rtlCol="0" anchor="ctr"/>
          <a:lstStyle>
            <a:lvl1pPr algn="r">
              <a:defRPr sz="1000" b="0" i="0">
                <a:solidFill>
                  <a:srgbClr val="002060"/>
                </a:solidFill>
                <a:latin typeface="Aptos" panose="020B0004020202020204" pitchFamily="34" charset="0"/>
              </a:defRPr>
            </a:lvl1pPr>
          </a:lstStyle>
          <a:p>
            <a:fld id="{EAAFE162-9B91-6241-A884-AA4FA269C53E}" type="slidenum">
              <a:rPr lang="de-DE" smtClean="0"/>
              <a:pPr/>
              <a:t>‹Nr.›</a:t>
            </a:fld>
            <a:endParaRPr lang="de-DE" dirty="0"/>
          </a:p>
        </p:txBody>
      </p:sp>
      <p:sp>
        <p:nvSpPr>
          <p:cNvPr id="11" name="Datumsplatzhalter 3">
            <a:extLst>
              <a:ext uri="{FF2B5EF4-FFF2-40B4-BE49-F238E27FC236}">
                <a16:creationId xmlns:a16="http://schemas.microsoft.com/office/drawing/2014/main" id="{88D5BED0-C543-41C4-A6AC-78156D8CBAA6}"/>
              </a:ext>
            </a:extLst>
          </p:cNvPr>
          <p:cNvSpPr>
            <a:spLocks noGrp="1"/>
          </p:cNvSpPr>
          <p:nvPr>
            <p:ph type="dt" sz="half" idx="2"/>
          </p:nvPr>
        </p:nvSpPr>
        <p:spPr>
          <a:xfrm>
            <a:off x="821856" y="6612834"/>
            <a:ext cx="619539" cy="141771"/>
          </a:xfrm>
          <a:prstGeom prst="rect">
            <a:avLst/>
          </a:prstGeom>
        </p:spPr>
        <p:txBody>
          <a:bodyPr lIns="0" tIns="0" rIns="0" bIns="0" anchor="ctr"/>
          <a:lstStyle>
            <a:lvl1pPr>
              <a:defRPr sz="1000">
                <a:solidFill>
                  <a:srgbClr val="002060"/>
                </a:solidFill>
              </a:defRPr>
            </a:lvl1pPr>
          </a:lstStyle>
          <a:p>
            <a:fld id="{C66A86EB-5753-41E2-934D-0D1BB390EEEB}" type="datetime1">
              <a:rPr lang="de-DE" smtClean="0"/>
              <a:t>22.11.2024</a:t>
            </a:fld>
            <a:endParaRPr lang="de-DE" dirty="0"/>
          </a:p>
        </p:txBody>
      </p:sp>
      <p:sp>
        <p:nvSpPr>
          <p:cNvPr id="2" name="Titel 1">
            <a:extLst>
              <a:ext uri="{FF2B5EF4-FFF2-40B4-BE49-F238E27FC236}">
                <a16:creationId xmlns:a16="http://schemas.microsoft.com/office/drawing/2014/main" id="{D4FC8A26-0EE4-48DF-AAF4-2068A983F18F}"/>
              </a:ext>
            </a:extLst>
          </p:cNvPr>
          <p:cNvSpPr>
            <a:spLocks noGrp="1"/>
          </p:cNvSpPr>
          <p:nvPr>
            <p:ph type="title" hasCustomPrompt="1"/>
          </p:nvPr>
        </p:nvSpPr>
        <p:spPr>
          <a:xfrm>
            <a:off x="552448" y="628649"/>
            <a:ext cx="9317945" cy="481012"/>
          </a:xfrm>
          <a:prstGeom prst="rect">
            <a:avLst/>
          </a:prstGeom>
        </p:spPr>
        <p:txBody>
          <a:bodyPr lIns="0" tIns="0" rIns="0" bIns="0"/>
          <a:lstStyle>
            <a:lvl1pPr>
              <a:lnSpc>
                <a:spcPts val="4500"/>
              </a:lnSpc>
              <a:spcBef>
                <a:spcPts val="1000"/>
              </a:spcBef>
              <a:defRPr lang="de-DE" sz="4500" b="0" i="0" kern="1200" spc="-150" baseline="0" dirty="0">
                <a:solidFill>
                  <a:srgbClr val="003A75"/>
                </a:solidFill>
                <a:latin typeface="Space Grotesk Medium" pitchFamily="2" charset="77"/>
                <a:ea typeface="+mn-ea"/>
                <a:cs typeface="Space Grotesk Medium" pitchFamily="2" charset="77"/>
              </a:defRPr>
            </a:lvl1pPr>
          </a:lstStyle>
          <a:p>
            <a:pPr lvl="0"/>
            <a:r>
              <a:rPr lang="de-DE" dirty="0"/>
              <a:t>Headline einfügen</a:t>
            </a:r>
          </a:p>
        </p:txBody>
      </p:sp>
      <p:pic>
        <p:nvPicPr>
          <p:cNvPr id="14" name="Grafik 13">
            <a:extLst>
              <a:ext uri="{FF2B5EF4-FFF2-40B4-BE49-F238E27FC236}">
                <a16:creationId xmlns:a16="http://schemas.microsoft.com/office/drawing/2014/main" id="{9226C8AA-80CF-41A6-B929-D94CC2FC3EB2}"/>
              </a:ext>
              <a:ext uri="{C183D7F6-B498-43B3-948B-1728B52AA6E4}">
                <adec:decorative xmlns:adec="http://schemas.microsoft.com/office/drawing/2017/decorative" val="1"/>
              </a:ext>
            </a:extLst>
          </p:cNvPr>
          <p:cNvPicPr>
            <a:picLocks noChangeAspect="1"/>
          </p:cNvPicPr>
          <p:nvPr userDrawn="1"/>
        </p:nvPicPr>
        <p:blipFill rotWithShape="1">
          <a:blip r:embed="rId4"/>
          <a:srcRect l="7264" t="15228" r="7281" b="15375"/>
          <a:stretch/>
        </p:blipFill>
        <p:spPr>
          <a:xfrm>
            <a:off x="9886983" y="506405"/>
            <a:ext cx="1727657" cy="702000"/>
          </a:xfrm>
          <a:prstGeom prst="rect">
            <a:avLst/>
          </a:prstGeom>
        </p:spPr>
      </p:pic>
    </p:spTree>
    <p:extLst>
      <p:ext uri="{BB962C8B-B14F-4D97-AF65-F5344CB8AC3E}">
        <p14:creationId xmlns:p14="http://schemas.microsoft.com/office/powerpoint/2010/main" val="706230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 Inhalte ohne Farbe">
    <p:spTree>
      <p:nvGrpSpPr>
        <p:cNvPr id="1" name=""/>
        <p:cNvGrpSpPr/>
        <p:nvPr/>
      </p:nvGrpSpPr>
      <p:grpSpPr>
        <a:xfrm>
          <a:off x="0" y="0"/>
          <a:ext cx="0" cy="0"/>
          <a:chOff x="0" y="0"/>
          <a:chExt cx="0" cy="0"/>
        </a:xfrm>
      </p:grpSpPr>
      <p:pic>
        <p:nvPicPr>
          <p:cNvPr id="18" name="Grafik 17">
            <a:extLst>
              <a:ext uri="{FF2B5EF4-FFF2-40B4-BE49-F238E27FC236}">
                <a16:creationId xmlns:a16="http://schemas.microsoft.com/office/drawing/2014/main" id="{80F3EEF3-622E-8C29-4FCD-72475C1FFE1F}"/>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0"/>
            <a:ext cx="12192000" cy="6858000"/>
          </a:xfrm>
          <a:prstGeom prst="rect">
            <a:avLst/>
          </a:prstGeom>
        </p:spPr>
      </p:pic>
      <p:sp>
        <p:nvSpPr>
          <p:cNvPr id="16" name="Textfeld 15">
            <a:extLst>
              <a:ext uri="{FF2B5EF4-FFF2-40B4-BE49-F238E27FC236}">
                <a16:creationId xmlns:a16="http://schemas.microsoft.com/office/drawing/2014/main" id="{FD6F279C-CD45-7C3D-1D08-2F13BA0769D2}"/>
              </a:ext>
            </a:extLst>
          </p:cNvPr>
          <p:cNvSpPr txBox="1"/>
          <p:nvPr userDrawn="1"/>
        </p:nvSpPr>
        <p:spPr>
          <a:xfrm>
            <a:off x="12913282" y="5290956"/>
            <a:ext cx="184731" cy="369332"/>
          </a:xfrm>
          <a:prstGeom prst="rect">
            <a:avLst/>
          </a:prstGeom>
          <a:noFill/>
        </p:spPr>
        <p:txBody>
          <a:bodyPr wrap="none" rtlCol="0">
            <a:spAutoFit/>
          </a:bodyPr>
          <a:lstStyle/>
          <a:p>
            <a:endParaRPr lang="de-DE" dirty="0"/>
          </a:p>
        </p:txBody>
      </p:sp>
      <p:sp>
        <p:nvSpPr>
          <p:cNvPr id="13" name="Textplatzhalter 10">
            <a:extLst>
              <a:ext uri="{FF2B5EF4-FFF2-40B4-BE49-F238E27FC236}">
                <a16:creationId xmlns:a16="http://schemas.microsoft.com/office/drawing/2014/main" id="{BC3D2969-1475-6835-281C-228E8578DD0E}"/>
              </a:ext>
            </a:extLst>
          </p:cNvPr>
          <p:cNvSpPr>
            <a:spLocks noGrp="1"/>
          </p:cNvSpPr>
          <p:nvPr>
            <p:ph type="body" sz="quarter" idx="17" hasCustomPrompt="1"/>
          </p:nvPr>
        </p:nvSpPr>
        <p:spPr>
          <a:xfrm>
            <a:off x="552449" y="2105025"/>
            <a:ext cx="4836229" cy="4203495"/>
          </a:xfrm>
          <a:prstGeom prst="rect">
            <a:avLst/>
          </a:prstGeom>
        </p:spPr>
        <p:txBody>
          <a:bodyPr lIns="0" tIns="0" rIns="0" bIns="0">
            <a:noAutofit/>
          </a:bodyPr>
          <a:lstStyle>
            <a:lvl1pPr marL="285750" indent="-285750">
              <a:lnSpc>
                <a:spcPts val="2800"/>
              </a:lnSpc>
              <a:buFont typeface="Arial" panose="020B0604020202020204" pitchFamily="34" charset="0"/>
              <a:buChar char="•"/>
              <a:defRPr lang="de-DE" sz="2400" b="0" i="0" kern="1200" spc="0" dirty="0">
                <a:solidFill>
                  <a:srgbClr val="003A75"/>
                </a:solidFill>
                <a:latin typeface="Aptos Light" panose="020B0004020202020204" pitchFamily="34" charset="0"/>
                <a:ea typeface="+mn-ea"/>
                <a:cs typeface="Space Grotesk Medium" pitchFamily="2" charset="77"/>
              </a:defRPr>
            </a:lvl1pPr>
            <a:lvl2pPr>
              <a:lnSpc>
                <a:spcPts val="2800"/>
              </a:lnSpc>
              <a:defRPr lang="de-DE" sz="2400" b="0" i="0" kern="1200" spc="0" dirty="0">
                <a:solidFill>
                  <a:srgbClr val="003A75"/>
                </a:solidFill>
                <a:latin typeface="Aptos Light" panose="020B0004020202020204" pitchFamily="34" charset="0"/>
                <a:ea typeface="+mn-ea"/>
                <a:cs typeface="Space Grotesk Medium" pitchFamily="2" charset="77"/>
              </a:defRPr>
            </a:lvl2pPr>
            <a:lvl3pPr>
              <a:lnSpc>
                <a:spcPts val="2800"/>
              </a:lnSpc>
              <a:defRPr lang="de-DE" sz="2400" b="0" i="0" kern="1200" spc="0" dirty="0">
                <a:solidFill>
                  <a:srgbClr val="003A75"/>
                </a:solidFill>
                <a:latin typeface="Aptos Light" panose="020B0004020202020204" pitchFamily="34" charset="0"/>
                <a:ea typeface="+mn-ea"/>
                <a:cs typeface="Space Grotesk Medium" pitchFamily="2" charset="77"/>
              </a:defRPr>
            </a:lvl3pPr>
            <a:lvl4pPr>
              <a:lnSpc>
                <a:spcPts val="2800"/>
              </a:lnSpc>
              <a:defRPr lang="de-DE" sz="2400" b="0" i="0" kern="1200" spc="0" dirty="0">
                <a:solidFill>
                  <a:srgbClr val="003A75"/>
                </a:solidFill>
                <a:latin typeface="Aptos Light" panose="020B0004020202020204" pitchFamily="34" charset="0"/>
                <a:ea typeface="+mn-ea"/>
                <a:cs typeface="Space Grotesk Medium" pitchFamily="2" charset="77"/>
              </a:defRPr>
            </a:lvl4pPr>
          </a:lstStyle>
          <a:p>
            <a:pPr lvl="0"/>
            <a:r>
              <a:rPr lang="de-DE" dirty="0"/>
              <a:t>Weiterführende Informationen</a:t>
            </a:r>
          </a:p>
          <a:p>
            <a:pPr marL="685800" lvl="1" indent="-285750" algn="l" defTabSz="914400" rtl="0" eaLnBrk="1" latinLnBrk="0" hangingPunct="1">
              <a:lnSpc>
                <a:spcPts val="2200"/>
              </a:lnSpc>
              <a:spcBef>
                <a:spcPts val="1000"/>
              </a:spcBef>
            </a:pPr>
            <a:r>
              <a:rPr lang="de-DE" dirty="0"/>
              <a:t>Zweite Ebene</a:t>
            </a:r>
          </a:p>
          <a:p>
            <a:pPr marL="1143000" lvl="2" indent="-285750" algn="l" defTabSz="914400" rtl="0" eaLnBrk="1" latinLnBrk="0" hangingPunct="1">
              <a:lnSpc>
                <a:spcPts val="2200"/>
              </a:lnSpc>
              <a:spcBef>
                <a:spcPts val="1000"/>
              </a:spcBef>
            </a:pPr>
            <a:r>
              <a:rPr lang="de-DE" dirty="0"/>
              <a:t>Dritte Ebene</a:t>
            </a:r>
          </a:p>
          <a:p>
            <a:pPr marL="1600200" lvl="3" indent="-285750" algn="l" defTabSz="914400" rtl="0" eaLnBrk="1" latinLnBrk="0" hangingPunct="1">
              <a:lnSpc>
                <a:spcPts val="2200"/>
              </a:lnSpc>
              <a:spcBef>
                <a:spcPts val="1000"/>
              </a:spcBef>
            </a:pPr>
            <a:r>
              <a:rPr lang="de-DE" dirty="0"/>
              <a:t>Vierte Ebene</a:t>
            </a:r>
          </a:p>
        </p:txBody>
      </p:sp>
      <p:sp>
        <p:nvSpPr>
          <p:cNvPr id="17" name="Textplatzhalter 10">
            <a:extLst>
              <a:ext uri="{FF2B5EF4-FFF2-40B4-BE49-F238E27FC236}">
                <a16:creationId xmlns:a16="http://schemas.microsoft.com/office/drawing/2014/main" id="{24F46692-199A-CC14-9B4E-1FED1AAABDC4}"/>
              </a:ext>
            </a:extLst>
          </p:cNvPr>
          <p:cNvSpPr>
            <a:spLocks noGrp="1"/>
          </p:cNvSpPr>
          <p:nvPr>
            <p:ph type="body" sz="quarter" idx="33" hasCustomPrompt="1"/>
          </p:nvPr>
        </p:nvSpPr>
        <p:spPr>
          <a:xfrm>
            <a:off x="6010929" y="2105025"/>
            <a:ext cx="4836229" cy="4203495"/>
          </a:xfrm>
          <a:prstGeom prst="rect">
            <a:avLst/>
          </a:prstGeom>
        </p:spPr>
        <p:txBody>
          <a:bodyPr lIns="0" tIns="0" rIns="0" bIns="0">
            <a:noAutofit/>
          </a:bodyPr>
          <a:lstStyle>
            <a:lvl1pPr marL="285750" indent="-285750" algn="l" defTabSz="914400" rtl="0" eaLnBrk="1" latinLnBrk="0" hangingPunct="1">
              <a:lnSpc>
                <a:spcPts val="2800"/>
              </a:lnSpc>
              <a:spcBef>
                <a:spcPts val="1000"/>
              </a:spcBef>
              <a:buFont typeface="Arial" panose="020B0604020202020204" pitchFamily="34" charset="0"/>
              <a:buChar char="•"/>
              <a:defRPr lang="de-DE" sz="2400" b="0" i="0" kern="1200" spc="0" dirty="0">
                <a:solidFill>
                  <a:srgbClr val="003A75"/>
                </a:solidFill>
                <a:latin typeface="Aptos Light" panose="020B0004020202020204" pitchFamily="34" charset="0"/>
                <a:ea typeface="+mn-ea"/>
                <a:cs typeface="Space Grotesk Medium" pitchFamily="2" charset="77"/>
              </a:defRPr>
            </a:lvl1pPr>
            <a:lvl2pPr marL="685800" indent="-285750" algn="l" defTabSz="914400" rtl="0" eaLnBrk="1" latinLnBrk="0" hangingPunct="1">
              <a:lnSpc>
                <a:spcPts val="2800"/>
              </a:lnSpc>
              <a:spcBef>
                <a:spcPts val="1000"/>
              </a:spcBef>
              <a:buFont typeface="Arial" panose="020B0604020202020204" pitchFamily="34" charset="0"/>
              <a:buChar char="•"/>
              <a:defRPr lang="de-DE" sz="2400" b="0" i="0" kern="1200" spc="0" dirty="0">
                <a:solidFill>
                  <a:srgbClr val="003A75"/>
                </a:solidFill>
                <a:latin typeface="Aptos Light" panose="020B0004020202020204" pitchFamily="34" charset="0"/>
                <a:ea typeface="+mn-ea"/>
                <a:cs typeface="Space Grotesk Medium" pitchFamily="2" charset="77"/>
              </a:defRPr>
            </a:lvl2pPr>
            <a:lvl3pPr marL="1143000" indent="-285750" algn="l" defTabSz="914400" rtl="0" eaLnBrk="1" latinLnBrk="0" hangingPunct="1">
              <a:lnSpc>
                <a:spcPts val="2800"/>
              </a:lnSpc>
              <a:spcBef>
                <a:spcPts val="1000"/>
              </a:spcBef>
              <a:buFont typeface="Arial" panose="020B0604020202020204" pitchFamily="34" charset="0"/>
              <a:buChar char="•"/>
              <a:defRPr lang="de-DE" sz="2400" b="0" i="0" kern="1200" spc="0" dirty="0">
                <a:solidFill>
                  <a:srgbClr val="003A75"/>
                </a:solidFill>
                <a:latin typeface="Aptos Light" panose="020B0004020202020204" pitchFamily="34" charset="0"/>
                <a:ea typeface="+mn-ea"/>
                <a:cs typeface="Space Grotesk Medium" pitchFamily="2" charset="77"/>
              </a:defRPr>
            </a:lvl3pPr>
            <a:lvl4pPr marL="1600200" indent="-285750" algn="l" defTabSz="914400" rtl="0" eaLnBrk="1" latinLnBrk="0" hangingPunct="1">
              <a:lnSpc>
                <a:spcPts val="2800"/>
              </a:lnSpc>
              <a:spcBef>
                <a:spcPts val="1000"/>
              </a:spcBef>
              <a:buFont typeface="Arial" panose="020B0604020202020204" pitchFamily="34" charset="0"/>
              <a:buChar char="•"/>
              <a:defRPr lang="de-DE" sz="2400" b="0" i="0" kern="1200" spc="0" dirty="0">
                <a:solidFill>
                  <a:srgbClr val="003A75"/>
                </a:solidFill>
                <a:latin typeface="Aptos Light" panose="020B0004020202020204" pitchFamily="34" charset="0"/>
                <a:ea typeface="+mn-ea"/>
                <a:cs typeface="Space Grotesk Medium" pitchFamily="2" charset="77"/>
              </a:defRPr>
            </a:lvl4pPr>
          </a:lstStyle>
          <a:p>
            <a:pPr lvl="0"/>
            <a:r>
              <a:rPr lang="de-DE" dirty="0"/>
              <a:t>Weiterführende Informationen</a:t>
            </a:r>
          </a:p>
          <a:p>
            <a:pPr marL="685800" lvl="1" indent="-285750" algn="l" defTabSz="914400" rtl="0" eaLnBrk="1" latinLnBrk="0" hangingPunct="1">
              <a:lnSpc>
                <a:spcPts val="2200"/>
              </a:lnSpc>
              <a:spcBef>
                <a:spcPts val="1000"/>
              </a:spcBef>
            </a:pPr>
            <a:r>
              <a:rPr lang="de-DE" dirty="0"/>
              <a:t>Zweite Ebene</a:t>
            </a:r>
          </a:p>
          <a:p>
            <a:pPr marL="1143000" lvl="2" indent="-285750" algn="l" defTabSz="914400" rtl="0" eaLnBrk="1" latinLnBrk="0" hangingPunct="1">
              <a:lnSpc>
                <a:spcPts val="2200"/>
              </a:lnSpc>
              <a:spcBef>
                <a:spcPts val="1000"/>
              </a:spcBef>
            </a:pPr>
            <a:r>
              <a:rPr lang="de-DE" dirty="0"/>
              <a:t>Dritte Ebene</a:t>
            </a:r>
          </a:p>
          <a:p>
            <a:pPr marL="1600200" lvl="3" indent="-285750" algn="l" defTabSz="914400" rtl="0" eaLnBrk="1" latinLnBrk="0" hangingPunct="1">
              <a:lnSpc>
                <a:spcPts val="2200"/>
              </a:lnSpc>
              <a:spcBef>
                <a:spcPts val="1000"/>
              </a:spcBef>
            </a:pPr>
            <a:r>
              <a:rPr lang="de-DE" dirty="0"/>
              <a:t>Vierte Ebene</a:t>
            </a:r>
          </a:p>
        </p:txBody>
      </p:sp>
      <p:sp>
        <p:nvSpPr>
          <p:cNvPr id="3" name="Textplatzhalter 17">
            <a:extLst>
              <a:ext uri="{FF2B5EF4-FFF2-40B4-BE49-F238E27FC236}">
                <a16:creationId xmlns:a16="http://schemas.microsoft.com/office/drawing/2014/main" id="{32DB42F1-B010-9622-F0BC-498DEF214842}"/>
              </a:ext>
            </a:extLst>
          </p:cNvPr>
          <p:cNvSpPr>
            <a:spLocks noGrp="1"/>
          </p:cNvSpPr>
          <p:nvPr>
            <p:ph type="body" sz="quarter" idx="19" hasCustomPrompt="1"/>
          </p:nvPr>
        </p:nvSpPr>
        <p:spPr>
          <a:xfrm>
            <a:off x="552449" y="421317"/>
            <a:ext cx="9360410" cy="207332"/>
          </a:xfrm>
          <a:prstGeom prst="rect">
            <a:avLst/>
          </a:prstGeom>
        </p:spPr>
        <p:txBody>
          <a:bodyPr lIns="0" tIns="0" rIns="0" bIns="0">
            <a:noAutofit/>
          </a:bodyPr>
          <a:lstStyle>
            <a:lvl1pPr marL="0" indent="0">
              <a:buNone/>
              <a:defRPr sz="1200" b="0" i="0">
                <a:solidFill>
                  <a:srgbClr val="003A75"/>
                </a:solidFill>
                <a:latin typeface="Space Grotesk Medium" pitchFamily="2" charset="77"/>
                <a:cs typeface="Space Grotesk Medium" pitchFamily="2" charset="77"/>
              </a:defRPr>
            </a:lvl1pPr>
          </a:lstStyle>
          <a:p>
            <a:pPr lvl="0"/>
            <a:r>
              <a:rPr lang="de-DE" dirty="0"/>
              <a:t>Overhead</a:t>
            </a:r>
          </a:p>
        </p:txBody>
      </p:sp>
      <p:sp>
        <p:nvSpPr>
          <p:cNvPr id="10" name="Fußzeilenplatzhalter 2">
            <a:extLst>
              <a:ext uri="{FF2B5EF4-FFF2-40B4-BE49-F238E27FC236}">
                <a16:creationId xmlns:a16="http://schemas.microsoft.com/office/drawing/2014/main" id="{96480F75-C9BF-48C1-986D-3B54D226056F}"/>
              </a:ext>
            </a:extLst>
          </p:cNvPr>
          <p:cNvSpPr>
            <a:spLocks noGrp="1"/>
          </p:cNvSpPr>
          <p:nvPr>
            <p:ph type="ftr" sz="quarter" idx="3"/>
          </p:nvPr>
        </p:nvSpPr>
        <p:spPr>
          <a:xfrm>
            <a:off x="1541008" y="6612834"/>
            <a:ext cx="9306150" cy="141771"/>
          </a:xfrm>
          <a:prstGeom prst="rect">
            <a:avLst/>
          </a:prstGeom>
        </p:spPr>
        <p:txBody>
          <a:bodyPr vert="horz" lIns="0" tIns="0" rIns="0" bIns="0" rtlCol="0" anchor="ctr"/>
          <a:lstStyle>
            <a:lvl1pPr algn="l">
              <a:defRPr sz="1000" b="0" i="0">
                <a:solidFill>
                  <a:srgbClr val="002060"/>
                </a:solidFill>
                <a:latin typeface="Aptos Light" panose="020B0004020202020204" pitchFamily="34" charset="0"/>
              </a:defRPr>
            </a:lvl1pPr>
          </a:lstStyle>
          <a:p>
            <a:r>
              <a:rPr lang="de-DE" dirty="0"/>
              <a:t>Frankfurt University of Applied Sciences | Titel der Vorlesung | Name des/der Autors*in</a:t>
            </a:r>
          </a:p>
        </p:txBody>
      </p:sp>
      <p:sp>
        <p:nvSpPr>
          <p:cNvPr id="11" name="Foliennummernplatzhalter 3">
            <a:extLst>
              <a:ext uri="{FF2B5EF4-FFF2-40B4-BE49-F238E27FC236}">
                <a16:creationId xmlns:a16="http://schemas.microsoft.com/office/drawing/2014/main" id="{DA5D070F-0DEE-4D9E-86AA-D100B0A25621}"/>
              </a:ext>
            </a:extLst>
          </p:cNvPr>
          <p:cNvSpPr>
            <a:spLocks noGrp="1"/>
          </p:cNvSpPr>
          <p:nvPr>
            <p:ph type="sldNum" sz="quarter" idx="4"/>
          </p:nvPr>
        </p:nvSpPr>
        <p:spPr>
          <a:xfrm>
            <a:off x="102704" y="6612834"/>
            <a:ext cx="619539" cy="141771"/>
          </a:xfrm>
          <a:prstGeom prst="rect">
            <a:avLst/>
          </a:prstGeom>
        </p:spPr>
        <p:txBody>
          <a:bodyPr vert="horz" lIns="0" tIns="0" rIns="0" bIns="0" rtlCol="0" anchor="ctr"/>
          <a:lstStyle>
            <a:lvl1pPr algn="r">
              <a:defRPr sz="1000" b="0" i="0">
                <a:solidFill>
                  <a:srgbClr val="002060"/>
                </a:solidFill>
                <a:latin typeface="Aptos" panose="020B0004020202020204" pitchFamily="34" charset="0"/>
              </a:defRPr>
            </a:lvl1pPr>
          </a:lstStyle>
          <a:p>
            <a:fld id="{EAAFE162-9B91-6241-A884-AA4FA269C53E}" type="slidenum">
              <a:rPr lang="de-DE" smtClean="0"/>
              <a:pPr/>
              <a:t>‹Nr.›</a:t>
            </a:fld>
            <a:endParaRPr lang="de-DE" dirty="0"/>
          </a:p>
        </p:txBody>
      </p:sp>
      <p:sp>
        <p:nvSpPr>
          <p:cNvPr id="12" name="Datumsplatzhalter 3">
            <a:extLst>
              <a:ext uri="{FF2B5EF4-FFF2-40B4-BE49-F238E27FC236}">
                <a16:creationId xmlns:a16="http://schemas.microsoft.com/office/drawing/2014/main" id="{8289DB1C-BBB2-453F-A18E-998A3BE0E7E9}"/>
              </a:ext>
            </a:extLst>
          </p:cNvPr>
          <p:cNvSpPr>
            <a:spLocks noGrp="1"/>
          </p:cNvSpPr>
          <p:nvPr>
            <p:ph type="dt" sz="half" idx="2"/>
          </p:nvPr>
        </p:nvSpPr>
        <p:spPr>
          <a:xfrm>
            <a:off x="821856" y="6612834"/>
            <a:ext cx="619539" cy="141771"/>
          </a:xfrm>
          <a:prstGeom prst="rect">
            <a:avLst/>
          </a:prstGeom>
        </p:spPr>
        <p:txBody>
          <a:bodyPr lIns="0" tIns="0" rIns="0" bIns="0" anchor="ctr"/>
          <a:lstStyle>
            <a:lvl1pPr>
              <a:defRPr sz="1000">
                <a:solidFill>
                  <a:srgbClr val="002060"/>
                </a:solidFill>
              </a:defRPr>
            </a:lvl1pPr>
          </a:lstStyle>
          <a:p>
            <a:fld id="{20B0E964-0B9A-49D2-A9EA-767F7F35186F}" type="datetime1">
              <a:rPr lang="de-DE" smtClean="0"/>
              <a:t>22.11.2024</a:t>
            </a:fld>
            <a:endParaRPr lang="de-DE" dirty="0"/>
          </a:p>
        </p:txBody>
      </p:sp>
      <p:sp>
        <p:nvSpPr>
          <p:cNvPr id="2" name="Titel 1">
            <a:extLst>
              <a:ext uri="{FF2B5EF4-FFF2-40B4-BE49-F238E27FC236}">
                <a16:creationId xmlns:a16="http://schemas.microsoft.com/office/drawing/2014/main" id="{DE229F3C-8A90-43CC-BEF4-498C5AA7AE93}"/>
              </a:ext>
            </a:extLst>
          </p:cNvPr>
          <p:cNvSpPr>
            <a:spLocks noGrp="1"/>
          </p:cNvSpPr>
          <p:nvPr>
            <p:ph type="title" hasCustomPrompt="1"/>
          </p:nvPr>
        </p:nvSpPr>
        <p:spPr>
          <a:xfrm>
            <a:off x="527075" y="603946"/>
            <a:ext cx="9360410" cy="500365"/>
          </a:xfrm>
          <a:prstGeom prst="rect">
            <a:avLst/>
          </a:prstGeom>
        </p:spPr>
        <p:txBody>
          <a:bodyPr lIns="0" tIns="0" rIns="0" bIns="0"/>
          <a:lstStyle>
            <a:lvl1pPr>
              <a:lnSpc>
                <a:spcPts val="4500"/>
              </a:lnSpc>
              <a:spcBef>
                <a:spcPts val="1000"/>
              </a:spcBef>
              <a:defRPr lang="de-DE" sz="4500" b="0" i="0" kern="1200" spc="-150" baseline="0" dirty="0">
                <a:solidFill>
                  <a:srgbClr val="003A75"/>
                </a:solidFill>
                <a:latin typeface="Space Grotesk Medium" pitchFamily="2" charset="77"/>
                <a:ea typeface="+mn-ea"/>
                <a:cs typeface="Space Grotesk Medium" pitchFamily="2" charset="77"/>
              </a:defRPr>
            </a:lvl1pPr>
          </a:lstStyle>
          <a:p>
            <a:pPr lvl="0"/>
            <a:r>
              <a:rPr lang="de-DE" dirty="0"/>
              <a:t>Headline einfügen</a:t>
            </a:r>
          </a:p>
        </p:txBody>
      </p:sp>
      <p:pic>
        <p:nvPicPr>
          <p:cNvPr id="15" name="Grafik 14">
            <a:extLst>
              <a:ext uri="{FF2B5EF4-FFF2-40B4-BE49-F238E27FC236}">
                <a16:creationId xmlns:a16="http://schemas.microsoft.com/office/drawing/2014/main" id="{EDC4FC77-B1DC-49B2-95DC-5801BBC36463}"/>
              </a:ext>
              <a:ext uri="{C183D7F6-B498-43B3-948B-1728B52AA6E4}">
                <adec:decorative xmlns:adec="http://schemas.microsoft.com/office/drawing/2017/decorative" val="1"/>
              </a:ext>
            </a:extLst>
          </p:cNvPr>
          <p:cNvPicPr>
            <a:picLocks noChangeAspect="1"/>
          </p:cNvPicPr>
          <p:nvPr userDrawn="1"/>
        </p:nvPicPr>
        <p:blipFill rotWithShape="1">
          <a:blip r:embed="rId4"/>
          <a:srcRect l="7264" t="15228" r="7281" b="15375"/>
          <a:stretch/>
        </p:blipFill>
        <p:spPr>
          <a:xfrm>
            <a:off x="9886983" y="506405"/>
            <a:ext cx="1727657" cy="702000"/>
          </a:xfrm>
          <a:prstGeom prst="rect">
            <a:avLst/>
          </a:prstGeom>
        </p:spPr>
      </p:pic>
    </p:spTree>
    <p:extLst>
      <p:ext uri="{BB962C8B-B14F-4D97-AF65-F5344CB8AC3E}">
        <p14:creationId xmlns:p14="http://schemas.microsoft.com/office/powerpoint/2010/main" val="35703682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Grafik">
    <p:spTree>
      <p:nvGrpSpPr>
        <p:cNvPr id="1" name=""/>
        <p:cNvGrpSpPr/>
        <p:nvPr/>
      </p:nvGrpSpPr>
      <p:grpSpPr>
        <a:xfrm>
          <a:off x="0" y="0"/>
          <a:ext cx="0" cy="0"/>
          <a:chOff x="0" y="0"/>
          <a:chExt cx="0" cy="0"/>
        </a:xfrm>
      </p:grpSpPr>
      <p:pic>
        <p:nvPicPr>
          <p:cNvPr id="7" name="Grafik 6">
            <a:extLst>
              <a:ext uri="{FF2B5EF4-FFF2-40B4-BE49-F238E27FC236}">
                <a16:creationId xmlns:a16="http://schemas.microsoft.com/office/drawing/2014/main" id="{53C4914E-2CCC-2595-5B7D-DC7E658868C6}"/>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0"/>
            <a:ext cx="12192000" cy="6858000"/>
          </a:xfrm>
          <a:prstGeom prst="rect">
            <a:avLst/>
          </a:prstGeom>
        </p:spPr>
      </p:pic>
      <p:sp>
        <p:nvSpPr>
          <p:cNvPr id="11" name="Bildplatzhalter 10">
            <a:extLst>
              <a:ext uri="{FF2B5EF4-FFF2-40B4-BE49-F238E27FC236}">
                <a16:creationId xmlns:a16="http://schemas.microsoft.com/office/drawing/2014/main" id="{9F8624D6-5058-3901-26FC-9FCFA13FCBAB}"/>
              </a:ext>
              <a:ext uri="{C183D7F6-B498-43B3-948B-1728B52AA6E4}">
                <adec:decorative xmlns:adec="http://schemas.microsoft.com/office/drawing/2017/decorative" val="1"/>
              </a:ext>
            </a:extLst>
          </p:cNvPr>
          <p:cNvSpPr>
            <a:spLocks noGrp="1"/>
          </p:cNvSpPr>
          <p:nvPr>
            <p:ph type="pic" sz="quarter" idx="33"/>
          </p:nvPr>
        </p:nvSpPr>
        <p:spPr>
          <a:xfrm>
            <a:off x="563601" y="1606550"/>
            <a:ext cx="11087100" cy="4760913"/>
          </a:xfrm>
          <a:prstGeom prst="rect">
            <a:avLst/>
          </a:prstGeom>
        </p:spPr>
        <p:txBody>
          <a:bodyPr anchor="ctr"/>
          <a:lstStyle>
            <a:lvl1pPr marL="0" indent="0" algn="ctr">
              <a:buNone/>
              <a:defRPr sz="1300">
                <a:solidFill>
                  <a:schemeClr val="tx1"/>
                </a:solidFill>
              </a:defRPr>
            </a:lvl1pPr>
          </a:lstStyle>
          <a:p>
            <a:endParaRPr lang="de-DE" dirty="0"/>
          </a:p>
        </p:txBody>
      </p:sp>
      <p:sp>
        <p:nvSpPr>
          <p:cNvPr id="12" name="Textplatzhalter 17">
            <a:extLst>
              <a:ext uri="{FF2B5EF4-FFF2-40B4-BE49-F238E27FC236}">
                <a16:creationId xmlns:a16="http://schemas.microsoft.com/office/drawing/2014/main" id="{FCDD46C1-D864-E46F-FD60-CF315A8F3029}"/>
              </a:ext>
            </a:extLst>
          </p:cNvPr>
          <p:cNvSpPr>
            <a:spLocks noGrp="1"/>
          </p:cNvSpPr>
          <p:nvPr>
            <p:ph type="body" sz="quarter" idx="19" hasCustomPrompt="1"/>
          </p:nvPr>
        </p:nvSpPr>
        <p:spPr>
          <a:xfrm>
            <a:off x="552449" y="421317"/>
            <a:ext cx="9349321" cy="207332"/>
          </a:xfrm>
          <a:prstGeom prst="rect">
            <a:avLst/>
          </a:prstGeom>
        </p:spPr>
        <p:txBody>
          <a:bodyPr lIns="0" tIns="0" rIns="0" bIns="0">
            <a:noAutofit/>
          </a:bodyPr>
          <a:lstStyle>
            <a:lvl1pPr marL="0" indent="0">
              <a:buNone/>
              <a:defRPr sz="1200" b="0" i="0">
                <a:solidFill>
                  <a:srgbClr val="003A75"/>
                </a:solidFill>
                <a:latin typeface="Space Grotesk Medium" pitchFamily="2" charset="77"/>
                <a:cs typeface="Space Grotesk Medium" pitchFamily="2" charset="77"/>
              </a:defRPr>
            </a:lvl1pPr>
          </a:lstStyle>
          <a:p>
            <a:pPr lvl="0"/>
            <a:r>
              <a:rPr lang="de-DE" dirty="0"/>
              <a:t>Overhead</a:t>
            </a:r>
          </a:p>
        </p:txBody>
      </p:sp>
      <p:sp>
        <p:nvSpPr>
          <p:cNvPr id="8" name="Fußzeilenplatzhalter 2">
            <a:extLst>
              <a:ext uri="{FF2B5EF4-FFF2-40B4-BE49-F238E27FC236}">
                <a16:creationId xmlns:a16="http://schemas.microsoft.com/office/drawing/2014/main" id="{D83D74B3-EFA8-4AD5-9585-8A9C6A22CAA7}"/>
              </a:ext>
            </a:extLst>
          </p:cNvPr>
          <p:cNvSpPr>
            <a:spLocks noGrp="1"/>
          </p:cNvSpPr>
          <p:nvPr>
            <p:ph type="ftr" sz="quarter" idx="3"/>
          </p:nvPr>
        </p:nvSpPr>
        <p:spPr>
          <a:xfrm>
            <a:off x="1541008" y="6612834"/>
            <a:ext cx="10109693" cy="141771"/>
          </a:xfrm>
          <a:prstGeom prst="rect">
            <a:avLst/>
          </a:prstGeom>
        </p:spPr>
        <p:txBody>
          <a:bodyPr vert="horz" lIns="0" tIns="0" rIns="0" bIns="0" rtlCol="0" anchor="ctr"/>
          <a:lstStyle>
            <a:lvl1pPr algn="l">
              <a:defRPr sz="1000" b="0" i="0">
                <a:solidFill>
                  <a:srgbClr val="002060"/>
                </a:solidFill>
                <a:latin typeface="Aptos Light" panose="020B0004020202020204" pitchFamily="34" charset="0"/>
              </a:defRPr>
            </a:lvl1pPr>
          </a:lstStyle>
          <a:p>
            <a:r>
              <a:rPr lang="de-DE" dirty="0"/>
              <a:t>Frankfurt University of Applied Sciences | Titel der Vorlesung | Name des/der Autors*in</a:t>
            </a:r>
          </a:p>
        </p:txBody>
      </p:sp>
      <p:sp>
        <p:nvSpPr>
          <p:cNvPr id="9" name="Foliennummernplatzhalter 3">
            <a:extLst>
              <a:ext uri="{FF2B5EF4-FFF2-40B4-BE49-F238E27FC236}">
                <a16:creationId xmlns:a16="http://schemas.microsoft.com/office/drawing/2014/main" id="{4DB8C52C-CA05-4E20-A58D-22FD633A56AF}"/>
              </a:ext>
            </a:extLst>
          </p:cNvPr>
          <p:cNvSpPr>
            <a:spLocks noGrp="1"/>
          </p:cNvSpPr>
          <p:nvPr>
            <p:ph type="sldNum" sz="quarter" idx="4"/>
          </p:nvPr>
        </p:nvSpPr>
        <p:spPr>
          <a:xfrm>
            <a:off x="102704" y="6612834"/>
            <a:ext cx="619539" cy="141771"/>
          </a:xfrm>
          <a:prstGeom prst="rect">
            <a:avLst/>
          </a:prstGeom>
        </p:spPr>
        <p:txBody>
          <a:bodyPr vert="horz" lIns="0" tIns="0" rIns="0" bIns="0" rtlCol="0" anchor="ctr"/>
          <a:lstStyle>
            <a:lvl1pPr algn="r">
              <a:defRPr sz="1000" b="0" i="0">
                <a:solidFill>
                  <a:srgbClr val="002060"/>
                </a:solidFill>
                <a:latin typeface="Aptos" panose="020B0004020202020204" pitchFamily="34" charset="0"/>
              </a:defRPr>
            </a:lvl1pPr>
          </a:lstStyle>
          <a:p>
            <a:fld id="{EAAFE162-9B91-6241-A884-AA4FA269C53E}" type="slidenum">
              <a:rPr lang="de-DE" smtClean="0"/>
              <a:pPr/>
              <a:t>‹Nr.›</a:t>
            </a:fld>
            <a:endParaRPr lang="de-DE" dirty="0"/>
          </a:p>
        </p:txBody>
      </p:sp>
      <p:sp>
        <p:nvSpPr>
          <p:cNvPr id="10" name="Datumsplatzhalter 3">
            <a:extLst>
              <a:ext uri="{FF2B5EF4-FFF2-40B4-BE49-F238E27FC236}">
                <a16:creationId xmlns:a16="http://schemas.microsoft.com/office/drawing/2014/main" id="{591D4425-72E5-4182-A96B-72D7E469E891}"/>
              </a:ext>
            </a:extLst>
          </p:cNvPr>
          <p:cNvSpPr>
            <a:spLocks noGrp="1"/>
          </p:cNvSpPr>
          <p:nvPr>
            <p:ph type="dt" sz="half" idx="2"/>
          </p:nvPr>
        </p:nvSpPr>
        <p:spPr>
          <a:xfrm>
            <a:off x="821856" y="6612834"/>
            <a:ext cx="619539" cy="141771"/>
          </a:xfrm>
          <a:prstGeom prst="rect">
            <a:avLst/>
          </a:prstGeom>
        </p:spPr>
        <p:txBody>
          <a:bodyPr lIns="0" tIns="0" rIns="0" bIns="0" anchor="ctr"/>
          <a:lstStyle>
            <a:lvl1pPr>
              <a:defRPr sz="1000">
                <a:solidFill>
                  <a:srgbClr val="002060"/>
                </a:solidFill>
              </a:defRPr>
            </a:lvl1pPr>
          </a:lstStyle>
          <a:p>
            <a:fld id="{0C461F9C-76A1-4E44-ADFF-694D19B1CD00}" type="datetime1">
              <a:rPr lang="de-DE" smtClean="0"/>
              <a:t>22.11.2024</a:t>
            </a:fld>
            <a:endParaRPr lang="de-DE" dirty="0"/>
          </a:p>
        </p:txBody>
      </p:sp>
      <p:sp>
        <p:nvSpPr>
          <p:cNvPr id="2" name="Titel 1">
            <a:extLst>
              <a:ext uri="{FF2B5EF4-FFF2-40B4-BE49-F238E27FC236}">
                <a16:creationId xmlns:a16="http://schemas.microsoft.com/office/drawing/2014/main" id="{8D961481-1ED2-4E26-9B1B-BD912461E3E9}"/>
              </a:ext>
            </a:extLst>
          </p:cNvPr>
          <p:cNvSpPr>
            <a:spLocks noGrp="1"/>
          </p:cNvSpPr>
          <p:nvPr>
            <p:ph type="title" hasCustomPrompt="1"/>
          </p:nvPr>
        </p:nvSpPr>
        <p:spPr>
          <a:xfrm>
            <a:off x="541300" y="625473"/>
            <a:ext cx="9349320" cy="496889"/>
          </a:xfrm>
          <a:prstGeom prst="rect">
            <a:avLst/>
          </a:prstGeom>
        </p:spPr>
        <p:txBody>
          <a:bodyPr lIns="0" tIns="0" rIns="0" bIns="0"/>
          <a:lstStyle>
            <a:lvl1pPr>
              <a:lnSpc>
                <a:spcPts val="4500"/>
              </a:lnSpc>
              <a:spcBef>
                <a:spcPts val="1000"/>
              </a:spcBef>
              <a:defRPr lang="de-DE" sz="4500" b="0" i="0" kern="1200" spc="-150" baseline="0" dirty="0">
                <a:solidFill>
                  <a:srgbClr val="003A75"/>
                </a:solidFill>
                <a:latin typeface="Space Grotesk Medium" pitchFamily="2" charset="77"/>
                <a:ea typeface="+mn-ea"/>
                <a:cs typeface="Space Grotesk Medium" pitchFamily="2" charset="77"/>
              </a:defRPr>
            </a:lvl1pPr>
          </a:lstStyle>
          <a:p>
            <a:pPr lvl="0"/>
            <a:r>
              <a:rPr lang="de-DE" dirty="0"/>
              <a:t>Headline einfügen</a:t>
            </a:r>
          </a:p>
        </p:txBody>
      </p:sp>
      <p:pic>
        <p:nvPicPr>
          <p:cNvPr id="14" name="Grafik 13">
            <a:extLst>
              <a:ext uri="{FF2B5EF4-FFF2-40B4-BE49-F238E27FC236}">
                <a16:creationId xmlns:a16="http://schemas.microsoft.com/office/drawing/2014/main" id="{2B74D481-8E28-4CDE-8699-E229F9D52F4D}"/>
              </a:ext>
              <a:ext uri="{C183D7F6-B498-43B3-948B-1728B52AA6E4}">
                <adec:decorative xmlns:adec="http://schemas.microsoft.com/office/drawing/2017/decorative" val="1"/>
              </a:ext>
            </a:extLst>
          </p:cNvPr>
          <p:cNvPicPr>
            <a:picLocks noChangeAspect="1"/>
          </p:cNvPicPr>
          <p:nvPr userDrawn="1"/>
        </p:nvPicPr>
        <p:blipFill rotWithShape="1">
          <a:blip r:embed="rId4"/>
          <a:srcRect l="7264" t="15228" r="7281" b="15375"/>
          <a:stretch/>
        </p:blipFill>
        <p:spPr>
          <a:xfrm>
            <a:off x="9886983" y="506405"/>
            <a:ext cx="1727657" cy="702000"/>
          </a:xfrm>
          <a:prstGeom prst="rect">
            <a:avLst/>
          </a:prstGeom>
        </p:spPr>
      </p:pic>
    </p:spTree>
    <p:extLst>
      <p:ext uri="{BB962C8B-B14F-4D97-AF65-F5344CB8AC3E}">
        <p14:creationId xmlns:p14="http://schemas.microsoft.com/office/powerpoint/2010/main" val="4240671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Endchart">
    <p:spTree>
      <p:nvGrpSpPr>
        <p:cNvPr id="1" name=""/>
        <p:cNvGrpSpPr/>
        <p:nvPr/>
      </p:nvGrpSpPr>
      <p:grpSpPr>
        <a:xfrm>
          <a:off x="0" y="0"/>
          <a:ext cx="0" cy="0"/>
          <a:chOff x="0" y="0"/>
          <a:chExt cx="0" cy="0"/>
        </a:xfrm>
      </p:grpSpPr>
      <p:pic>
        <p:nvPicPr>
          <p:cNvPr id="5" name="Grafik 4">
            <a:extLst>
              <a:ext uri="{FF2B5EF4-FFF2-40B4-BE49-F238E27FC236}">
                <a16:creationId xmlns:a16="http://schemas.microsoft.com/office/drawing/2014/main" id="{1191F1BA-30A3-44B7-8D2E-10E1F207B0F3}"/>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0"/>
            <a:ext cx="12192000" cy="6858000"/>
          </a:xfrm>
          <a:prstGeom prst="rect">
            <a:avLst/>
          </a:prstGeom>
        </p:spPr>
      </p:pic>
      <p:pic>
        <p:nvPicPr>
          <p:cNvPr id="9" name="Grafik 8">
            <a:extLst>
              <a:ext uri="{FF2B5EF4-FFF2-40B4-BE49-F238E27FC236}">
                <a16:creationId xmlns:a16="http://schemas.microsoft.com/office/drawing/2014/main" id="{9A0A89F4-B822-714E-C10B-CD4CBD830285}"/>
              </a:ext>
              <a:ext uri="{C183D7F6-B498-43B3-948B-1728B52AA6E4}">
                <adec:decorative xmlns:adec="http://schemas.microsoft.com/office/drawing/2017/decorative" val="1"/>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9886950" y="504825"/>
            <a:ext cx="1758950" cy="703580"/>
          </a:xfrm>
          <a:prstGeom prst="rect">
            <a:avLst/>
          </a:prstGeom>
        </p:spPr>
      </p:pic>
      <p:sp>
        <p:nvSpPr>
          <p:cNvPr id="2" name="Textplatzhalter 27">
            <a:extLst>
              <a:ext uri="{FF2B5EF4-FFF2-40B4-BE49-F238E27FC236}">
                <a16:creationId xmlns:a16="http://schemas.microsoft.com/office/drawing/2014/main" id="{84F53933-94EA-A3CF-B3DF-49EC9D02B89A}"/>
              </a:ext>
            </a:extLst>
          </p:cNvPr>
          <p:cNvSpPr>
            <a:spLocks noGrp="1"/>
          </p:cNvSpPr>
          <p:nvPr>
            <p:ph type="body" sz="quarter" idx="13" hasCustomPrompt="1"/>
          </p:nvPr>
        </p:nvSpPr>
        <p:spPr>
          <a:xfrm>
            <a:off x="552451" y="3276600"/>
            <a:ext cx="4324350" cy="3135527"/>
          </a:xfrm>
          <a:prstGeom prst="rect">
            <a:avLst/>
          </a:prstGeom>
        </p:spPr>
        <p:txBody>
          <a:bodyPr lIns="0" tIns="0" rIns="0" bIns="0" anchor="b">
            <a:noAutofit/>
          </a:bodyPr>
          <a:lstStyle>
            <a:lvl1pPr marL="0" indent="0">
              <a:lnSpc>
                <a:spcPts val="2800"/>
              </a:lnSpc>
              <a:buNone/>
              <a:defRPr sz="2400" b="0" i="0" spc="0">
                <a:solidFill>
                  <a:schemeClr val="bg1"/>
                </a:solidFill>
                <a:latin typeface="Aptos Light" panose="020B0004020202020204" pitchFamily="34" charset="0"/>
                <a:cs typeface="Space Grotesk Medium" pitchFamily="2" charset="77"/>
              </a:defRPr>
            </a:lvl1pPr>
          </a:lstStyle>
          <a:p>
            <a:r>
              <a:rPr lang="de-DE" dirty="0">
                <a:effectLst/>
                <a:latin typeface="Space Grotesk" pitchFamily="2" charset="77"/>
              </a:rPr>
              <a:t>Frankfurt University</a:t>
            </a:r>
            <a:br>
              <a:rPr lang="de-DE" dirty="0">
                <a:effectLst/>
                <a:latin typeface="Space Grotesk" pitchFamily="2" charset="77"/>
              </a:rPr>
            </a:br>
            <a:r>
              <a:rPr lang="de-DE" dirty="0">
                <a:effectLst/>
                <a:latin typeface="Space Grotesk" pitchFamily="2" charset="77"/>
              </a:rPr>
              <a:t>of Applied Sciences</a:t>
            </a:r>
            <a:br>
              <a:rPr lang="de-DE" dirty="0">
                <a:effectLst/>
                <a:latin typeface="Space Grotesk" pitchFamily="2" charset="77"/>
              </a:rPr>
            </a:br>
            <a:r>
              <a:rPr lang="de-DE" dirty="0">
                <a:effectLst/>
                <a:latin typeface="Space Grotesk" pitchFamily="2" charset="77"/>
              </a:rPr>
              <a:t>Nibelungenplatz 1</a:t>
            </a:r>
            <a:br>
              <a:rPr lang="de-DE" dirty="0">
                <a:effectLst/>
                <a:latin typeface="Space Grotesk" pitchFamily="2" charset="77"/>
              </a:rPr>
            </a:br>
            <a:r>
              <a:rPr lang="de-DE" dirty="0">
                <a:effectLst/>
                <a:latin typeface="Space Grotesk" pitchFamily="2" charset="77"/>
              </a:rPr>
              <a:t>60318 Frankfurt am Main</a:t>
            </a:r>
            <a:br>
              <a:rPr lang="de-DE" dirty="0">
                <a:effectLst/>
                <a:latin typeface="Space Grotesk" pitchFamily="2" charset="77"/>
              </a:rPr>
            </a:br>
            <a:br>
              <a:rPr lang="de-DE" dirty="0">
                <a:effectLst/>
                <a:latin typeface="Space Grotesk" pitchFamily="2" charset="77"/>
              </a:rPr>
            </a:br>
            <a:r>
              <a:rPr lang="de-DE" dirty="0">
                <a:effectLst/>
                <a:latin typeface="Space Grotesk" pitchFamily="2" charset="77"/>
              </a:rPr>
              <a:t>Telefon: +49 69 1533-0</a:t>
            </a:r>
            <a:br>
              <a:rPr lang="de-DE" dirty="0">
                <a:effectLst/>
                <a:latin typeface="Space Grotesk" pitchFamily="2" charset="77"/>
              </a:rPr>
            </a:br>
            <a:r>
              <a:rPr lang="de-DE" dirty="0">
                <a:effectLst/>
                <a:latin typeface="Space Grotesk" pitchFamily="2" charset="77"/>
              </a:rPr>
              <a:t>Fax: +49 69 1533-2400</a:t>
            </a:r>
          </a:p>
          <a:p>
            <a:r>
              <a:rPr lang="de-DE" dirty="0">
                <a:effectLst/>
                <a:latin typeface="Space Grotesk" pitchFamily="2" charset="77"/>
              </a:rPr>
              <a:t>post@fra-uas.de</a:t>
            </a:r>
            <a:br>
              <a:rPr lang="de-DE" dirty="0">
                <a:effectLst/>
                <a:latin typeface="Space Grotesk" pitchFamily="2" charset="77"/>
              </a:rPr>
            </a:br>
            <a:r>
              <a:rPr lang="de-DE" dirty="0">
                <a:effectLst/>
                <a:latin typeface="Space Grotesk" pitchFamily="2" charset="77"/>
              </a:rPr>
              <a:t>www.frankfurt-university.de</a:t>
            </a:r>
          </a:p>
        </p:txBody>
      </p:sp>
    </p:spTree>
    <p:extLst>
      <p:ext uri="{BB962C8B-B14F-4D97-AF65-F5344CB8AC3E}">
        <p14:creationId xmlns:p14="http://schemas.microsoft.com/office/powerpoint/2010/main" val="3127864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Fußzeilenplatzhalter 2">
            <a:extLst>
              <a:ext uri="{FF2B5EF4-FFF2-40B4-BE49-F238E27FC236}">
                <a16:creationId xmlns:a16="http://schemas.microsoft.com/office/drawing/2014/main" id="{9BA8A694-F133-4CA5-B307-B2AEF4594FC3}"/>
              </a:ext>
            </a:extLst>
          </p:cNvPr>
          <p:cNvSpPr>
            <a:spLocks noGrp="1"/>
          </p:cNvSpPr>
          <p:nvPr>
            <p:ph type="ftr" sz="quarter" idx="3"/>
          </p:nvPr>
        </p:nvSpPr>
        <p:spPr>
          <a:xfrm>
            <a:off x="1541008" y="6612834"/>
            <a:ext cx="10019021" cy="141771"/>
          </a:xfrm>
          <a:prstGeom prst="rect">
            <a:avLst/>
          </a:prstGeom>
        </p:spPr>
        <p:txBody>
          <a:bodyPr vert="horz" lIns="0" tIns="0" rIns="0" bIns="0" rtlCol="0" anchor="ctr"/>
          <a:lstStyle>
            <a:lvl1pPr algn="l">
              <a:defRPr sz="1000" b="0" i="0">
                <a:solidFill>
                  <a:schemeClr val="accent1"/>
                </a:solidFill>
                <a:latin typeface="Aptos Light" panose="020B0004020202020204" pitchFamily="34" charset="0"/>
              </a:defRPr>
            </a:lvl1pPr>
          </a:lstStyle>
          <a:p>
            <a:r>
              <a:rPr lang="de-DE" dirty="0"/>
              <a:t>Frankfurt University of Applied Sciences | Titel der Vorlesung | Name des/der Autors*in</a:t>
            </a:r>
          </a:p>
        </p:txBody>
      </p:sp>
      <p:sp>
        <p:nvSpPr>
          <p:cNvPr id="5" name="Foliennummernplatzhalter 3">
            <a:extLst>
              <a:ext uri="{FF2B5EF4-FFF2-40B4-BE49-F238E27FC236}">
                <a16:creationId xmlns:a16="http://schemas.microsoft.com/office/drawing/2014/main" id="{BF32FF6C-C998-41E6-BEC5-3160E05F7725}"/>
              </a:ext>
            </a:extLst>
          </p:cNvPr>
          <p:cNvSpPr>
            <a:spLocks noGrp="1"/>
          </p:cNvSpPr>
          <p:nvPr>
            <p:ph type="sldNum" sz="quarter" idx="4"/>
          </p:nvPr>
        </p:nvSpPr>
        <p:spPr>
          <a:xfrm>
            <a:off x="102704" y="6612834"/>
            <a:ext cx="619539" cy="141771"/>
          </a:xfrm>
          <a:prstGeom prst="rect">
            <a:avLst/>
          </a:prstGeom>
        </p:spPr>
        <p:txBody>
          <a:bodyPr vert="horz" lIns="0" tIns="0" rIns="0" bIns="0" rtlCol="0" anchor="ctr"/>
          <a:lstStyle>
            <a:lvl1pPr algn="r">
              <a:defRPr sz="1000" b="0" i="0">
                <a:solidFill>
                  <a:schemeClr val="accent1"/>
                </a:solidFill>
                <a:latin typeface="Aptos" panose="020B0004020202020204" pitchFamily="34" charset="0"/>
              </a:defRPr>
            </a:lvl1pPr>
          </a:lstStyle>
          <a:p>
            <a:fld id="{EAAFE162-9B91-6241-A884-AA4FA269C53E}" type="slidenum">
              <a:rPr lang="de-DE" smtClean="0"/>
              <a:pPr/>
              <a:t>‹Nr.›</a:t>
            </a:fld>
            <a:endParaRPr lang="de-DE" dirty="0"/>
          </a:p>
        </p:txBody>
      </p:sp>
      <p:sp>
        <p:nvSpPr>
          <p:cNvPr id="6" name="Datumsplatzhalter 3">
            <a:extLst>
              <a:ext uri="{FF2B5EF4-FFF2-40B4-BE49-F238E27FC236}">
                <a16:creationId xmlns:a16="http://schemas.microsoft.com/office/drawing/2014/main" id="{1EE811B6-13F3-49FE-8A84-9F43A2A7B583}"/>
              </a:ext>
            </a:extLst>
          </p:cNvPr>
          <p:cNvSpPr>
            <a:spLocks noGrp="1"/>
          </p:cNvSpPr>
          <p:nvPr>
            <p:ph type="dt" sz="half" idx="2"/>
          </p:nvPr>
        </p:nvSpPr>
        <p:spPr>
          <a:xfrm>
            <a:off x="821856" y="6612834"/>
            <a:ext cx="619539" cy="141771"/>
          </a:xfrm>
          <a:prstGeom prst="rect">
            <a:avLst/>
          </a:prstGeom>
        </p:spPr>
        <p:txBody>
          <a:bodyPr lIns="0" tIns="0" rIns="0" bIns="0" anchor="ctr"/>
          <a:lstStyle>
            <a:lvl1pPr>
              <a:defRPr sz="1000">
                <a:solidFill>
                  <a:schemeClr val="accent1"/>
                </a:solidFill>
              </a:defRPr>
            </a:lvl1pPr>
          </a:lstStyle>
          <a:p>
            <a:fld id="{C1EF20A1-F4B7-452A-8763-D296F06304EB}" type="datetime1">
              <a:rPr lang="de-DE" smtClean="0"/>
              <a:t>22.11.2024</a:t>
            </a:fld>
            <a:endParaRPr lang="de-DE" dirty="0"/>
          </a:p>
        </p:txBody>
      </p:sp>
    </p:spTree>
    <p:extLst>
      <p:ext uri="{BB962C8B-B14F-4D97-AF65-F5344CB8AC3E}">
        <p14:creationId xmlns:p14="http://schemas.microsoft.com/office/powerpoint/2010/main" val="1776128788"/>
      </p:ext>
    </p:extLst>
  </p:cSld>
  <p:clrMap bg1="lt1" tx1="dk1" bg2="lt2" tx2="dk2" accent1="accent1" accent2="accent2" accent3="accent3" accent4="accent4" accent5="accent5" accent6="accent6" hlink="hlink" folHlink="folHlink"/>
  <p:sldLayoutIdLst>
    <p:sldLayoutId id="2147483782" r:id="rId1"/>
    <p:sldLayoutId id="2147483772" r:id="rId2"/>
    <p:sldLayoutId id="2147483759" r:id="rId3"/>
    <p:sldLayoutId id="2147483756" r:id="rId4"/>
    <p:sldLayoutId id="2147483761" r:id="rId5"/>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hyperlink" Target="https://www.rmv.de/c/fileadmin/documents/PDFs/_RMV_DE/Fahrkarten/Bestellscheine/Schuelerticket_Hessen/Schuelerticket_Hessen_ausfuellbar/PC_STH_Bar_DBAG_Bestellschein.pdf" TargetMode="Externa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hyperlink" Target="mailto:daniela.krause-wack@fb4.fra-uas.de" TargetMode="External"/><Relationship Id="rId2" Type="http://schemas.openxmlformats.org/officeDocument/2006/relationships/hyperlink" Target="https://www.frankfurt-university.de/de/hochschule/fachbereich-4-soziale-arbeit-gesundheit/services-und-einrichtungen/praxisreferat-soziale-arbeit/" TargetMode="External"/><Relationship Id="rId1" Type="http://schemas.openxmlformats.org/officeDocument/2006/relationships/slideLayout" Target="../slideLayouts/slideLayout3.xml"/><Relationship Id="rId5" Type="http://schemas.openxmlformats.org/officeDocument/2006/relationships/hyperlink" Target="mailto:praxisreferat_sozarb@fb.4-fra-uas.de" TargetMode="External"/><Relationship Id="rId4" Type="http://schemas.openxmlformats.org/officeDocument/2006/relationships/hyperlink" Target="mailto:heynen.thomas@fb4.fra-uas.de" TargetMode="External"/></Relationships>
</file>

<file path=ppt/slides/_rels/slide23.xml.rels><?xml version="1.0" encoding="UTF-8" standalone="yes"?>
<Relationships xmlns="http://schemas.openxmlformats.org/package/2006/relationships"><Relationship Id="rId2" Type="http://schemas.openxmlformats.org/officeDocument/2006/relationships/hyperlink" Target="mailto:praxisreferat_sozarb@fb4.fra-uas.de"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D20F1903-43C7-4F2E-8E83-E7EF38DD10AA}"/>
              </a:ext>
            </a:extLst>
          </p:cNvPr>
          <p:cNvSpPr>
            <a:spLocks noGrp="1"/>
          </p:cNvSpPr>
          <p:nvPr>
            <p:ph type="body" sz="quarter" idx="13"/>
          </p:nvPr>
        </p:nvSpPr>
        <p:spPr>
          <a:xfrm>
            <a:off x="552451" y="3266398"/>
            <a:ext cx="4324350" cy="709869"/>
          </a:xfrm>
        </p:spPr>
        <p:txBody>
          <a:bodyPr/>
          <a:lstStyle/>
          <a:p>
            <a:r>
              <a:rPr lang="de-DE" dirty="0"/>
              <a:t>Infos für Personen im Gleichwertigkeitsverfahren/ Äquivalenzverfahren</a:t>
            </a:r>
          </a:p>
        </p:txBody>
      </p:sp>
      <p:sp>
        <p:nvSpPr>
          <p:cNvPr id="3" name="Titel 2">
            <a:extLst>
              <a:ext uri="{FF2B5EF4-FFF2-40B4-BE49-F238E27FC236}">
                <a16:creationId xmlns:a16="http://schemas.microsoft.com/office/drawing/2014/main" id="{960737F3-F89D-432F-AC9A-C9364242D56D}"/>
              </a:ext>
            </a:extLst>
          </p:cNvPr>
          <p:cNvSpPr>
            <a:spLocks noGrp="1"/>
          </p:cNvSpPr>
          <p:nvPr>
            <p:ph type="title"/>
          </p:nvPr>
        </p:nvSpPr>
        <p:spPr/>
        <p:txBody>
          <a:bodyPr/>
          <a:lstStyle/>
          <a:p>
            <a:r>
              <a:rPr lang="de-DE" dirty="0"/>
              <a:t>Ihr Start </a:t>
            </a:r>
            <a:br>
              <a:rPr lang="de-DE" dirty="0"/>
            </a:br>
            <a:r>
              <a:rPr lang="de-DE" dirty="0"/>
              <a:t>ins Anerkennungsjahr</a:t>
            </a:r>
          </a:p>
        </p:txBody>
      </p:sp>
    </p:spTree>
    <p:extLst>
      <p:ext uri="{BB962C8B-B14F-4D97-AF65-F5344CB8AC3E}">
        <p14:creationId xmlns:p14="http://schemas.microsoft.com/office/powerpoint/2010/main" val="8821848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8E428E8F-5AE4-C130-113C-B2305B6C60EB}"/>
              </a:ext>
            </a:extLst>
          </p:cNvPr>
          <p:cNvSpPr>
            <a:spLocks noGrp="1"/>
          </p:cNvSpPr>
          <p:nvPr>
            <p:ph type="body" sz="quarter" idx="17"/>
          </p:nvPr>
        </p:nvSpPr>
        <p:spPr>
          <a:xfrm>
            <a:off x="552448" y="1316993"/>
            <a:ext cx="9474053" cy="3734201"/>
          </a:xfrm>
        </p:spPr>
        <p:txBody>
          <a:bodyPr/>
          <a:lstStyle/>
          <a:p>
            <a:r>
              <a:rPr lang="de-DE" sz="2000" dirty="0"/>
              <a:t>Sie können jederzeit in Anerkennungsjahr starten.</a:t>
            </a:r>
          </a:p>
          <a:p>
            <a:r>
              <a:rPr lang="de-DE" sz="2000" dirty="0"/>
              <a:t>Das Anerkennungsjahr kann nur an einer anerkannten Praxisstelle stattfinden.</a:t>
            </a:r>
          </a:p>
          <a:p>
            <a:r>
              <a:rPr lang="de-DE" sz="2000" dirty="0"/>
              <a:t>Begleitend zu der Arbeitszeit in der Praxis, ist der Besuch von Praxisbegleitveranstaltungen, sowie an weiteren Veranstaltungen verpflichtend.</a:t>
            </a:r>
          </a:p>
          <a:p>
            <a:r>
              <a:rPr lang="de-DE" sz="2000" dirty="0"/>
              <a:t>Das Anerkennungsjahr schließt mit einem Praxisbericht und einem Kolloquium.</a:t>
            </a:r>
          </a:p>
          <a:p>
            <a:r>
              <a:rPr lang="de-DE" sz="2000" dirty="0"/>
              <a:t>Das Anerkennungsjahr wird vergütet.</a:t>
            </a:r>
          </a:p>
          <a:p>
            <a:r>
              <a:rPr lang="de-DE" sz="2000" dirty="0"/>
              <a:t>Die Verkürzung des Anerkennungsjahres ist auf Antrag um maximal 6 Monate möglich, wenn eine Berufstätigkeit von mehr als 2 Jahren vor Beginn der Maßnahme oder eine Ausbildung zur </a:t>
            </a:r>
            <a:r>
              <a:rPr lang="de-DE" sz="2000" dirty="0" err="1"/>
              <a:t>Erzieher:in</a:t>
            </a:r>
            <a:r>
              <a:rPr lang="de-DE" sz="2000" dirty="0"/>
              <a:t> in Deutschland nachgewiesen wird.</a:t>
            </a:r>
          </a:p>
          <a:p>
            <a:r>
              <a:rPr lang="de-DE" sz="2000" dirty="0"/>
              <a:t>Das Anerkennungsjahr kann  auf Antrag an der bisherigen Arbeitsstelle absolviert werden, wenn eine mehr als fünfjährige, hervorgehobene Tätigkeit nachgewiesen wird. </a:t>
            </a:r>
          </a:p>
        </p:txBody>
      </p:sp>
      <p:sp>
        <p:nvSpPr>
          <p:cNvPr id="3" name="Textplatzhalter 2">
            <a:extLst>
              <a:ext uri="{FF2B5EF4-FFF2-40B4-BE49-F238E27FC236}">
                <a16:creationId xmlns:a16="http://schemas.microsoft.com/office/drawing/2014/main" id="{4EB92F8A-2249-F30D-4C71-FB060063E619}"/>
              </a:ext>
            </a:extLst>
          </p:cNvPr>
          <p:cNvSpPr>
            <a:spLocks noGrp="1"/>
          </p:cNvSpPr>
          <p:nvPr>
            <p:ph type="body" sz="quarter" idx="19"/>
          </p:nvPr>
        </p:nvSpPr>
        <p:spPr/>
        <p:txBody>
          <a:bodyPr/>
          <a:lstStyle/>
          <a:p>
            <a:endParaRPr lang="de-DE"/>
          </a:p>
        </p:txBody>
      </p:sp>
      <p:sp>
        <p:nvSpPr>
          <p:cNvPr id="4" name="Fußzeilenplatzhalter 3">
            <a:extLst>
              <a:ext uri="{FF2B5EF4-FFF2-40B4-BE49-F238E27FC236}">
                <a16:creationId xmlns:a16="http://schemas.microsoft.com/office/drawing/2014/main" id="{5EF47164-0B51-160D-1AD8-B76F69AF5CA7}"/>
              </a:ext>
            </a:extLst>
          </p:cNvPr>
          <p:cNvSpPr>
            <a:spLocks noGrp="1"/>
          </p:cNvSpPr>
          <p:nvPr>
            <p:ph type="ftr" sz="quarter" idx="3"/>
          </p:nvPr>
        </p:nvSpPr>
        <p:spPr/>
        <p:txBody>
          <a:bodyPr/>
          <a:lstStyle/>
          <a:p>
            <a:r>
              <a:rPr lang="de-DE"/>
              <a:t>Frankfurt University of Applied Sciences | Titel der Vorlesung | Name des/der Autors*in</a:t>
            </a:r>
            <a:endParaRPr lang="de-DE" dirty="0"/>
          </a:p>
        </p:txBody>
      </p:sp>
      <p:sp>
        <p:nvSpPr>
          <p:cNvPr id="5" name="Foliennummernplatzhalter 4">
            <a:extLst>
              <a:ext uri="{FF2B5EF4-FFF2-40B4-BE49-F238E27FC236}">
                <a16:creationId xmlns:a16="http://schemas.microsoft.com/office/drawing/2014/main" id="{DDE3805F-5994-6136-6706-ACB08AF2A174}"/>
              </a:ext>
            </a:extLst>
          </p:cNvPr>
          <p:cNvSpPr>
            <a:spLocks noGrp="1"/>
          </p:cNvSpPr>
          <p:nvPr>
            <p:ph type="sldNum" sz="quarter" idx="4"/>
          </p:nvPr>
        </p:nvSpPr>
        <p:spPr/>
        <p:txBody>
          <a:bodyPr/>
          <a:lstStyle/>
          <a:p>
            <a:fld id="{EAAFE162-9B91-6241-A884-AA4FA269C53E}" type="slidenum">
              <a:rPr lang="de-DE" smtClean="0"/>
              <a:pPr/>
              <a:t>10</a:t>
            </a:fld>
            <a:endParaRPr lang="de-DE" dirty="0"/>
          </a:p>
        </p:txBody>
      </p:sp>
      <p:sp>
        <p:nvSpPr>
          <p:cNvPr id="6" name="Datumsplatzhalter 5">
            <a:extLst>
              <a:ext uri="{FF2B5EF4-FFF2-40B4-BE49-F238E27FC236}">
                <a16:creationId xmlns:a16="http://schemas.microsoft.com/office/drawing/2014/main" id="{43AAC71C-0F17-6F78-D107-262209FD93E5}"/>
              </a:ext>
            </a:extLst>
          </p:cNvPr>
          <p:cNvSpPr>
            <a:spLocks noGrp="1"/>
          </p:cNvSpPr>
          <p:nvPr>
            <p:ph type="dt" sz="half" idx="2"/>
          </p:nvPr>
        </p:nvSpPr>
        <p:spPr/>
        <p:txBody>
          <a:bodyPr/>
          <a:lstStyle/>
          <a:p>
            <a:fld id="{C66A86EB-5753-41E2-934D-0D1BB390EEEB}" type="datetime1">
              <a:rPr lang="de-DE" smtClean="0"/>
              <a:t>22.11.2024</a:t>
            </a:fld>
            <a:endParaRPr lang="de-DE" dirty="0"/>
          </a:p>
        </p:txBody>
      </p:sp>
      <p:sp>
        <p:nvSpPr>
          <p:cNvPr id="7" name="Titel 6">
            <a:extLst>
              <a:ext uri="{FF2B5EF4-FFF2-40B4-BE49-F238E27FC236}">
                <a16:creationId xmlns:a16="http://schemas.microsoft.com/office/drawing/2014/main" id="{34702216-2F5A-F497-9260-D25A067569AC}"/>
              </a:ext>
            </a:extLst>
          </p:cNvPr>
          <p:cNvSpPr>
            <a:spLocks noGrp="1"/>
          </p:cNvSpPr>
          <p:nvPr>
            <p:ph type="title"/>
          </p:nvPr>
        </p:nvSpPr>
        <p:spPr/>
        <p:txBody>
          <a:bodyPr/>
          <a:lstStyle/>
          <a:p>
            <a:r>
              <a:rPr lang="de-DE" dirty="0"/>
              <a:t>Die wichtigsten Infos im Überblick</a:t>
            </a:r>
          </a:p>
        </p:txBody>
      </p:sp>
    </p:spTree>
    <p:extLst>
      <p:ext uri="{BB962C8B-B14F-4D97-AF65-F5344CB8AC3E}">
        <p14:creationId xmlns:p14="http://schemas.microsoft.com/office/powerpoint/2010/main" val="13105016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platzhalter 8">
            <a:extLst>
              <a:ext uri="{FF2B5EF4-FFF2-40B4-BE49-F238E27FC236}">
                <a16:creationId xmlns:a16="http://schemas.microsoft.com/office/drawing/2014/main" id="{C67AEF25-A98F-4EA7-B38C-827C4E885870}"/>
              </a:ext>
            </a:extLst>
          </p:cNvPr>
          <p:cNvSpPr>
            <a:spLocks noGrp="1"/>
          </p:cNvSpPr>
          <p:nvPr>
            <p:ph type="body" sz="quarter" idx="13"/>
          </p:nvPr>
        </p:nvSpPr>
        <p:spPr/>
        <p:txBody>
          <a:bodyPr/>
          <a:lstStyle/>
          <a:p>
            <a:endParaRPr lang="de-DE"/>
          </a:p>
        </p:txBody>
      </p:sp>
      <p:sp>
        <p:nvSpPr>
          <p:cNvPr id="8" name="Titel 7">
            <a:extLst>
              <a:ext uri="{FF2B5EF4-FFF2-40B4-BE49-F238E27FC236}">
                <a16:creationId xmlns:a16="http://schemas.microsoft.com/office/drawing/2014/main" id="{226077A7-0596-4C38-B77D-0AE722B7B9FC}"/>
              </a:ext>
            </a:extLst>
          </p:cNvPr>
          <p:cNvSpPr>
            <a:spLocks noGrp="1"/>
          </p:cNvSpPr>
          <p:nvPr>
            <p:ph type="title"/>
          </p:nvPr>
        </p:nvSpPr>
        <p:spPr/>
        <p:txBody>
          <a:bodyPr/>
          <a:lstStyle/>
          <a:p>
            <a:r>
              <a:rPr lang="de-DE" dirty="0"/>
              <a:t>Häufige Fragen </a:t>
            </a:r>
            <a:br>
              <a:rPr lang="de-DE" dirty="0"/>
            </a:br>
            <a:r>
              <a:rPr lang="de-DE" dirty="0"/>
              <a:t>zum Anerkennungsjahr</a:t>
            </a:r>
          </a:p>
        </p:txBody>
      </p:sp>
      <p:sp>
        <p:nvSpPr>
          <p:cNvPr id="4" name="Fußzeilenplatzhalter 3">
            <a:extLst>
              <a:ext uri="{FF2B5EF4-FFF2-40B4-BE49-F238E27FC236}">
                <a16:creationId xmlns:a16="http://schemas.microsoft.com/office/drawing/2014/main" id="{82F407F1-3BAC-434F-BBBC-849D8722E5C2}"/>
              </a:ext>
            </a:extLst>
          </p:cNvPr>
          <p:cNvSpPr>
            <a:spLocks noGrp="1"/>
          </p:cNvSpPr>
          <p:nvPr>
            <p:ph type="ftr" sz="quarter" idx="4294967295"/>
          </p:nvPr>
        </p:nvSpPr>
        <p:spPr>
          <a:xfrm>
            <a:off x="2886075" y="6613525"/>
            <a:ext cx="9305925" cy="141288"/>
          </a:xfrm>
        </p:spPr>
        <p:txBody>
          <a:bodyPr/>
          <a:lstStyle/>
          <a:p>
            <a:r>
              <a:rPr lang="de-DE"/>
              <a:t>Frankfurt University of Applied Sciences | Titel der Vorlesung | Name des/der Autors*in</a:t>
            </a:r>
            <a:endParaRPr lang="de-DE" dirty="0"/>
          </a:p>
        </p:txBody>
      </p:sp>
      <p:sp>
        <p:nvSpPr>
          <p:cNvPr id="5" name="Foliennummernplatzhalter 4">
            <a:extLst>
              <a:ext uri="{FF2B5EF4-FFF2-40B4-BE49-F238E27FC236}">
                <a16:creationId xmlns:a16="http://schemas.microsoft.com/office/drawing/2014/main" id="{C3129AD2-E8BD-436F-A4BA-7FEF50CA1978}"/>
              </a:ext>
            </a:extLst>
          </p:cNvPr>
          <p:cNvSpPr>
            <a:spLocks noGrp="1"/>
          </p:cNvSpPr>
          <p:nvPr>
            <p:ph type="sldNum" sz="quarter" idx="4294967295"/>
          </p:nvPr>
        </p:nvSpPr>
        <p:spPr>
          <a:xfrm>
            <a:off x="0" y="6613525"/>
            <a:ext cx="619125" cy="141288"/>
          </a:xfrm>
        </p:spPr>
        <p:txBody>
          <a:bodyPr/>
          <a:lstStyle/>
          <a:p>
            <a:fld id="{EAAFE162-9B91-6241-A884-AA4FA269C53E}" type="slidenum">
              <a:rPr lang="de-DE" smtClean="0"/>
              <a:pPr/>
              <a:t>11</a:t>
            </a:fld>
            <a:endParaRPr lang="de-DE" dirty="0"/>
          </a:p>
        </p:txBody>
      </p:sp>
      <p:sp>
        <p:nvSpPr>
          <p:cNvPr id="6" name="Datumsplatzhalter 5">
            <a:extLst>
              <a:ext uri="{FF2B5EF4-FFF2-40B4-BE49-F238E27FC236}">
                <a16:creationId xmlns:a16="http://schemas.microsoft.com/office/drawing/2014/main" id="{53DB4B92-EE45-4791-89C1-B03D5C508221}"/>
              </a:ext>
            </a:extLst>
          </p:cNvPr>
          <p:cNvSpPr>
            <a:spLocks noGrp="1"/>
          </p:cNvSpPr>
          <p:nvPr>
            <p:ph type="dt" sz="half" idx="4294967295"/>
          </p:nvPr>
        </p:nvSpPr>
        <p:spPr>
          <a:xfrm>
            <a:off x="0" y="6613525"/>
            <a:ext cx="619125" cy="141288"/>
          </a:xfrm>
        </p:spPr>
        <p:txBody>
          <a:bodyPr/>
          <a:lstStyle/>
          <a:p>
            <a:fld id="{C66A86EB-5753-41E2-934D-0D1BB390EEEB}" type="datetime1">
              <a:rPr lang="de-DE" smtClean="0"/>
              <a:t>22.11.2024</a:t>
            </a:fld>
            <a:endParaRPr lang="de-DE" dirty="0"/>
          </a:p>
        </p:txBody>
      </p:sp>
    </p:spTree>
    <p:extLst>
      <p:ext uri="{BB962C8B-B14F-4D97-AF65-F5344CB8AC3E}">
        <p14:creationId xmlns:p14="http://schemas.microsoft.com/office/powerpoint/2010/main" val="17030643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283F5FE4-32E5-4F01-8626-6778EC68CE69}"/>
              </a:ext>
            </a:extLst>
          </p:cNvPr>
          <p:cNvSpPr>
            <a:spLocks noGrp="1"/>
          </p:cNvSpPr>
          <p:nvPr>
            <p:ph type="body" sz="quarter" idx="17"/>
          </p:nvPr>
        </p:nvSpPr>
        <p:spPr/>
        <p:txBody>
          <a:bodyPr/>
          <a:lstStyle/>
          <a:p>
            <a:pPr marL="0" indent="0">
              <a:buNone/>
            </a:pPr>
            <a:r>
              <a:rPr lang="de-DE" b="1" dirty="0"/>
              <a:t>Kann ich das Anerkennungsjahr in Teilzeit absolvieren?</a:t>
            </a:r>
          </a:p>
          <a:p>
            <a:pPr marL="0" indent="0">
              <a:buNone/>
            </a:pPr>
            <a:endParaRPr lang="de-DE" dirty="0"/>
          </a:p>
          <a:p>
            <a:pPr marL="0" indent="0">
              <a:buNone/>
            </a:pPr>
            <a:r>
              <a:rPr lang="de-DE" dirty="0"/>
              <a:t>Ja, es ist möglich das Anerkennungsjahr in Teilzeit zu absolvieren. Sie müssen jedoch mindestes mit einer 50% Stelle tätig sein.</a:t>
            </a:r>
          </a:p>
        </p:txBody>
      </p:sp>
      <p:sp>
        <p:nvSpPr>
          <p:cNvPr id="3" name="Textplatzhalter 2">
            <a:extLst>
              <a:ext uri="{FF2B5EF4-FFF2-40B4-BE49-F238E27FC236}">
                <a16:creationId xmlns:a16="http://schemas.microsoft.com/office/drawing/2014/main" id="{57A20124-2B08-4BBA-8DDE-6820B13BA394}"/>
              </a:ext>
            </a:extLst>
          </p:cNvPr>
          <p:cNvSpPr>
            <a:spLocks noGrp="1"/>
          </p:cNvSpPr>
          <p:nvPr>
            <p:ph type="body" sz="quarter" idx="33"/>
          </p:nvPr>
        </p:nvSpPr>
        <p:spPr/>
        <p:txBody>
          <a:bodyPr/>
          <a:lstStyle/>
          <a:p>
            <a:pPr marL="0" indent="0">
              <a:buNone/>
            </a:pPr>
            <a:r>
              <a:rPr lang="de-DE" b="1" dirty="0"/>
              <a:t>Wie finde ich eine Stelle fürs Anerkennungsjahr?</a:t>
            </a:r>
          </a:p>
          <a:p>
            <a:pPr marL="0" indent="0">
              <a:buNone/>
            </a:pPr>
            <a:endParaRPr lang="de-DE" b="1" dirty="0"/>
          </a:p>
          <a:p>
            <a:pPr marL="0" indent="0">
              <a:buNone/>
            </a:pPr>
            <a:r>
              <a:rPr lang="de-DE" dirty="0"/>
              <a:t>Nutzen Sie hierfür die Stellenbörse des Praxisreferates (Website) oder andere Stellenbörsen, sowie die eigene Recherche und die Möglichkeit der Initiativbewerbung. Des weiteren können Sie die Beratung des Praxisreferates in Anspruch nehmen. </a:t>
            </a:r>
          </a:p>
        </p:txBody>
      </p:sp>
      <p:sp>
        <p:nvSpPr>
          <p:cNvPr id="4" name="Textplatzhalter 3">
            <a:extLst>
              <a:ext uri="{FF2B5EF4-FFF2-40B4-BE49-F238E27FC236}">
                <a16:creationId xmlns:a16="http://schemas.microsoft.com/office/drawing/2014/main" id="{9F56C9F6-0C85-4D76-AB8C-F99158DF06B9}"/>
              </a:ext>
            </a:extLst>
          </p:cNvPr>
          <p:cNvSpPr>
            <a:spLocks noGrp="1"/>
          </p:cNvSpPr>
          <p:nvPr>
            <p:ph type="body" sz="quarter" idx="19"/>
          </p:nvPr>
        </p:nvSpPr>
        <p:spPr/>
        <p:txBody>
          <a:bodyPr/>
          <a:lstStyle/>
          <a:p>
            <a:endParaRPr lang="de-DE"/>
          </a:p>
        </p:txBody>
      </p:sp>
      <p:sp>
        <p:nvSpPr>
          <p:cNvPr id="5" name="Fußzeilenplatzhalter 4">
            <a:extLst>
              <a:ext uri="{FF2B5EF4-FFF2-40B4-BE49-F238E27FC236}">
                <a16:creationId xmlns:a16="http://schemas.microsoft.com/office/drawing/2014/main" id="{CBD02365-21B1-47B9-8A71-4858CB5DA76A}"/>
              </a:ext>
            </a:extLst>
          </p:cNvPr>
          <p:cNvSpPr>
            <a:spLocks noGrp="1"/>
          </p:cNvSpPr>
          <p:nvPr>
            <p:ph type="ftr" sz="quarter" idx="3"/>
          </p:nvPr>
        </p:nvSpPr>
        <p:spPr/>
        <p:txBody>
          <a:bodyPr/>
          <a:lstStyle/>
          <a:p>
            <a:r>
              <a:rPr lang="de-DE"/>
              <a:t>Frankfurt University of Applied Sciences | Titel der Vorlesung | Name des/der Autors*in</a:t>
            </a:r>
            <a:endParaRPr lang="de-DE" dirty="0"/>
          </a:p>
        </p:txBody>
      </p:sp>
      <p:sp>
        <p:nvSpPr>
          <p:cNvPr id="6" name="Foliennummernplatzhalter 5">
            <a:extLst>
              <a:ext uri="{FF2B5EF4-FFF2-40B4-BE49-F238E27FC236}">
                <a16:creationId xmlns:a16="http://schemas.microsoft.com/office/drawing/2014/main" id="{2B4B0E14-7E88-4219-88DF-76DAA80C0984}"/>
              </a:ext>
            </a:extLst>
          </p:cNvPr>
          <p:cNvSpPr>
            <a:spLocks noGrp="1"/>
          </p:cNvSpPr>
          <p:nvPr>
            <p:ph type="sldNum" sz="quarter" idx="4"/>
          </p:nvPr>
        </p:nvSpPr>
        <p:spPr/>
        <p:txBody>
          <a:bodyPr/>
          <a:lstStyle/>
          <a:p>
            <a:fld id="{EAAFE162-9B91-6241-A884-AA4FA269C53E}" type="slidenum">
              <a:rPr lang="de-DE" smtClean="0"/>
              <a:pPr/>
              <a:t>12</a:t>
            </a:fld>
            <a:endParaRPr lang="de-DE" dirty="0"/>
          </a:p>
        </p:txBody>
      </p:sp>
      <p:sp>
        <p:nvSpPr>
          <p:cNvPr id="7" name="Datumsplatzhalter 6">
            <a:extLst>
              <a:ext uri="{FF2B5EF4-FFF2-40B4-BE49-F238E27FC236}">
                <a16:creationId xmlns:a16="http://schemas.microsoft.com/office/drawing/2014/main" id="{DB0FF3DD-1A78-4E22-A0E7-0C578F30BF99}"/>
              </a:ext>
            </a:extLst>
          </p:cNvPr>
          <p:cNvSpPr>
            <a:spLocks noGrp="1"/>
          </p:cNvSpPr>
          <p:nvPr>
            <p:ph type="dt" sz="half" idx="2"/>
          </p:nvPr>
        </p:nvSpPr>
        <p:spPr/>
        <p:txBody>
          <a:bodyPr/>
          <a:lstStyle/>
          <a:p>
            <a:fld id="{20B0E964-0B9A-49D2-A9EA-767F7F35186F}" type="datetime1">
              <a:rPr lang="de-DE" smtClean="0"/>
              <a:t>22.11.2024</a:t>
            </a:fld>
            <a:endParaRPr lang="de-DE" dirty="0"/>
          </a:p>
        </p:txBody>
      </p:sp>
      <p:sp>
        <p:nvSpPr>
          <p:cNvPr id="8" name="Titel 7">
            <a:extLst>
              <a:ext uri="{FF2B5EF4-FFF2-40B4-BE49-F238E27FC236}">
                <a16:creationId xmlns:a16="http://schemas.microsoft.com/office/drawing/2014/main" id="{C83A66B2-D910-46EE-8E65-C0DF24FCB8B5}"/>
              </a:ext>
            </a:extLst>
          </p:cNvPr>
          <p:cNvSpPr>
            <a:spLocks noGrp="1"/>
          </p:cNvSpPr>
          <p:nvPr>
            <p:ph type="title"/>
          </p:nvPr>
        </p:nvSpPr>
        <p:spPr/>
        <p:txBody>
          <a:bodyPr/>
          <a:lstStyle/>
          <a:p>
            <a:r>
              <a:rPr lang="de-DE" dirty="0"/>
              <a:t>Häufige Fragen zum Anerkennungsjahr</a:t>
            </a:r>
          </a:p>
        </p:txBody>
      </p:sp>
    </p:spTree>
    <p:extLst>
      <p:ext uri="{BB962C8B-B14F-4D97-AF65-F5344CB8AC3E}">
        <p14:creationId xmlns:p14="http://schemas.microsoft.com/office/powerpoint/2010/main" val="14903677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283F5FE4-32E5-4F01-8626-6778EC68CE69}"/>
              </a:ext>
            </a:extLst>
          </p:cNvPr>
          <p:cNvSpPr>
            <a:spLocks noGrp="1"/>
          </p:cNvSpPr>
          <p:nvPr>
            <p:ph type="body" sz="quarter" idx="17"/>
          </p:nvPr>
        </p:nvSpPr>
        <p:spPr/>
        <p:txBody>
          <a:bodyPr/>
          <a:lstStyle/>
          <a:p>
            <a:pPr marL="0" indent="0">
              <a:buNone/>
            </a:pPr>
            <a:r>
              <a:rPr lang="de-DE" b="1" dirty="0"/>
              <a:t>Kann ich mein Anerkennungsjahr an meiner bisherigen Stelle absolvieren?</a:t>
            </a:r>
            <a:endParaRPr lang="de-DE" dirty="0"/>
          </a:p>
          <a:p>
            <a:pPr marL="0" indent="0">
              <a:buNone/>
            </a:pPr>
            <a:r>
              <a:rPr lang="de-DE" dirty="0"/>
              <a:t>Ja, dies ist möglich ist auf Antrag möglich nach §12 der Satzung möglich, wenn Sie über eine mehr fünfjährige ununterbrochene, hervorgehobene Berufstätigkeit in der Sozialen Arbeit nachweisen und der Ausschuss staatliche Anerkennung dem zustimmt. </a:t>
            </a:r>
          </a:p>
        </p:txBody>
      </p:sp>
      <p:sp>
        <p:nvSpPr>
          <p:cNvPr id="3" name="Textplatzhalter 2">
            <a:extLst>
              <a:ext uri="{FF2B5EF4-FFF2-40B4-BE49-F238E27FC236}">
                <a16:creationId xmlns:a16="http://schemas.microsoft.com/office/drawing/2014/main" id="{57A20124-2B08-4BBA-8DDE-6820B13BA394}"/>
              </a:ext>
            </a:extLst>
          </p:cNvPr>
          <p:cNvSpPr>
            <a:spLocks noGrp="1"/>
          </p:cNvSpPr>
          <p:nvPr>
            <p:ph type="body" sz="quarter" idx="33"/>
          </p:nvPr>
        </p:nvSpPr>
        <p:spPr>
          <a:xfrm>
            <a:off x="6010929" y="2105025"/>
            <a:ext cx="5546662" cy="4203495"/>
          </a:xfrm>
        </p:spPr>
        <p:txBody>
          <a:bodyPr/>
          <a:lstStyle/>
          <a:p>
            <a:pPr marL="0" indent="0">
              <a:buNone/>
            </a:pPr>
            <a:r>
              <a:rPr lang="de-DE" b="1" dirty="0"/>
              <a:t>Ich habe bereits Berufserfahrung. Kann ich mein Anerkennungsjahr verkürzen?</a:t>
            </a:r>
          </a:p>
          <a:p>
            <a:pPr marL="0" indent="0">
              <a:buNone/>
            </a:pPr>
            <a:r>
              <a:rPr lang="de-DE" dirty="0"/>
              <a:t>Ja, nach §11 der Satzung staatliche Anerkennung ist dies ab einer Berufserfahrung von 2 Jahren möglich oder auf Grund einer Ausbildung als </a:t>
            </a:r>
            <a:r>
              <a:rPr lang="de-DE" dirty="0" err="1"/>
              <a:t>Erzieher:in</a:t>
            </a:r>
            <a:r>
              <a:rPr lang="de-DE" dirty="0"/>
              <a:t> möglich  Die Verkürzung muss jedoch beantragt werden. Der Antrag besteht aus einem Anschreiben, Lebenslauf, Nachweisen der Berufstätigkeit. Der Antrag ist im Praxisreferat abzugeben.</a:t>
            </a:r>
          </a:p>
        </p:txBody>
      </p:sp>
      <p:sp>
        <p:nvSpPr>
          <p:cNvPr id="4" name="Textplatzhalter 3">
            <a:extLst>
              <a:ext uri="{FF2B5EF4-FFF2-40B4-BE49-F238E27FC236}">
                <a16:creationId xmlns:a16="http://schemas.microsoft.com/office/drawing/2014/main" id="{9F56C9F6-0C85-4D76-AB8C-F99158DF06B9}"/>
              </a:ext>
            </a:extLst>
          </p:cNvPr>
          <p:cNvSpPr>
            <a:spLocks noGrp="1"/>
          </p:cNvSpPr>
          <p:nvPr>
            <p:ph type="body" sz="quarter" idx="19"/>
          </p:nvPr>
        </p:nvSpPr>
        <p:spPr/>
        <p:txBody>
          <a:bodyPr/>
          <a:lstStyle/>
          <a:p>
            <a:endParaRPr lang="de-DE"/>
          </a:p>
        </p:txBody>
      </p:sp>
      <p:sp>
        <p:nvSpPr>
          <p:cNvPr id="5" name="Fußzeilenplatzhalter 4">
            <a:extLst>
              <a:ext uri="{FF2B5EF4-FFF2-40B4-BE49-F238E27FC236}">
                <a16:creationId xmlns:a16="http://schemas.microsoft.com/office/drawing/2014/main" id="{CBD02365-21B1-47B9-8A71-4858CB5DA76A}"/>
              </a:ext>
            </a:extLst>
          </p:cNvPr>
          <p:cNvSpPr>
            <a:spLocks noGrp="1"/>
          </p:cNvSpPr>
          <p:nvPr>
            <p:ph type="ftr" sz="quarter" idx="3"/>
          </p:nvPr>
        </p:nvSpPr>
        <p:spPr/>
        <p:txBody>
          <a:bodyPr/>
          <a:lstStyle/>
          <a:p>
            <a:r>
              <a:rPr lang="de-DE"/>
              <a:t>Frankfurt University of Applied Sciences | Titel der Vorlesung | Name des/der Autors*in</a:t>
            </a:r>
            <a:endParaRPr lang="de-DE" dirty="0"/>
          </a:p>
        </p:txBody>
      </p:sp>
      <p:sp>
        <p:nvSpPr>
          <p:cNvPr id="6" name="Foliennummernplatzhalter 5">
            <a:extLst>
              <a:ext uri="{FF2B5EF4-FFF2-40B4-BE49-F238E27FC236}">
                <a16:creationId xmlns:a16="http://schemas.microsoft.com/office/drawing/2014/main" id="{2B4B0E14-7E88-4219-88DF-76DAA80C0984}"/>
              </a:ext>
            </a:extLst>
          </p:cNvPr>
          <p:cNvSpPr>
            <a:spLocks noGrp="1"/>
          </p:cNvSpPr>
          <p:nvPr>
            <p:ph type="sldNum" sz="quarter" idx="4"/>
          </p:nvPr>
        </p:nvSpPr>
        <p:spPr/>
        <p:txBody>
          <a:bodyPr/>
          <a:lstStyle/>
          <a:p>
            <a:fld id="{EAAFE162-9B91-6241-A884-AA4FA269C53E}" type="slidenum">
              <a:rPr lang="de-DE" smtClean="0"/>
              <a:pPr/>
              <a:t>13</a:t>
            </a:fld>
            <a:endParaRPr lang="de-DE" dirty="0"/>
          </a:p>
        </p:txBody>
      </p:sp>
      <p:sp>
        <p:nvSpPr>
          <p:cNvPr id="7" name="Datumsplatzhalter 6">
            <a:extLst>
              <a:ext uri="{FF2B5EF4-FFF2-40B4-BE49-F238E27FC236}">
                <a16:creationId xmlns:a16="http://schemas.microsoft.com/office/drawing/2014/main" id="{DB0FF3DD-1A78-4E22-A0E7-0C578F30BF99}"/>
              </a:ext>
            </a:extLst>
          </p:cNvPr>
          <p:cNvSpPr>
            <a:spLocks noGrp="1"/>
          </p:cNvSpPr>
          <p:nvPr>
            <p:ph type="dt" sz="half" idx="2"/>
          </p:nvPr>
        </p:nvSpPr>
        <p:spPr/>
        <p:txBody>
          <a:bodyPr/>
          <a:lstStyle/>
          <a:p>
            <a:fld id="{20B0E964-0B9A-49D2-A9EA-767F7F35186F}" type="datetime1">
              <a:rPr lang="de-DE" smtClean="0"/>
              <a:t>22.11.2024</a:t>
            </a:fld>
            <a:endParaRPr lang="de-DE" dirty="0"/>
          </a:p>
        </p:txBody>
      </p:sp>
      <p:sp>
        <p:nvSpPr>
          <p:cNvPr id="8" name="Titel 7">
            <a:extLst>
              <a:ext uri="{FF2B5EF4-FFF2-40B4-BE49-F238E27FC236}">
                <a16:creationId xmlns:a16="http://schemas.microsoft.com/office/drawing/2014/main" id="{C83A66B2-D910-46EE-8E65-C0DF24FCB8B5}"/>
              </a:ext>
            </a:extLst>
          </p:cNvPr>
          <p:cNvSpPr>
            <a:spLocks noGrp="1"/>
          </p:cNvSpPr>
          <p:nvPr>
            <p:ph type="title"/>
          </p:nvPr>
        </p:nvSpPr>
        <p:spPr/>
        <p:txBody>
          <a:bodyPr/>
          <a:lstStyle/>
          <a:p>
            <a:r>
              <a:rPr lang="de-DE" dirty="0"/>
              <a:t>Häufige Fragen zum Anerkennungsjahr</a:t>
            </a:r>
          </a:p>
        </p:txBody>
      </p:sp>
    </p:spTree>
    <p:extLst>
      <p:ext uri="{BB962C8B-B14F-4D97-AF65-F5344CB8AC3E}">
        <p14:creationId xmlns:p14="http://schemas.microsoft.com/office/powerpoint/2010/main" val="16679374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283F5FE4-32E5-4F01-8626-6778EC68CE69}"/>
              </a:ext>
            </a:extLst>
          </p:cNvPr>
          <p:cNvSpPr>
            <a:spLocks noGrp="1"/>
          </p:cNvSpPr>
          <p:nvPr>
            <p:ph type="body" sz="quarter" idx="17"/>
          </p:nvPr>
        </p:nvSpPr>
        <p:spPr/>
        <p:txBody>
          <a:bodyPr/>
          <a:lstStyle/>
          <a:p>
            <a:pPr marL="0" indent="0">
              <a:buNone/>
            </a:pPr>
            <a:r>
              <a:rPr lang="de-DE" b="1" dirty="0"/>
              <a:t>Wann kann ich mein Anerkennungsjahr beginnen?</a:t>
            </a:r>
          </a:p>
          <a:p>
            <a:pPr marL="0" indent="0">
              <a:buNone/>
            </a:pPr>
            <a:r>
              <a:rPr lang="de-DE" dirty="0"/>
              <a:t>Sie können Ihr Anerkennungsjahr beginnen, sobald Sie den ersten Teil der Maßnahmen positiv abgeschlossen haben.</a:t>
            </a:r>
          </a:p>
        </p:txBody>
      </p:sp>
      <p:sp>
        <p:nvSpPr>
          <p:cNvPr id="3" name="Textplatzhalter 2">
            <a:extLst>
              <a:ext uri="{FF2B5EF4-FFF2-40B4-BE49-F238E27FC236}">
                <a16:creationId xmlns:a16="http://schemas.microsoft.com/office/drawing/2014/main" id="{57A20124-2B08-4BBA-8DDE-6820B13BA394}"/>
              </a:ext>
            </a:extLst>
          </p:cNvPr>
          <p:cNvSpPr>
            <a:spLocks noGrp="1"/>
          </p:cNvSpPr>
          <p:nvPr>
            <p:ph type="body" sz="quarter" idx="33"/>
          </p:nvPr>
        </p:nvSpPr>
        <p:spPr/>
        <p:txBody>
          <a:bodyPr/>
          <a:lstStyle/>
          <a:p>
            <a:pPr marL="0" indent="0">
              <a:buNone/>
            </a:pPr>
            <a:r>
              <a:rPr lang="de-DE" b="1" dirty="0"/>
              <a:t>Werde ich im Anerkennungsjahr bezahlt?</a:t>
            </a:r>
          </a:p>
          <a:p>
            <a:pPr marL="0" indent="0">
              <a:buNone/>
            </a:pPr>
            <a:r>
              <a:rPr lang="de-DE" dirty="0"/>
              <a:t>Ja, ihr Anerkennungsjahr wird bezahlt. Die Vergütung richtet sich nach den </a:t>
            </a:r>
            <a:r>
              <a:rPr lang="de-DE" dirty="0">
                <a:solidFill>
                  <a:schemeClr val="accent1"/>
                </a:solidFill>
              </a:rPr>
              <a:t>jeweiligen Tarifen sollte jedoch mindestens </a:t>
            </a:r>
            <a:r>
              <a:rPr lang="de-DE" b="1" dirty="0">
                <a:solidFill>
                  <a:schemeClr val="accent1"/>
                </a:solidFill>
              </a:rPr>
              <a:t>2026.21€ betragen.</a:t>
            </a:r>
            <a:endParaRPr lang="de-DE" dirty="0">
              <a:solidFill>
                <a:schemeClr val="accent1"/>
              </a:solidFill>
            </a:endParaRPr>
          </a:p>
        </p:txBody>
      </p:sp>
      <p:sp>
        <p:nvSpPr>
          <p:cNvPr id="4" name="Textplatzhalter 3">
            <a:extLst>
              <a:ext uri="{FF2B5EF4-FFF2-40B4-BE49-F238E27FC236}">
                <a16:creationId xmlns:a16="http://schemas.microsoft.com/office/drawing/2014/main" id="{9F56C9F6-0C85-4D76-AB8C-F99158DF06B9}"/>
              </a:ext>
            </a:extLst>
          </p:cNvPr>
          <p:cNvSpPr>
            <a:spLocks noGrp="1"/>
          </p:cNvSpPr>
          <p:nvPr>
            <p:ph type="body" sz="quarter" idx="19"/>
          </p:nvPr>
        </p:nvSpPr>
        <p:spPr/>
        <p:txBody>
          <a:bodyPr/>
          <a:lstStyle/>
          <a:p>
            <a:endParaRPr lang="de-DE"/>
          </a:p>
        </p:txBody>
      </p:sp>
      <p:sp>
        <p:nvSpPr>
          <p:cNvPr id="5" name="Fußzeilenplatzhalter 4">
            <a:extLst>
              <a:ext uri="{FF2B5EF4-FFF2-40B4-BE49-F238E27FC236}">
                <a16:creationId xmlns:a16="http://schemas.microsoft.com/office/drawing/2014/main" id="{CBD02365-21B1-47B9-8A71-4858CB5DA76A}"/>
              </a:ext>
            </a:extLst>
          </p:cNvPr>
          <p:cNvSpPr>
            <a:spLocks noGrp="1"/>
          </p:cNvSpPr>
          <p:nvPr>
            <p:ph type="ftr" sz="quarter" idx="3"/>
          </p:nvPr>
        </p:nvSpPr>
        <p:spPr/>
        <p:txBody>
          <a:bodyPr/>
          <a:lstStyle/>
          <a:p>
            <a:r>
              <a:rPr lang="de-DE"/>
              <a:t>Frankfurt University of Applied Sciences | Titel der Vorlesung | Name des/der Autors*in</a:t>
            </a:r>
            <a:endParaRPr lang="de-DE" dirty="0"/>
          </a:p>
        </p:txBody>
      </p:sp>
      <p:sp>
        <p:nvSpPr>
          <p:cNvPr id="6" name="Foliennummernplatzhalter 5">
            <a:extLst>
              <a:ext uri="{FF2B5EF4-FFF2-40B4-BE49-F238E27FC236}">
                <a16:creationId xmlns:a16="http://schemas.microsoft.com/office/drawing/2014/main" id="{2B4B0E14-7E88-4219-88DF-76DAA80C0984}"/>
              </a:ext>
            </a:extLst>
          </p:cNvPr>
          <p:cNvSpPr>
            <a:spLocks noGrp="1"/>
          </p:cNvSpPr>
          <p:nvPr>
            <p:ph type="sldNum" sz="quarter" idx="4"/>
          </p:nvPr>
        </p:nvSpPr>
        <p:spPr/>
        <p:txBody>
          <a:bodyPr/>
          <a:lstStyle/>
          <a:p>
            <a:fld id="{EAAFE162-9B91-6241-A884-AA4FA269C53E}" type="slidenum">
              <a:rPr lang="de-DE" smtClean="0"/>
              <a:pPr/>
              <a:t>14</a:t>
            </a:fld>
            <a:endParaRPr lang="de-DE" dirty="0"/>
          </a:p>
        </p:txBody>
      </p:sp>
      <p:sp>
        <p:nvSpPr>
          <p:cNvPr id="7" name="Datumsplatzhalter 6">
            <a:extLst>
              <a:ext uri="{FF2B5EF4-FFF2-40B4-BE49-F238E27FC236}">
                <a16:creationId xmlns:a16="http://schemas.microsoft.com/office/drawing/2014/main" id="{DB0FF3DD-1A78-4E22-A0E7-0C578F30BF99}"/>
              </a:ext>
            </a:extLst>
          </p:cNvPr>
          <p:cNvSpPr>
            <a:spLocks noGrp="1"/>
          </p:cNvSpPr>
          <p:nvPr>
            <p:ph type="dt" sz="half" idx="2"/>
          </p:nvPr>
        </p:nvSpPr>
        <p:spPr/>
        <p:txBody>
          <a:bodyPr/>
          <a:lstStyle/>
          <a:p>
            <a:fld id="{20B0E964-0B9A-49D2-A9EA-767F7F35186F}" type="datetime1">
              <a:rPr lang="de-DE" smtClean="0"/>
              <a:t>22.11.2024</a:t>
            </a:fld>
            <a:endParaRPr lang="de-DE" dirty="0"/>
          </a:p>
        </p:txBody>
      </p:sp>
      <p:sp>
        <p:nvSpPr>
          <p:cNvPr id="8" name="Titel 7">
            <a:extLst>
              <a:ext uri="{FF2B5EF4-FFF2-40B4-BE49-F238E27FC236}">
                <a16:creationId xmlns:a16="http://schemas.microsoft.com/office/drawing/2014/main" id="{C83A66B2-D910-46EE-8E65-C0DF24FCB8B5}"/>
              </a:ext>
            </a:extLst>
          </p:cNvPr>
          <p:cNvSpPr>
            <a:spLocks noGrp="1"/>
          </p:cNvSpPr>
          <p:nvPr>
            <p:ph type="title"/>
          </p:nvPr>
        </p:nvSpPr>
        <p:spPr/>
        <p:txBody>
          <a:bodyPr/>
          <a:lstStyle/>
          <a:p>
            <a:r>
              <a:rPr lang="de-DE" dirty="0"/>
              <a:t>Häufige Fragen zum Anerkennungsjahr</a:t>
            </a:r>
          </a:p>
        </p:txBody>
      </p:sp>
    </p:spTree>
    <p:extLst>
      <p:ext uri="{BB962C8B-B14F-4D97-AF65-F5344CB8AC3E}">
        <p14:creationId xmlns:p14="http://schemas.microsoft.com/office/powerpoint/2010/main" val="27173518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283F5FE4-32E5-4F01-8626-6778EC68CE69}"/>
              </a:ext>
            </a:extLst>
          </p:cNvPr>
          <p:cNvSpPr>
            <a:spLocks noGrp="1"/>
          </p:cNvSpPr>
          <p:nvPr>
            <p:ph type="body" sz="quarter" idx="17"/>
          </p:nvPr>
        </p:nvSpPr>
        <p:spPr/>
        <p:txBody>
          <a:bodyPr/>
          <a:lstStyle/>
          <a:p>
            <a:pPr marL="0" indent="0">
              <a:buNone/>
            </a:pPr>
            <a:r>
              <a:rPr lang="de-DE" b="1" dirty="0"/>
              <a:t>Welche Personen können als </a:t>
            </a:r>
            <a:r>
              <a:rPr lang="de-DE" b="1" dirty="0" err="1"/>
              <a:t>Praxisanleiter:innen</a:t>
            </a:r>
            <a:r>
              <a:rPr lang="de-DE" b="1" dirty="0"/>
              <a:t> tätig sein?</a:t>
            </a:r>
          </a:p>
          <a:p>
            <a:pPr marL="0" lvl="0" indent="0" eaLnBrk="0" fontAlgn="base" hangingPunct="0">
              <a:lnSpc>
                <a:spcPct val="100000"/>
              </a:lnSpc>
              <a:spcBef>
                <a:spcPct val="0"/>
              </a:spcBef>
              <a:spcAft>
                <a:spcPct val="0"/>
              </a:spcAft>
              <a:buNone/>
            </a:pPr>
            <a:r>
              <a:rPr lang="de-DE" dirty="0"/>
              <a:t>Die Praxisanleitung ist durch einen Berufsrollenträger zu leisten. Diese sind: </a:t>
            </a:r>
          </a:p>
          <a:p>
            <a:pPr lvl="0" eaLnBrk="0" fontAlgn="base" hangingPunct="0">
              <a:lnSpc>
                <a:spcPct val="100000"/>
              </a:lnSpc>
              <a:spcBef>
                <a:spcPct val="0"/>
              </a:spcBef>
              <a:spcAft>
                <a:spcPct val="0"/>
              </a:spcAft>
            </a:pPr>
            <a:r>
              <a:rPr lang="de-DE" altLang="de-DE" dirty="0">
                <a:solidFill>
                  <a:schemeClr val="accent1"/>
                </a:solidFill>
              </a:rPr>
              <a:t>Diplom Sozialarbeiter: innen/Sozialarbeiter mit staatlicher Anerkennung</a:t>
            </a:r>
          </a:p>
          <a:p>
            <a:pPr eaLnBrk="0" fontAlgn="base" hangingPunct="0">
              <a:spcBef>
                <a:spcPct val="0"/>
              </a:spcBef>
              <a:spcAft>
                <a:spcPct val="0"/>
              </a:spcAft>
            </a:pPr>
            <a:r>
              <a:rPr lang="de-DE" altLang="de-DE" dirty="0">
                <a:solidFill>
                  <a:schemeClr val="accent1"/>
                </a:solidFill>
              </a:rPr>
              <a:t>B.A. Soziale Arbeit Sozialarbeiter: innen/Sozialarbeiter mit staatlicher Anerkennung</a:t>
            </a:r>
          </a:p>
          <a:p>
            <a:pPr marL="0" indent="0">
              <a:buNone/>
            </a:pPr>
            <a:endParaRPr lang="de-DE" dirty="0"/>
          </a:p>
        </p:txBody>
      </p:sp>
      <p:sp>
        <p:nvSpPr>
          <p:cNvPr id="3" name="Textplatzhalter 2">
            <a:extLst>
              <a:ext uri="{FF2B5EF4-FFF2-40B4-BE49-F238E27FC236}">
                <a16:creationId xmlns:a16="http://schemas.microsoft.com/office/drawing/2014/main" id="{57A20124-2B08-4BBA-8DDE-6820B13BA394}"/>
              </a:ext>
            </a:extLst>
          </p:cNvPr>
          <p:cNvSpPr>
            <a:spLocks noGrp="1"/>
          </p:cNvSpPr>
          <p:nvPr>
            <p:ph type="body" sz="quarter" idx="33"/>
          </p:nvPr>
        </p:nvSpPr>
        <p:spPr/>
        <p:txBody>
          <a:bodyPr/>
          <a:lstStyle/>
          <a:p>
            <a:pPr marL="0" indent="0">
              <a:buNone/>
            </a:pPr>
            <a:r>
              <a:rPr lang="de-DE" b="1" dirty="0"/>
              <a:t>Ist meine Praxisstelle anerkannt?</a:t>
            </a:r>
          </a:p>
          <a:p>
            <a:pPr marL="0" indent="0">
              <a:buNone/>
            </a:pPr>
            <a:r>
              <a:rPr lang="de-DE" dirty="0"/>
              <a:t>Fragen Sie bitte beim Praxisreferat nach. Sollte die Stelle noch nicht anerkannt sein ist ein Antrag der Stelle notwendig. Die Bearbeitung dauert ca. 4 Wochen.</a:t>
            </a:r>
          </a:p>
        </p:txBody>
      </p:sp>
      <p:sp>
        <p:nvSpPr>
          <p:cNvPr id="4" name="Textplatzhalter 3">
            <a:extLst>
              <a:ext uri="{FF2B5EF4-FFF2-40B4-BE49-F238E27FC236}">
                <a16:creationId xmlns:a16="http://schemas.microsoft.com/office/drawing/2014/main" id="{9F56C9F6-0C85-4D76-AB8C-F99158DF06B9}"/>
              </a:ext>
            </a:extLst>
          </p:cNvPr>
          <p:cNvSpPr>
            <a:spLocks noGrp="1"/>
          </p:cNvSpPr>
          <p:nvPr>
            <p:ph type="body" sz="quarter" idx="19"/>
          </p:nvPr>
        </p:nvSpPr>
        <p:spPr/>
        <p:txBody>
          <a:bodyPr/>
          <a:lstStyle/>
          <a:p>
            <a:endParaRPr lang="de-DE"/>
          </a:p>
        </p:txBody>
      </p:sp>
      <p:sp>
        <p:nvSpPr>
          <p:cNvPr id="5" name="Fußzeilenplatzhalter 4">
            <a:extLst>
              <a:ext uri="{FF2B5EF4-FFF2-40B4-BE49-F238E27FC236}">
                <a16:creationId xmlns:a16="http://schemas.microsoft.com/office/drawing/2014/main" id="{CBD02365-21B1-47B9-8A71-4858CB5DA76A}"/>
              </a:ext>
            </a:extLst>
          </p:cNvPr>
          <p:cNvSpPr>
            <a:spLocks noGrp="1"/>
          </p:cNvSpPr>
          <p:nvPr>
            <p:ph type="ftr" sz="quarter" idx="3"/>
          </p:nvPr>
        </p:nvSpPr>
        <p:spPr/>
        <p:txBody>
          <a:bodyPr/>
          <a:lstStyle/>
          <a:p>
            <a:r>
              <a:rPr lang="de-DE"/>
              <a:t>Frankfurt University of Applied Sciences | Titel der Vorlesung | Name des/der Autors*in</a:t>
            </a:r>
            <a:endParaRPr lang="de-DE" dirty="0"/>
          </a:p>
        </p:txBody>
      </p:sp>
      <p:sp>
        <p:nvSpPr>
          <p:cNvPr id="6" name="Foliennummernplatzhalter 5">
            <a:extLst>
              <a:ext uri="{FF2B5EF4-FFF2-40B4-BE49-F238E27FC236}">
                <a16:creationId xmlns:a16="http://schemas.microsoft.com/office/drawing/2014/main" id="{2B4B0E14-7E88-4219-88DF-76DAA80C0984}"/>
              </a:ext>
            </a:extLst>
          </p:cNvPr>
          <p:cNvSpPr>
            <a:spLocks noGrp="1"/>
          </p:cNvSpPr>
          <p:nvPr>
            <p:ph type="sldNum" sz="quarter" idx="4"/>
          </p:nvPr>
        </p:nvSpPr>
        <p:spPr/>
        <p:txBody>
          <a:bodyPr/>
          <a:lstStyle/>
          <a:p>
            <a:fld id="{EAAFE162-9B91-6241-A884-AA4FA269C53E}" type="slidenum">
              <a:rPr lang="de-DE" smtClean="0"/>
              <a:pPr/>
              <a:t>15</a:t>
            </a:fld>
            <a:endParaRPr lang="de-DE" dirty="0"/>
          </a:p>
        </p:txBody>
      </p:sp>
      <p:sp>
        <p:nvSpPr>
          <p:cNvPr id="7" name="Datumsplatzhalter 6">
            <a:extLst>
              <a:ext uri="{FF2B5EF4-FFF2-40B4-BE49-F238E27FC236}">
                <a16:creationId xmlns:a16="http://schemas.microsoft.com/office/drawing/2014/main" id="{DB0FF3DD-1A78-4E22-A0E7-0C578F30BF99}"/>
              </a:ext>
            </a:extLst>
          </p:cNvPr>
          <p:cNvSpPr>
            <a:spLocks noGrp="1"/>
          </p:cNvSpPr>
          <p:nvPr>
            <p:ph type="dt" sz="half" idx="2"/>
          </p:nvPr>
        </p:nvSpPr>
        <p:spPr/>
        <p:txBody>
          <a:bodyPr/>
          <a:lstStyle/>
          <a:p>
            <a:fld id="{20B0E964-0B9A-49D2-A9EA-767F7F35186F}" type="datetime1">
              <a:rPr lang="de-DE" smtClean="0"/>
              <a:t>22.11.2024</a:t>
            </a:fld>
            <a:endParaRPr lang="de-DE" dirty="0"/>
          </a:p>
        </p:txBody>
      </p:sp>
      <p:sp>
        <p:nvSpPr>
          <p:cNvPr id="8" name="Titel 7">
            <a:extLst>
              <a:ext uri="{FF2B5EF4-FFF2-40B4-BE49-F238E27FC236}">
                <a16:creationId xmlns:a16="http://schemas.microsoft.com/office/drawing/2014/main" id="{C83A66B2-D910-46EE-8E65-C0DF24FCB8B5}"/>
              </a:ext>
            </a:extLst>
          </p:cNvPr>
          <p:cNvSpPr>
            <a:spLocks noGrp="1"/>
          </p:cNvSpPr>
          <p:nvPr>
            <p:ph type="title"/>
          </p:nvPr>
        </p:nvSpPr>
        <p:spPr/>
        <p:txBody>
          <a:bodyPr/>
          <a:lstStyle/>
          <a:p>
            <a:r>
              <a:rPr lang="de-DE" dirty="0"/>
              <a:t>Häufige Fragen zum Anerkennungsjahr</a:t>
            </a:r>
          </a:p>
        </p:txBody>
      </p:sp>
    </p:spTree>
    <p:extLst>
      <p:ext uri="{BB962C8B-B14F-4D97-AF65-F5344CB8AC3E}">
        <p14:creationId xmlns:p14="http://schemas.microsoft.com/office/powerpoint/2010/main" val="37284046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283F5FE4-32E5-4F01-8626-6778EC68CE69}"/>
              </a:ext>
            </a:extLst>
          </p:cNvPr>
          <p:cNvSpPr>
            <a:spLocks noGrp="1"/>
          </p:cNvSpPr>
          <p:nvPr>
            <p:ph type="body" sz="quarter" idx="17"/>
          </p:nvPr>
        </p:nvSpPr>
        <p:spPr/>
        <p:txBody>
          <a:bodyPr/>
          <a:lstStyle/>
          <a:p>
            <a:pPr marL="0" indent="0">
              <a:buNone/>
            </a:pPr>
            <a:r>
              <a:rPr lang="de-DE" b="1" dirty="0"/>
              <a:t>Wie finde ich eine Praxisbegleitveranstaltung?</a:t>
            </a:r>
          </a:p>
          <a:p>
            <a:pPr marL="0" indent="0">
              <a:buNone/>
            </a:pPr>
            <a:r>
              <a:rPr lang="de-DE" dirty="0"/>
              <a:t>Durch die Mitteilung der Postanschrift erhalten Sie per Mail einen Studienbrief. In diesem finden Sie eine Liste der aktuellen Veranstaltungen, sowie die Namen der </a:t>
            </a:r>
            <a:r>
              <a:rPr lang="de-DE" dirty="0" err="1"/>
              <a:t>Dozent:innen</a:t>
            </a:r>
            <a:r>
              <a:rPr lang="de-DE" dirty="0"/>
              <a:t> und deren Mailadressen. Im nächsten Schritt schreiben Sie die </a:t>
            </a:r>
            <a:r>
              <a:rPr lang="de-DE" dirty="0" err="1"/>
              <a:t>Praxisdozent:innen</a:t>
            </a:r>
            <a:r>
              <a:rPr lang="de-DE" dirty="0"/>
              <a:t> an und bitten um Aufnahme in eine Gruppe.</a:t>
            </a:r>
          </a:p>
        </p:txBody>
      </p:sp>
      <p:sp>
        <p:nvSpPr>
          <p:cNvPr id="3" name="Textplatzhalter 2">
            <a:extLst>
              <a:ext uri="{FF2B5EF4-FFF2-40B4-BE49-F238E27FC236}">
                <a16:creationId xmlns:a16="http://schemas.microsoft.com/office/drawing/2014/main" id="{57A20124-2B08-4BBA-8DDE-6820B13BA394}"/>
              </a:ext>
            </a:extLst>
          </p:cNvPr>
          <p:cNvSpPr>
            <a:spLocks noGrp="1"/>
          </p:cNvSpPr>
          <p:nvPr>
            <p:ph type="body" sz="quarter" idx="33"/>
          </p:nvPr>
        </p:nvSpPr>
        <p:spPr/>
        <p:txBody>
          <a:bodyPr/>
          <a:lstStyle/>
          <a:p>
            <a:pPr marL="0" indent="0">
              <a:buNone/>
            </a:pPr>
            <a:r>
              <a:rPr lang="de-DE" b="1" dirty="0"/>
              <a:t>Kann ich meinen Studientag frei wählen?</a:t>
            </a:r>
          </a:p>
          <a:p>
            <a:pPr marL="0" indent="0">
              <a:buNone/>
            </a:pPr>
            <a:r>
              <a:rPr lang="de-DE" dirty="0"/>
              <a:t>Diese Frage lässt sich mit einem klaren </a:t>
            </a:r>
            <a:r>
              <a:rPr lang="de-DE" dirty="0" err="1"/>
              <a:t>jein</a:t>
            </a:r>
            <a:r>
              <a:rPr lang="de-DE" dirty="0"/>
              <a:t> beantworten. Der Studientag hängt von den Bedingungen an der Praxisstelle und von der Wahl der Praxisbegleitveranstaltung ab. </a:t>
            </a:r>
          </a:p>
          <a:p>
            <a:pPr marL="0" indent="0">
              <a:buNone/>
            </a:pPr>
            <a:r>
              <a:rPr lang="de-DE" dirty="0"/>
              <a:t>Feststeht die Studientage sind in der Regel Montag und Mittwoch. </a:t>
            </a:r>
          </a:p>
        </p:txBody>
      </p:sp>
      <p:sp>
        <p:nvSpPr>
          <p:cNvPr id="4" name="Textplatzhalter 3">
            <a:extLst>
              <a:ext uri="{FF2B5EF4-FFF2-40B4-BE49-F238E27FC236}">
                <a16:creationId xmlns:a16="http://schemas.microsoft.com/office/drawing/2014/main" id="{9F56C9F6-0C85-4D76-AB8C-F99158DF06B9}"/>
              </a:ext>
            </a:extLst>
          </p:cNvPr>
          <p:cNvSpPr>
            <a:spLocks noGrp="1"/>
          </p:cNvSpPr>
          <p:nvPr>
            <p:ph type="body" sz="quarter" idx="19"/>
          </p:nvPr>
        </p:nvSpPr>
        <p:spPr/>
        <p:txBody>
          <a:bodyPr/>
          <a:lstStyle/>
          <a:p>
            <a:endParaRPr lang="de-DE"/>
          </a:p>
        </p:txBody>
      </p:sp>
      <p:sp>
        <p:nvSpPr>
          <p:cNvPr id="5" name="Fußzeilenplatzhalter 4">
            <a:extLst>
              <a:ext uri="{FF2B5EF4-FFF2-40B4-BE49-F238E27FC236}">
                <a16:creationId xmlns:a16="http://schemas.microsoft.com/office/drawing/2014/main" id="{CBD02365-21B1-47B9-8A71-4858CB5DA76A}"/>
              </a:ext>
            </a:extLst>
          </p:cNvPr>
          <p:cNvSpPr>
            <a:spLocks noGrp="1"/>
          </p:cNvSpPr>
          <p:nvPr>
            <p:ph type="ftr" sz="quarter" idx="3"/>
          </p:nvPr>
        </p:nvSpPr>
        <p:spPr/>
        <p:txBody>
          <a:bodyPr/>
          <a:lstStyle/>
          <a:p>
            <a:r>
              <a:rPr lang="de-DE"/>
              <a:t>Frankfurt University of Applied Sciences | Titel der Vorlesung | Name des/der Autors*in</a:t>
            </a:r>
            <a:endParaRPr lang="de-DE" dirty="0"/>
          </a:p>
        </p:txBody>
      </p:sp>
      <p:sp>
        <p:nvSpPr>
          <p:cNvPr id="6" name="Foliennummernplatzhalter 5">
            <a:extLst>
              <a:ext uri="{FF2B5EF4-FFF2-40B4-BE49-F238E27FC236}">
                <a16:creationId xmlns:a16="http://schemas.microsoft.com/office/drawing/2014/main" id="{2B4B0E14-7E88-4219-88DF-76DAA80C0984}"/>
              </a:ext>
            </a:extLst>
          </p:cNvPr>
          <p:cNvSpPr>
            <a:spLocks noGrp="1"/>
          </p:cNvSpPr>
          <p:nvPr>
            <p:ph type="sldNum" sz="quarter" idx="4"/>
          </p:nvPr>
        </p:nvSpPr>
        <p:spPr/>
        <p:txBody>
          <a:bodyPr/>
          <a:lstStyle/>
          <a:p>
            <a:fld id="{EAAFE162-9B91-6241-A884-AA4FA269C53E}" type="slidenum">
              <a:rPr lang="de-DE" smtClean="0"/>
              <a:pPr/>
              <a:t>16</a:t>
            </a:fld>
            <a:endParaRPr lang="de-DE" dirty="0"/>
          </a:p>
        </p:txBody>
      </p:sp>
      <p:sp>
        <p:nvSpPr>
          <p:cNvPr id="7" name="Datumsplatzhalter 6">
            <a:extLst>
              <a:ext uri="{FF2B5EF4-FFF2-40B4-BE49-F238E27FC236}">
                <a16:creationId xmlns:a16="http://schemas.microsoft.com/office/drawing/2014/main" id="{DB0FF3DD-1A78-4E22-A0E7-0C578F30BF99}"/>
              </a:ext>
            </a:extLst>
          </p:cNvPr>
          <p:cNvSpPr>
            <a:spLocks noGrp="1"/>
          </p:cNvSpPr>
          <p:nvPr>
            <p:ph type="dt" sz="half" idx="2"/>
          </p:nvPr>
        </p:nvSpPr>
        <p:spPr/>
        <p:txBody>
          <a:bodyPr/>
          <a:lstStyle/>
          <a:p>
            <a:fld id="{20B0E964-0B9A-49D2-A9EA-767F7F35186F}" type="datetime1">
              <a:rPr lang="de-DE" smtClean="0"/>
              <a:t>22.11.2024</a:t>
            </a:fld>
            <a:endParaRPr lang="de-DE" dirty="0"/>
          </a:p>
        </p:txBody>
      </p:sp>
      <p:sp>
        <p:nvSpPr>
          <p:cNvPr id="8" name="Titel 7">
            <a:extLst>
              <a:ext uri="{FF2B5EF4-FFF2-40B4-BE49-F238E27FC236}">
                <a16:creationId xmlns:a16="http://schemas.microsoft.com/office/drawing/2014/main" id="{C83A66B2-D910-46EE-8E65-C0DF24FCB8B5}"/>
              </a:ext>
            </a:extLst>
          </p:cNvPr>
          <p:cNvSpPr>
            <a:spLocks noGrp="1"/>
          </p:cNvSpPr>
          <p:nvPr>
            <p:ph type="title"/>
          </p:nvPr>
        </p:nvSpPr>
        <p:spPr/>
        <p:txBody>
          <a:bodyPr/>
          <a:lstStyle/>
          <a:p>
            <a:r>
              <a:rPr lang="de-DE" dirty="0"/>
              <a:t>Häufige Fragen zum Anerkennungsjahr</a:t>
            </a:r>
          </a:p>
        </p:txBody>
      </p:sp>
    </p:spTree>
    <p:extLst>
      <p:ext uri="{BB962C8B-B14F-4D97-AF65-F5344CB8AC3E}">
        <p14:creationId xmlns:p14="http://schemas.microsoft.com/office/powerpoint/2010/main" val="17513554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283F5FE4-32E5-4F01-8626-6778EC68CE69}"/>
              </a:ext>
            </a:extLst>
          </p:cNvPr>
          <p:cNvSpPr>
            <a:spLocks noGrp="1"/>
          </p:cNvSpPr>
          <p:nvPr>
            <p:ph type="body" sz="quarter" idx="17"/>
          </p:nvPr>
        </p:nvSpPr>
        <p:spPr/>
        <p:txBody>
          <a:bodyPr/>
          <a:lstStyle/>
          <a:p>
            <a:pPr marL="0" indent="0">
              <a:buNone/>
            </a:pPr>
            <a:r>
              <a:rPr lang="de-DE" b="1" dirty="0"/>
              <a:t>Ich wohne mehr wie 2 Fahrstunden von Frankfurt entfernt. Eine wöchentliche Teilnahme ist mir daher nicht möglich. Was nun?</a:t>
            </a:r>
          </a:p>
          <a:p>
            <a:pPr marL="0" indent="0">
              <a:buNone/>
            </a:pPr>
            <a:r>
              <a:rPr lang="de-DE" dirty="0"/>
              <a:t>Für diese Personengruppe gibt es ein eigene Praxisbegleitveranstaltung. Diese findet zum Teil online, sowie einmal im Monat in Frankfurt statt. Der Studientag für diese Personengruppe ist der Freitag. </a:t>
            </a:r>
          </a:p>
        </p:txBody>
      </p:sp>
      <p:sp>
        <p:nvSpPr>
          <p:cNvPr id="3" name="Textplatzhalter 2">
            <a:extLst>
              <a:ext uri="{FF2B5EF4-FFF2-40B4-BE49-F238E27FC236}">
                <a16:creationId xmlns:a16="http://schemas.microsoft.com/office/drawing/2014/main" id="{57A20124-2B08-4BBA-8DDE-6820B13BA394}"/>
              </a:ext>
            </a:extLst>
          </p:cNvPr>
          <p:cNvSpPr>
            <a:spLocks noGrp="1"/>
          </p:cNvSpPr>
          <p:nvPr>
            <p:ph type="body" sz="quarter" idx="33"/>
          </p:nvPr>
        </p:nvSpPr>
        <p:spPr/>
        <p:txBody>
          <a:bodyPr/>
          <a:lstStyle/>
          <a:p>
            <a:pPr marL="0" indent="0">
              <a:buNone/>
            </a:pPr>
            <a:r>
              <a:rPr lang="de-DE" b="1" dirty="0"/>
              <a:t>Bekomme ich ein Semesterticket?</a:t>
            </a:r>
          </a:p>
          <a:p>
            <a:pPr marL="0" indent="0">
              <a:buNone/>
            </a:pPr>
            <a:r>
              <a:rPr lang="de-DE" dirty="0"/>
              <a:t>Leider nein. Sie können jedoch das RMV Schülerticket beantragen. </a:t>
            </a:r>
            <a:r>
              <a:rPr lang="de-DE" dirty="0" err="1"/>
              <a:t>as</a:t>
            </a:r>
            <a:r>
              <a:rPr lang="de-DE" dirty="0"/>
              <a:t> Formular finden Sie unter: </a:t>
            </a:r>
            <a:r>
              <a:rPr lang="de-DE" u="sng" dirty="0">
                <a:hlinkClick r:id="rId2"/>
              </a:rPr>
              <a:t>https://www.rmv.de/c/fileadmin/documents/PDFs/_RMV_DE/Fahrkarten/Bestellscheine/Schuelerticket_Hessen/Schuelerticket_Hessen_ausfuellbar/PC_STH_Bar_DBAG_Bestellschein.pdf</a:t>
            </a:r>
            <a:r>
              <a:rPr lang="de-DE" u="sng" dirty="0"/>
              <a:t> </a:t>
            </a:r>
          </a:p>
          <a:p>
            <a:pPr marL="0" indent="0">
              <a:buNone/>
            </a:pPr>
            <a:r>
              <a:rPr lang="de-DE" dirty="0"/>
              <a:t>und muss von uns als Hochschule gegengezeichnet werden. </a:t>
            </a:r>
          </a:p>
        </p:txBody>
      </p:sp>
      <p:sp>
        <p:nvSpPr>
          <p:cNvPr id="4" name="Textplatzhalter 3">
            <a:extLst>
              <a:ext uri="{FF2B5EF4-FFF2-40B4-BE49-F238E27FC236}">
                <a16:creationId xmlns:a16="http://schemas.microsoft.com/office/drawing/2014/main" id="{9F56C9F6-0C85-4D76-AB8C-F99158DF06B9}"/>
              </a:ext>
            </a:extLst>
          </p:cNvPr>
          <p:cNvSpPr>
            <a:spLocks noGrp="1"/>
          </p:cNvSpPr>
          <p:nvPr>
            <p:ph type="body" sz="quarter" idx="19"/>
          </p:nvPr>
        </p:nvSpPr>
        <p:spPr/>
        <p:txBody>
          <a:bodyPr/>
          <a:lstStyle/>
          <a:p>
            <a:endParaRPr lang="de-DE"/>
          </a:p>
        </p:txBody>
      </p:sp>
      <p:sp>
        <p:nvSpPr>
          <p:cNvPr id="5" name="Fußzeilenplatzhalter 4">
            <a:extLst>
              <a:ext uri="{FF2B5EF4-FFF2-40B4-BE49-F238E27FC236}">
                <a16:creationId xmlns:a16="http://schemas.microsoft.com/office/drawing/2014/main" id="{CBD02365-21B1-47B9-8A71-4858CB5DA76A}"/>
              </a:ext>
            </a:extLst>
          </p:cNvPr>
          <p:cNvSpPr>
            <a:spLocks noGrp="1"/>
          </p:cNvSpPr>
          <p:nvPr>
            <p:ph type="ftr" sz="quarter" idx="3"/>
          </p:nvPr>
        </p:nvSpPr>
        <p:spPr/>
        <p:txBody>
          <a:bodyPr/>
          <a:lstStyle/>
          <a:p>
            <a:r>
              <a:rPr lang="de-DE"/>
              <a:t>Frankfurt University of Applied Sciences | Titel der Vorlesung | Name des/der Autors*in</a:t>
            </a:r>
            <a:endParaRPr lang="de-DE" dirty="0"/>
          </a:p>
        </p:txBody>
      </p:sp>
      <p:sp>
        <p:nvSpPr>
          <p:cNvPr id="6" name="Foliennummernplatzhalter 5">
            <a:extLst>
              <a:ext uri="{FF2B5EF4-FFF2-40B4-BE49-F238E27FC236}">
                <a16:creationId xmlns:a16="http://schemas.microsoft.com/office/drawing/2014/main" id="{2B4B0E14-7E88-4219-88DF-76DAA80C0984}"/>
              </a:ext>
            </a:extLst>
          </p:cNvPr>
          <p:cNvSpPr>
            <a:spLocks noGrp="1"/>
          </p:cNvSpPr>
          <p:nvPr>
            <p:ph type="sldNum" sz="quarter" idx="4"/>
          </p:nvPr>
        </p:nvSpPr>
        <p:spPr/>
        <p:txBody>
          <a:bodyPr/>
          <a:lstStyle/>
          <a:p>
            <a:fld id="{EAAFE162-9B91-6241-A884-AA4FA269C53E}" type="slidenum">
              <a:rPr lang="de-DE" smtClean="0"/>
              <a:pPr/>
              <a:t>17</a:t>
            </a:fld>
            <a:endParaRPr lang="de-DE" dirty="0"/>
          </a:p>
        </p:txBody>
      </p:sp>
      <p:sp>
        <p:nvSpPr>
          <p:cNvPr id="7" name="Datumsplatzhalter 6">
            <a:extLst>
              <a:ext uri="{FF2B5EF4-FFF2-40B4-BE49-F238E27FC236}">
                <a16:creationId xmlns:a16="http://schemas.microsoft.com/office/drawing/2014/main" id="{DB0FF3DD-1A78-4E22-A0E7-0C578F30BF99}"/>
              </a:ext>
            </a:extLst>
          </p:cNvPr>
          <p:cNvSpPr>
            <a:spLocks noGrp="1"/>
          </p:cNvSpPr>
          <p:nvPr>
            <p:ph type="dt" sz="half" idx="2"/>
          </p:nvPr>
        </p:nvSpPr>
        <p:spPr/>
        <p:txBody>
          <a:bodyPr/>
          <a:lstStyle/>
          <a:p>
            <a:fld id="{20B0E964-0B9A-49D2-A9EA-767F7F35186F}" type="datetime1">
              <a:rPr lang="de-DE" smtClean="0"/>
              <a:t>22.11.2024</a:t>
            </a:fld>
            <a:endParaRPr lang="de-DE" dirty="0"/>
          </a:p>
        </p:txBody>
      </p:sp>
      <p:sp>
        <p:nvSpPr>
          <p:cNvPr id="8" name="Titel 7">
            <a:extLst>
              <a:ext uri="{FF2B5EF4-FFF2-40B4-BE49-F238E27FC236}">
                <a16:creationId xmlns:a16="http://schemas.microsoft.com/office/drawing/2014/main" id="{C83A66B2-D910-46EE-8E65-C0DF24FCB8B5}"/>
              </a:ext>
            </a:extLst>
          </p:cNvPr>
          <p:cNvSpPr>
            <a:spLocks noGrp="1"/>
          </p:cNvSpPr>
          <p:nvPr>
            <p:ph type="title"/>
          </p:nvPr>
        </p:nvSpPr>
        <p:spPr/>
        <p:txBody>
          <a:bodyPr/>
          <a:lstStyle/>
          <a:p>
            <a:r>
              <a:rPr lang="de-DE" dirty="0"/>
              <a:t>Häufige Fragen zum Anerkennungsjahr</a:t>
            </a:r>
          </a:p>
        </p:txBody>
      </p:sp>
    </p:spTree>
    <p:extLst>
      <p:ext uri="{BB962C8B-B14F-4D97-AF65-F5344CB8AC3E}">
        <p14:creationId xmlns:p14="http://schemas.microsoft.com/office/powerpoint/2010/main" val="39838702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283F5FE4-32E5-4F01-8626-6778EC68CE69}"/>
              </a:ext>
            </a:extLst>
          </p:cNvPr>
          <p:cNvSpPr>
            <a:spLocks noGrp="1"/>
          </p:cNvSpPr>
          <p:nvPr>
            <p:ph type="body" sz="quarter" idx="17"/>
          </p:nvPr>
        </p:nvSpPr>
        <p:spPr/>
        <p:txBody>
          <a:bodyPr/>
          <a:lstStyle/>
          <a:p>
            <a:pPr marL="0" indent="0">
              <a:buNone/>
            </a:pPr>
            <a:r>
              <a:rPr lang="de-DE" b="1" dirty="0"/>
              <a:t>Kann ich meine Praxisstelle wechseln?</a:t>
            </a:r>
          </a:p>
          <a:p>
            <a:pPr marL="0" indent="0">
              <a:buNone/>
            </a:pPr>
            <a:endParaRPr lang="de-DE" dirty="0"/>
          </a:p>
          <a:p>
            <a:pPr marL="0" indent="0">
              <a:buNone/>
            </a:pPr>
            <a:r>
              <a:rPr lang="de-DE" dirty="0"/>
              <a:t>Ja, allerdings ist dies nur auf Antrag möglich und muss durch den Ausschuss staatliche Anerkennung bewilligt werden. </a:t>
            </a:r>
          </a:p>
        </p:txBody>
      </p:sp>
      <p:sp>
        <p:nvSpPr>
          <p:cNvPr id="3" name="Textplatzhalter 2">
            <a:extLst>
              <a:ext uri="{FF2B5EF4-FFF2-40B4-BE49-F238E27FC236}">
                <a16:creationId xmlns:a16="http://schemas.microsoft.com/office/drawing/2014/main" id="{57A20124-2B08-4BBA-8DDE-6820B13BA394}"/>
              </a:ext>
            </a:extLst>
          </p:cNvPr>
          <p:cNvSpPr>
            <a:spLocks noGrp="1"/>
          </p:cNvSpPr>
          <p:nvPr>
            <p:ph type="body" sz="quarter" idx="33"/>
          </p:nvPr>
        </p:nvSpPr>
        <p:spPr/>
        <p:txBody>
          <a:bodyPr/>
          <a:lstStyle/>
          <a:p>
            <a:pPr marL="0" indent="0">
              <a:buNone/>
            </a:pPr>
            <a:r>
              <a:rPr lang="de-DE" b="1" dirty="0"/>
              <a:t>Was mache ich wenn ich Probleme im Anerkennungsjahr bekomme?</a:t>
            </a:r>
          </a:p>
          <a:p>
            <a:pPr marL="0" indent="0">
              <a:buNone/>
            </a:pPr>
            <a:r>
              <a:rPr lang="de-DE" dirty="0"/>
              <a:t>Im Laufe Ihres Anerkennungsjahres steht Ihnen ein Praxisdozent, sowie das </a:t>
            </a:r>
            <a:r>
              <a:rPr lang="de-DE" dirty="0" err="1"/>
              <a:t>Referentinnenteam</a:t>
            </a:r>
            <a:r>
              <a:rPr lang="de-DE" dirty="0"/>
              <a:t> im Praxisreferat zur Seite. </a:t>
            </a:r>
          </a:p>
          <a:p>
            <a:pPr marL="0" indent="0">
              <a:buNone/>
            </a:pPr>
            <a:endParaRPr lang="de-DE" dirty="0"/>
          </a:p>
        </p:txBody>
      </p:sp>
      <p:sp>
        <p:nvSpPr>
          <p:cNvPr id="4" name="Textplatzhalter 3">
            <a:extLst>
              <a:ext uri="{FF2B5EF4-FFF2-40B4-BE49-F238E27FC236}">
                <a16:creationId xmlns:a16="http://schemas.microsoft.com/office/drawing/2014/main" id="{9F56C9F6-0C85-4D76-AB8C-F99158DF06B9}"/>
              </a:ext>
            </a:extLst>
          </p:cNvPr>
          <p:cNvSpPr>
            <a:spLocks noGrp="1"/>
          </p:cNvSpPr>
          <p:nvPr>
            <p:ph type="body" sz="quarter" idx="19"/>
          </p:nvPr>
        </p:nvSpPr>
        <p:spPr/>
        <p:txBody>
          <a:bodyPr/>
          <a:lstStyle/>
          <a:p>
            <a:endParaRPr lang="de-DE"/>
          </a:p>
        </p:txBody>
      </p:sp>
      <p:sp>
        <p:nvSpPr>
          <p:cNvPr id="5" name="Fußzeilenplatzhalter 4">
            <a:extLst>
              <a:ext uri="{FF2B5EF4-FFF2-40B4-BE49-F238E27FC236}">
                <a16:creationId xmlns:a16="http://schemas.microsoft.com/office/drawing/2014/main" id="{CBD02365-21B1-47B9-8A71-4858CB5DA76A}"/>
              </a:ext>
            </a:extLst>
          </p:cNvPr>
          <p:cNvSpPr>
            <a:spLocks noGrp="1"/>
          </p:cNvSpPr>
          <p:nvPr>
            <p:ph type="ftr" sz="quarter" idx="3"/>
          </p:nvPr>
        </p:nvSpPr>
        <p:spPr/>
        <p:txBody>
          <a:bodyPr/>
          <a:lstStyle/>
          <a:p>
            <a:r>
              <a:rPr lang="de-DE"/>
              <a:t>Frankfurt University of Applied Sciences | Titel der Vorlesung | Name des/der Autors*in</a:t>
            </a:r>
            <a:endParaRPr lang="de-DE" dirty="0"/>
          </a:p>
        </p:txBody>
      </p:sp>
      <p:sp>
        <p:nvSpPr>
          <p:cNvPr id="6" name="Foliennummernplatzhalter 5">
            <a:extLst>
              <a:ext uri="{FF2B5EF4-FFF2-40B4-BE49-F238E27FC236}">
                <a16:creationId xmlns:a16="http://schemas.microsoft.com/office/drawing/2014/main" id="{2B4B0E14-7E88-4219-88DF-76DAA80C0984}"/>
              </a:ext>
            </a:extLst>
          </p:cNvPr>
          <p:cNvSpPr>
            <a:spLocks noGrp="1"/>
          </p:cNvSpPr>
          <p:nvPr>
            <p:ph type="sldNum" sz="quarter" idx="4"/>
          </p:nvPr>
        </p:nvSpPr>
        <p:spPr/>
        <p:txBody>
          <a:bodyPr/>
          <a:lstStyle/>
          <a:p>
            <a:fld id="{EAAFE162-9B91-6241-A884-AA4FA269C53E}" type="slidenum">
              <a:rPr lang="de-DE" smtClean="0"/>
              <a:pPr/>
              <a:t>18</a:t>
            </a:fld>
            <a:endParaRPr lang="de-DE" dirty="0"/>
          </a:p>
        </p:txBody>
      </p:sp>
      <p:sp>
        <p:nvSpPr>
          <p:cNvPr id="7" name="Datumsplatzhalter 6">
            <a:extLst>
              <a:ext uri="{FF2B5EF4-FFF2-40B4-BE49-F238E27FC236}">
                <a16:creationId xmlns:a16="http://schemas.microsoft.com/office/drawing/2014/main" id="{DB0FF3DD-1A78-4E22-A0E7-0C578F30BF99}"/>
              </a:ext>
            </a:extLst>
          </p:cNvPr>
          <p:cNvSpPr>
            <a:spLocks noGrp="1"/>
          </p:cNvSpPr>
          <p:nvPr>
            <p:ph type="dt" sz="half" idx="2"/>
          </p:nvPr>
        </p:nvSpPr>
        <p:spPr/>
        <p:txBody>
          <a:bodyPr/>
          <a:lstStyle/>
          <a:p>
            <a:fld id="{20B0E964-0B9A-49D2-A9EA-767F7F35186F}" type="datetime1">
              <a:rPr lang="de-DE" smtClean="0"/>
              <a:t>22.11.2024</a:t>
            </a:fld>
            <a:endParaRPr lang="de-DE" dirty="0"/>
          </a:p>
        </p:txBody>
      </p:sp>
      <p:sp>
        <p:nvSpPr>
          <p:cNvPr id="8" name="Titel 7">
            <a:extLst>
              <a:ext uri="{FF2B5EF4-FFF2-40B4-BE49-F238E27FC236}">
                <a16:creationId xmlns:a16="http://schemas.microsoft.com/office/drawing/2014/main" id="{C83A66B2-D910-46EE-8E65-C0DF24FCB8B5}"/>
              </a:ext>
            </a:extLst>
          </p:cNvPr>
          <p:cNvSpPr>
            <a:spLocks noGrp="1"/>
          </p:cNvSpPr>
          <p:nvPr>
            <p:ph type="title"/>
          </p:nvPr>
        </p:nvSpPr>
        <p:spPr/>
        <p:txBody>
          <a:bodyPr/>
          <a:lstStyle/>
          <a:p>
            <a:r>
              <a:rPr lang="de-DE" dirty="0"/>
              <a:t>Häufige Fragen zum Anerkennungsjahr</a:t>
            </a:r>
          </a:p>
        </p:txBody>
      </p:sp>
    </p:spTree>
    <p:extLst>
      <p:ext uri="{BB962C8B-B14F-4D97-AF65-F5344CB8AC3E}">
        <p14:creationId xmlns:p14="http://schemas.microsoft.com/office/powerpoint/2010/main" val="12982511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283F5FE4-32E5-4F01-8626-6778EC68CE69}"/>
              </a:ext>
            </a:extLst>
          </p:cNvPr>
          <p:cNvSpPr>
            <a:spLocks noGrp="1"/>
          </p:cNvSpPr>
          <p:nvPr>
            <p:ph type="body" sz="quarter" idx="17"/>
          </p:nvPr>
        </p:nvSpPr>
        <p:spPr/>
        <p:txBody>
          <a:bodyPr/>
          <a:lstStyle/>
          <a:p>
            <a:pPr marL="0" indent="0">
              <a:buNone/>
            </a:pPr>
            <a:r>
              <a:rPr lang="de-DE" b="1" dirty="0"/>
              <a:t>Wie häufig darf im Anerkennungsjahr fehlen?</a:t>
            </a:r>
          </a:p>
          <a:p>
            <a:pPr marL="0" indent="0">
              <a:buNone/>
            </a:pPr>
            <a:endParaRPr lang="de-DE" dirty="0"/>
          </a:p>
          <a:p>
            <a:pPr marL="0" indent="0">
              <a:buNone/>
            </a:pPr>
            <a:r>
              <a:rPr lang="de-DE" dirty="0"/>
              <a:t>Im Anerkennungsjahr dürfen Sie 20 Tage fehlen, ohne dass sich Ihr Anerkennungsjahr verlängert. Darüber hinaus gehende Fehltage sind nachzuarbeiten. </a:t>
            </a:r>
          </a:p>
        </p:txBody>
      </p:sp>
      <p:sp>
        <p:nvSpPr>
          <p:cNvPr id="3" name="Textplatzhalter 2">
            <a:extLst>
              <a:ext uri="{FF2B5EF4-FFF2-40B4-BE49-F238E27FC236}">
                <a16:creationId xmlns:a16="http://schemas.microsoft.com/office/drawing/2014/main" id="{57A20124-2B08-4BBA-8DDE-6820B13BA394}"/>
              </a:ext>
            </a:extLst>
          </p:cNvPr>
          <p:cNvSpPr>
            <a:spLocks noGrp="1"/>
          </p:cNvSpPr>
          <p:nvPr>
            <p:ph type="body" sz="quarter" idx="33"/>
          </p:nvPr>
        </p:nvSpPr>
        <p:spPr/>
        <p:txBody>
          <a:bodyPr/>
          <a:lstStyle/>
          <a:p>
            <a:pPr marL="0" indent="0">
              <a:buNone/>
            </a:pPr>
            <a:r>
              <a:rPr lang="de-DE" b="1" dirty="0"/>
              <a:t>Gibt es eine Abschlussprüfung?</a:t>
            </a:r>
          </a:p>
          <a:p>
            <a:pPr marL="0" indent="0">
              <a:buNone/>
            </a:pPr>
            <a:r>
              <a:rPr lang="de-DE" dirty="0"/>
              <a:t>Ja, am Ende Ihres Anerkennungsjahres steht eine Prüfung. Diese besteht aus einem 30seitigen Praxisbericht und aus einer mündlichen Fachgespräch mit Prüfungscharakter, dem Kolloquium. </a:t>
            </a:r>
          </a:p>
          <a:p>
            <a:pPr marL="0" indent="0">
              <a:buNone/>
            </a:pPr>
            <a:endParaRPr lang="de-DE" dirty="0"/>
          </a:p>
        </p:txBody>
      </p:sp>
      <p:sp>
        <p:nvSpPr>
          <p:cNvPr id="4" name="Textplatzhalter 3">
            <a:extLst>
              <a:ext uri="{FF2B5EF4-FFF2-40B4-BE49-F238E27FC236}">
                <a16:creationId xmlns:a16="http://schemas.microsoft.com/office/drawing/2014/main" id="{9F56C9F6-0C85-4D76-AB8C-F99158DF06B9}"/>
              </a:ext>
            </a:extLst>
          </p:cNvPr>
          <p:cNvSpPr>
            <a:spLocks noGrp="1"/>
          </p:cNvSpPr>
          <p:nvPr>
            <p:ph type="body" sz="quarter" idx="19"/>
          </p:nvPr>
        </p:nvSpPr>
        <p:spPr/>
        <p:txBody>
          <a:bodyPr/>
          <a:lstStyle/>
          <a:p>
            <a:endParaRPr lang="de-DE"/>
          </a:p>
        </p:txBody>
      </p:sp>
      <p:sp>
        <p:nvSpPr>
          <p:cNvPr id="5" name="Fußzeilenplatzhalter 4">
            <a:extLst>
              <a:ext uri="{FF2B5EF4-FFF2-40B4-BE49-F238E27FC236}">
                <a16:creationId xmlns:a16="http://schemas.microsoft.com/office/drawing/2014/main" id="{CBD02365-21B1-47B9-8A71-4858CB5DA76A}"/>
              </a:ext>
            </a:extLst>
          </p:cNvPr>
          <p:cNvSpPr>
            <a:spLocks noGrp="1"/>
          </p:cNvSpPr>
          <p:nvPr>
            <p:ph type="ftr" sz="quarter" idx="3"/>
          </p:nvPr>
        </p:nvSpPr>
        <p:spPr/>
        <p:txBody>
          <a:bodyPr/>
          <a:lstStyle/>
          <a:p>
            <a:r>
              <a:rPr lang="de-DE"/>
              <a:t>Frankfurt University of Applied Sciences | Titel der Vorlesung | Name des/der Autors*in</a:t>
            </a:r>
            <a:endParaRPr lang="de-DE" dirty="0"/>
          </a:p>
        </p:txBody>
      </p:sp>
      <p:sp>
        <p:nvSpPr>
          <p:cNvPr id="6" name="Foliennummernplatzhalter 5">
            <a:extLst>
              <a:ext uri="{FF2B5EF4-FFF2-40B4-BE49-F238E27FC236}">
                <a16:creationId xmlns:a16="http://schemas.microsoft.com/office/drawing/2014/main" id="{2B4B0E14-7E88-4219-88DF-76DAA80C0984}"/>
              </a:ext>
            </a:extLst>
          </p:cNvPr>
          <p:cNvSpPr>
            <a:spLocks noGrp="1"/>
          </p:cNvSpPr>
          <p:nvPr>
            <p:ph type="sldNum" sz="quarter" idx="4"/>
          </p:nvPr>
        </p:nvSpPr>
        <p:spPr/>
        <p:txBody>
          <a:bodyPr/>
          <a:lstStyle/>
          <a:p>
            <a:fld id="{EAAFE162-9B91-6241-A884-AA4FA269C53E}" type="slidenum">
              <a:rPr lang="de-DE" smtClean="0"/>
              <a:pPr/>
              <a:t>19</a:t>
            </a:fld>
            <a:endParaRPr lang="de-DE" dirty="0"/>
          </a:p>
        </p:txBody>
      </p:sp>
      <p:sp>
        <p:nvSpPr>
          <p:cNvPr id="7" name="Datumsplatzhalter 6">
            <a:extLst>
              <a:ext uri="{FF2B5EF4-FFF2-40B4-BE49-F238E27FC236}">
                <a16:creationId xmlns:a16="http://schemas.microsoft.com/office/drawing/2014/main" id="{DB0FF3DD-1A78-4E22-A0E7-0C578F30BF99}"/>
              </a:ext>
            </a:extLst>
          </p:cNvPr>
          <p:cNvSpPr>
            <a:spLocks noGrp="1"/>
          </p:cNvSpPr>
          <p:nvPr>
            <p:ph type="dt" sz="half" idx="2"/>
          </p:nvPr>
        </p:nvSpPr>
        <p:spPr/>
        <p:txBody>
          <a:bodyPr/>
          <a:lstStyle/>
          <a:p>
            <a:fld id="{20B0E964-0B9A-49D2-A9EA-767F7F35186F}" type="datetime1">
              <a:rPr lang="de-DE" smtClean="0"/>
              <a:t>22.11.2024</a:t>
            </a:fld>
            <a:endParaRPr lang="de-DE" dirty="0"/>
          </a:p>
        </p:txBody>
      </p:sp>
      <p:sp>
        <p:nvSpPr>
          <p:cNvPr id="8" name="Titel 7">
            <a:extLst>
              <a:ext uri="{FF2B5EF4-FFF2-40B4-BE49-F238E27FC236}">
                <a16:creationId xmlns:a16="http://schemas.microsoft.com/office/drawing/2014/main" id="{C83A66B2-D910-46EE-8E65-C0DF24FCB8B5}"/>
              </a:ext>
            </a:extLst>
          </p:cNvPr>
          <p:cNvSpPr>
            <a:spLocks noGrp="1"/>
          </p:cNvSpPr>
          <p:nvPr>
            <p:ph type="title"/>
          </p:nvPr>
        </p:nvSpPr>
        <p:spPr/>
        <p:txBody>
          <a:bodyPr/>
          <a:lstStyle/>
          <a:p>
            <a:r>
              <a:rPr lang="de-DE" dirty="0"/>
              <a:t>Häufige Fragen zum Anerkennungsjahr</a:t>
            </a:r>
          </a:p>
        </p:txBody>
      </p:sp>
    </p:spTree>
    <p:extLst>
      <p:ext uri="{BB962C8B-B14F-4D97-AF65-F5344CB8AC3E}">
        <p14:creationId xmlns:p14="http://schemas.microsoft.com/office/powerpoint/2010/main" val="1161448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2FDA297-F2EA-492D-826F-E3FA967D8206}"/>
              </a:ext>
            </a:extLst>
          </p:cNvPr>
          <p:cNvSpPr>
            <a:spLocks noGrp="1"/>
          </p:cNvSpPr>
          <p:nvPr>
            <p:ph type="title"/>
          </p:nvPr>
        </p:nvSpPr>
        <p:spPr/>
        <p:txBody>
          <a:bodyPr>
            <a:normAutofit fontScale="90000"/>
          </a:bodyPr>
          <a:lstStyle/>
          <a:p>
            <a:r>
              <a:rPr lang="de-DE" dirty="0">
                <a:solidFill>
                  <a:schemeClr val="bg2"/>
                </a:solidFill>
              </a:rPr>
              <a:t>Ihr Weg zur staatlichen Anerkennung</a:t>
            </a:r>
          </a:p>
        </p:txBody>
      </p:sp>
      <p:graphicFrame>
        <p:nvGraphicFramePr>
          <p:cNvPr id="6" name="Inhaltsplatzhalter 3">
            <a:extLst>
              <a:ext uri="{FF2B5EF4-FFF2-40B4-BE49-F238E27FC236}">
                <a16:creationId xmlns:a16="http://schemas.microsoft.com/office/drawing/2014/main" id="{DA4B5088-4D30-4F9E-8BA5-3CBC633F664D}"/>
              </a:ext>
            </a:extLst>
          </p:cNvPr>
          <p:cNvGraphicFramePr>
            <a:graphicFrameLocks/>
          </p:cNvGraphicFramePr>
          <p:nvPr>
            <p:extLst>
              <p:ext uri="{D42A27DB-BD31-4B8C-83A1-F6EECF244321}">
                <p14:modId xmlns:p14="http://schemas.microsoft.com/office/powerpoint/2010/main" val="3525356912"/>
              </p:ext>
            </p:extLst>
          </p:nvPr>
        </p:nvGraphicFramePr>
        <p:xfrm>
          <a:off x="1249680" y="1381760"/>
          <a:ext cx="9164320" cy="48677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433327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platzhalter 8">
            <a:extLst>
              <a:ext uri="{FF2B5EF4-FFF2-40B4-BE49-F238E27FC236}">
                <a16:creationId xmlns:a16="http://schemas.microsoft.com/office/drawing/2014/main" id="{C67AEF25-A98F-4EA7-B38C-827C4E885870}"/>
              </a:ext>
            </a:extLst>
          </p:cNvPr>
          <p:cNvSpPr>
            <a:spLocks noGrp="1"/>
          </p:cNvSpPr>
          <p:nvPr>
            <p:ph type="body" sz="quarter" idx="13"/>
          </p:nvPr>
        </p:nvSpPr>
        <p:spPr/>
        <p:txBody>
          <a:bodyPr/>
          <a:lstStyle/>
          <a:p>
            <a:endParaRPr lang="de-DE"/>
          </a:p>
        </p:txBody>
      </p:sp>
      <p:sp>
        <p:nvSpPr>
          <p:cNvPr id="8" name="Titel 7">
            <a:extLst>
              <a:ext uri="{FF2B5EF4-FFF2-40B4-BE49-F238E27FC236}">
                <a16:creationId xmlns:a16="http://schemas.microsoft.com/office/drawing/2014/main" id="{226077A7-0596-4C38-B77D-0AE722B7B9FC}"/>
              </a:ext>
            </a:extLst>
          </p:cNvPr>
          <p:cNvSpPr>
            <a:spLocks noGrp="1"/>
          </p:cNvSpPr>
          <p:nvPr>
            <p:ph type="title"/>
          </p:nvPr>
        </p:nvSpPr>
        <p:spPr/>
        <p:txBody>
          <a:bodyPr/>
          <a:lstStyle/>
          <a:p>
            <a:r>
              <a:rPr lang="de-DE" dirty="0"/>
              <a:t>Ihr Weg ins Anerkennungsjahr!</a:t>
            </a:r>
          </a:p>
        </p:txBody>
      </p:sp>
      <p:sp>
        <p:nvSpPr>
          <p:cNvPr id="4" name="Fußzeilenplatzhalter 3">
            <a:extLst>
              <a:ext uri="{FF2B5EF4-FFF2-40B4-BE49-F238E27FC236}">
                <a16:creationId xmlns:a16="http://schemas.microsoft.com/office/drawing/2014/main" id="{82F407F1-3BAC-434F-BBBC-849D8722E5C2}"/>
              </a:ext>
            </a:extLst>
          </p:cNvPr>
          <p:cNvSpPr>
            <a:spLocks noGrp="1"/>
          </p:cNvSpPr>
          <p:nvPr>
            <p:ph type="ftr" sz="quarter" idx="4294967295"/>
          </p:nvPr>
        </p:nvSpPr>
        <p:spPr>
          <a:xfrm>
            <a:off x="2886075" y="6613525"/>
            <a:ext cx="9305925" cy="141288"/>
          </a:xfrm>
        </p:spPr>
        <p:txBody>
          <a:bodyPr/>
          <a:lstStyle/>
          <a:p>
            <a:r>
              <a:rPr lang="de-DE"/>
              <a:t>Frankfurt University of Applied Sciences | Titel der Vorlesung | Name des/der Autors*in</a:t>
            </a:r>
            <a:endParaRPr lang="de-DE" dirty="0"/>
          </a:p>
        </p:txBody>
      </p:sp>
      <p:sp>
        <p:nvSpPr>
          <p:cNvPr id="5" name="Foliennummernplatzhalter 4">
            <a:extLst>
              <a:ext uri="{FF2B5EF4-FFF2-40B4-BE49-F238E27FC236}">
                <a16:creationId xmlns:a16="http://schemas.microsoft.com/office/drawing/2014/main" id="{C3129AD2-E8BD-436F-A4BA-7FEF50CA1978}"/>
              </a:ext>
            </a:extLst>
          </p:cNvPr>
          <p:cNvSpPr>
            <a:spLocks noGrp="1"/>
          </p:cNvSpPr>
          <p:nvPr>
            <p:ph type="sldNum" sz="quarter" idx="4294967295"/>
          </p:nvPr>
        </p:nvSpPr>
        <p:spPr>
          <a:xfrm>
            <a:off x="0" y="6613525"/>
            <a:ext cx="619125" cy="141288"/>
          </a:xfrm>
        </p:spPr>
        <p:txBody>
          <a:bodyPr/>
          <a:lstStyle/>
          <a:p>
            <a:fld id="{EAAFE162-9B91-6241-A884-AA4FA269C53E}" type="slidenum">
              <a:rPr lang="de-DE" smtClean="0"/>
              <a:pPr/>
              <a:t>20</a:t>
            </a:fld>
            <a:endParaRPr lang="de-DE" dirty="0"/>
          </a:p>
        </p:txBody>
      </p:sp>
      <p:sp>
        <p:nvSpPr>
          <p:cNvPr id="6" name="Datumsplatzhalter 5">
            <a:extLst>
              <a:ext uri="{FF2B5EF4-FFF2-40B4-BE49-F238E27FC236}">
                <a16:creationId xmlns:a16="http://schemas.microsoft.com/office/drawing/2014/main" id="{53DB4B92-EE45-4791-89C1-B03D5C508221}"/>
              </a:ext>
            </a:extLst>
          </p:cNvPr>
          <p:cNvSpPr>
            <a:spLocks noGrp="1"/>
          </p:cNvSpPr>
          <p:nvPr>
            <p:ph type="dt" sz="half" idx="4294967295"/>
          </p:nvPr>
        </p:nvSpPr>
        <p:spPr>
          <a:xfrm>
            <a:off x="0" y="6613525"/>
            <a:ext cx="619125" cy="141288"/>
          </a:xfrm>
        </p:spPr>
        <p:txBody>
          <a:bodyPr/>
          <a:lstStyle/>
          <a:p>
            <a:fld id="{C66A86EB-5753-41E2-934D-0D1BB390EEEB}" type="datetime1">
              <a:rPr lang="de-DE" smtClean="0"/>
              <a:t>22.11.2024</a:t>
            </a:fld>
            <a:endParaRPr lang="de-DE" dirty="0"/>
          </a:p>
        </p:txBody>
      </p:sp>
    </p:spTree>
    <p:extLst>
      <p:ext uri="{BB962C8B-B14F-4D97-AF65-F5344CB8AC3E}">
        <p14:creationId xmlns:p14="http://schemas.microsoft.com/office/powerpoint/2010/main" val="31964883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platzhalter 4">
            <a:extLst>
              <a:ext uri="{FF2B5EF4-FFF2-40B4-BE49-F238E27FC236}">
                <a16:creationId xmlns:a16="http://schemas.microsoft.com/office/drawing/2014/main" id="{C38C6917-57A5-4DCC-AA5A-0C6008C84CD5}"/>
              </a:ext>
            </a:extLst>
          </p:cNvPr>
          <p:cNvSpPr>
            <a:spLocks noGrp="1"/>
          </p:cNvSpPr>
          <p:nvPr>
            <p:ph type="body" sz="quarter" idx="17"/>
          </p:nvPr>
        </p:nvSpPr>
        <p:spPr>
          <a:xfrm>
            <a:off x="527075" y="2105025"/>
            <a:ext cx="4836229" cy="4203495"/>
          </a:xfrm>
        </p:spPr>
        <p:txBody>
          <a:bodyPr/>
          <a:lstStyle/>
          <a:p>
            <a:pPr marL="457200" indent="-457200">
              <a:buFont typeface="+mj-lt"/>
              <a:buAutoNum type="arabicPeriod"/>
            </a:pPr>
            <a:r>
              <a:rPr lang="de-DE" dirty="0">
                <a:solidFill>
                  <a:schemeClr val="bg2"/>
                </a:solidFill>
              </a:rPr>
              <a:t>Abgabe: Mitteilung der Postanschrift im Praxisreferat</a:t>
            </a:r>
          </a:p>
          <a:p>
            <a:pPr marL="457200" indent="-457200">
              <a:buFont typeface="+mj-lt"/>
              <a:buAutoNum type="arabicPeriod"/>
            </a:pPr>
            <a:r>
              <a:rPr lang="de-DE" dirty="0">
                <a:solidFill>
                  <a:schemeClr val="bg2"/>
                </a:solidFill>
              </a:rPr>
              <a:t>Suchen einer Stelle für das Anerkennungsjahr</a:t>
            </a:r>
          </a:p>
          <a:p>
            <a:pPr marL="457200" indent="-457200">
              <a:buFont typeface="+mj-lt"/>
              <a:buAutoNum type="arabicPeriod"/>
            </a:pPr>
            <a:r>
              <a:rPr lang="de-DE" dirty="0">
                <a:solidFill>
                  <a:schemeClr val="bg2"/>
                </a:solidFill>
              </a:rPr>
              <a:t>Stelle muss anerkannt sein (Arbeitsfeld der sozialen Arbeit, mindestens drei hauptamtliche Kräfte im selben Betriebsteil tätig)</a:t>
            </a:r>
          </a:p>
          <a:p>
            <a:pPr marL="457200" indent="-457200">
              <a:buFont typeface="+mj-lt"/>
              <a:buAutoNum type="arabicPeriod"/>
            </a:pPr>
            <a:r>
              <a:rPr lang="de-DE" dirty="0">
                <a:solidFill>
                  <a:schemeClr val="bg2"/>
                </a:solidFill>
              </a:rPr>
              <a:t>Anleitung durch Berufsrollenträger muss sichergestellt sein</a:t>
            </a:r>
          </a:p>
          <a:p>
            <a:endParaRPr lang="de-DE" dirty="0">
              <a:solidFill>
                <a:schemeClr val="bg2"/>
              </a:solidFill>
            </a:endParaRPr>
          </a:p>
        </p:txBody>
      </p:sp>
      <p:sp>
        <p:nvSpPr>
          <p:cNvPr id="8" name="Textplatzhalter 7">
            <a:extLst>
              <a:ext uri="{FF2B5EF4-FFF2-40B4-BE49-F238E27FC236}">
                <a16:creationId xmlns:a16="http://schemas.microsoft.com/office/drawing/2014/main" id="{13D76FDF-2FBC-4471-B46E-33F36B69E73E}"/>
              </a:ext>
            </a:extLst>
          </p:cNvPr>
          <p:cNvSpPr>
            <a:spLocks noGrp="1"/>
          </p:cNvSpPr>
          <p:nvPr>
            <p:ph type="body" sz="quarter" idx="33"/>
          </p:nvPr>
        </p:nvSpPr>
        <p:spPr>
          <a:xfrm>
            <a:off x="6010929" y="2105025"/>
            <a:ext cx="5114271" cy="4203495"/>
          </a:xfrm>
        </p:spPr>
        <p:txBody>
          <a:bodyPr/>
          <a:lstStyle/>
          <a:p>
            <a:pPr marL="457200" indent="-457200">
              <a:buFont typeface="+mj-lt"/>
              <a:buAutoNum type="arabicPeriod" startAt="5"/>
            </a:pPr>
            <a:r>
              <a:rPr lang="de-DE" dirty="0">
                <a:solidFill>
                  <a:schemeClr val="bg2"/>
                </a:solidFill>
              </a:rPr>
              <a:t>Nachfrage, ob Stelle zugelassen ist (Praxisreferat)</a:t>
            </a:r>
          </a:p>
          <a:p>
            <a:pPr marL="457200" indent="-457200">
              <a:buFont typeface="+mj-lt"/>
              <a:buAutoNum type="arabicPeriod" startAt="5"/>
            </a:pPr>
            <a:r>
              <a:rPr lang="de-DE" dirty="0">
                <a:solidFill>
                  <a:schemeClr val="bg2"/>
                </a:solidFill>
              </a:rPr>
              <a:t>Arbeitsvertrag unterschreiben</a:t>
            </a:r>
          </a:p>
          <a:p>
            <a:pPr marL="457200" indent="-457200">
              <a:buFont typeface="+mj-lt"/>
              <a:buAutoNum type="arabicPeriod" startAt="5"/>
            </a:pPr>
            <a:r>
              <a:rPr lang="de-DE" dirty="0">
                <a:solidFill>
                  <a:schemeClr val="bg2"/>
                </a:solidFill>
              </a:rPr>
              <a:t>Anerkennungsjahr beim Praxisreferat anmelden (Unterlagen alle auf Homepage)</a:t>
            </a:r>
          </a:p>
          <a:p>
            <a:pPr marL="457200" indent="-457200">
              <a:buFont typeface="+mj-lt"/>
              <a:buAutoNum type="arabicPeriod" startAt="5"/>
            </a:pPr>
            <a:r>
              <a:rPr lang="de-DE" dirty="0">
                <a:solidFill>
                  <a:schemeClr val="bg2"/>
                </a:solidFill>
              </a:rPr>
              <a:t>Praxisbegleitveranstaltung suchen</a:t>
            </a:r>
          </a:p>
          <a:p>
            <a:pPr marL="457200" indent="-457200">
              <a:buFont typeface="+mj-lt"/>
              <a:buAutoNum type="arabicPeriod" startAt="5"/>
            </a:pPr>
            <a:r>
              <a:rPr lang="de-DE" dirty="0">
                <a:solidFill>
                  <a:schemeClr val="bg2"/>
                </a:solidFill>
              </a:rPr>
              <a:t>Ins Anerkennung starten!</a:t>
            </a:r>
          </a:p>
          <a:p>
            <a:endParaRPr lang="de-DE" dirty="0">
              <a:solidFill>
                <a:schemeClr val="bg2"/>
              </a:solidFill>
            </a:endParaRPr>
          </a:p>
        </p:txBody>
      </p:sp>
      <p:sp>
        <p:nvSpPr>
          <p:cNvPr id="2" name="Textplatzhalter 1">
            <a:extLst>
              <a:ext uri="{FF2B5EF4-FFF2-40B4-BE49-F238E27FC236}">
                <a16:creationId xmlns:a16="http://schemas.microsoft.com/office/drawing/2014/main" id="{D3DCE40E-77F8-412B-9CA6-AD31672018E3}"/>
              </a:ext>
            </a:extLst>
          </p:cNvPr>
          <p:cNvSpPr>
            <a:spLocks noGrp="1"/>
          </p:cNvSpPr>
          <p:nvPr>
            <p:ph type="body" sz="quarter" idx="19"/>
          </p:nvPr>
        </p:nvSpPr>
        <p:spPr/>
        <p:txBody>
          <a:bodyPr/>
          <a:lstStyle/>
          <a:p>
            <a:endParaRPr lang="de-DE"/>
          </a:p>
        </p:txBody>
      </p:sp>
      <p:sp>
        <p:nvSpPr>
          <p:cNvPr id="7" name="Titel 6">
            <a:extLst>
              <a:ext uri="{FF2B5EF4-FFF2-40B4-BE49-F238E27FC236}">
                <a16:creationId xmlns:a16="http://schemas.microsoft.com/office/drawing/2014/main" id="{337CD14B-6089-43C5-A2F0-6A104B58E4F9}"/>
              </a:ext>
            </a:extLst>
          </p:cNvPr>
          <p:cNvSpPr>
            <a:spLocks noGrp="1"/>
          </p:cNvSpPr>
          <p:nvPr>
            <p:ph type="title"/>
          </p:nvPr>
        </p:nvSpPr>
        <p:spPr/>
        <p:txBody>
          <a:bodyPr/>
          <a:lstStyle/>
          <a:p>
            <a:r>
              <a:rPr lang="de-DE" dirty="0">
                <a:solidFill>
                  <a:schemeClr val="bg2"/>
                </a:solidFill>
              </a:rPr>
              <a:t>Erster Teil geschafft – und jetzt?</a:t>
            </a:r>
            <a:br>
              <a:rPr lang="de-DE" dirty="0">
                <a:solidFill>
                  <a:schemeClr val="bg2"/>
                </a:solidFill>
              </a:rPr>
            </a:br>
            <a:r>
              <a:rPr lang="de-DE" dirty="0">
                <a:solidFill>
                  <a:schemeClr val="bg2"/>
                </a:solidFill>
              </a:rPr>
              <a:t>Ihr Weg ins Anerkennungsjahr</a:t>
            </a:r>
          </a:p>
        </p:txBody>
      </p:sp>
    </p:spTree>
    <p:extLst>
      <p:ext uri="{BB962C8B-B14F-4D97-AF65-F5344CB8AC3E}">
        <p14:creationId xmlns:p14="http://schemas.microsoft.com/office/powerpoint/2010/main" val="12801693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platzhalter 4">
            <a:extLst>
              <a:ext uri="{FF2B5EF4-FFF2-40B4-BE49-F238E27FC236}">
                <a16:creationId xmlns:a16="http://schemas.microsoft.com/office/drawing/2014/main" id="{C38C6917-57A5-4DCC-AA5A-0C6008C84CD5}"/>
              </a:ext>
            </a:extLst>
          </p:cNvPr>
          <p:cNvSpPr>
            <a:spLocks noGrp="1"/>
          </p:cNvSpPr>
          <p:nvPr>
            <p:ph type="body" sz="quarter" idx="17"/>
          </p:nvPr>
        </p:nvSpPr>
        <p:spPr/>
        <p:txBody>
          <a:bodyPr/>
          <a:lstStyle/>
          <a:p>
            <a:pPr marL="0" indent="0">
              <a:buNone/>
            </a:pPr>
            <a:r>
              <a:rPr lang="de-DE" dirty="0">
                <a:solidFill>
                  <a:schemeClr val="bg2"/>
                </a:solidFill>
              </a:rPr>
              <a:t>Woher bekomme ich die Unterlagen?</a:t>
            </a:r>
          </a:p>
          <a:p>
            <a:pPr marL="0" indent="0">
              <a:buNone/>
            </a:pPr>
            <a:endParaRPr lang="de-DE" dirty="0">
              <a:solidFill>
                <a:schemeClr val="bg2"/>
              </a:solidFill>
            </a:endParaRPr>
          </a:p>
          <a:p>
            <a:pPr marL="0" indent="0">
              <a:buNone/>
            </a:pPr>
            <a:r>
              <a:rPr lang="de-DE" dirty="0">
                <a:solidFill>
                  <a:schemeClr val="bg2"/>
                </a:solidFill>
              </a:rPr>
              <a:t>Alle Unterlagen und weitere Informationen finden Sie unter: </a:t>
            </a:r>
            <a:br>
              <a:rPr lang="de-DE" dirty="0">
                <a:solidFill>
                  <a:schemeClr val="bg2"/>
                </a:solidFill>
              </a:rPr>
            </a:br>
            <a:r>
              <a:rPr lang="de-DE" dirty="0">
                <a:solidFill>
                  <a:schemeClr val="bg2"/>
                </a:solidFill>
                <a:hlinkClick r:id="rId2"/>
              </a:rPr>
              <a:t>https://www.frankfurt-university.de/de/hochschule/fachbereich-4-soziale-arbeit-gesundheit/services-und-einrichtungen/praxisreferat-soziale-arbeit/</a:t>
            </a:r>
            <a:r>
              <a:rPr lang="de-DE" dirty="0">
                <a:solidFill>
                  <a:schemeClr val="bg2"/>
                </a:solidFill>
              </a:rPr>
              <a:t> </a:t>
            </a:r>
          </a:p>
          <a:p>
            <a:pPr marL="0" indent="0">
              <a:buNone/>
            </a:pPr>
            <a:endParaRPr lang="de-DE" dirty="0">
              <a:solidFill>
                <a:schemeClr val="bg2"/>
              </a:solidFill>
            </a:endParaRPr>
          </a:p>
        </p:txBody>
      </p:sp>
      <p:sp>
        <p:nvSpPr>
          <p:cNvPr id="9" name="Textplatzhalter 8">
            <a:extLst>
              <a:ext uri="{FF2B5EF4-FFF2-40B4-BE49-F238E27FC236}">
                <a16:creationId xmlns:a16="http://schemas.microsoft.com/office/drawing/2014/main" id="{243EFC43-2938-4367-A35D-4ECC284B1A90}"/>
              </a:ext>
            </a:extLst>
          </p:cNvPr>
          <p:cNvSpPr>
            <a:spLocks noGrp="1"/>
          </p:cNvSpPr>
          <p:nvPr>
            <p:ph type="body" sz="quarter" idx="33"/>
          </p:nvPr>
        </p:nvSpPr>
        <p:spPr>
          <a:xfrm>
            <a:off x="6010929" y="2105025"/>
            <a:ext cx="5723871" cy="4203495"/>
          </a:xfrm>
        </p:spPr>
        <p:txBody>
          <a:bodyPr/>
          <a:lstStyle/>
          <a:p>
            <a:pPr marL="0" indent="0">
              <a:buNone/>
            </a:pPr>
            <a:r>
              <a:rPr lang="de-DE" b="1" dirty="0" err="1">
                <a:solidFill>
                  <a:schemeClr val="bg2"/>
                </a:solidFill>
              </a:rPr>
              <a:t>Ansprechpartner:innen</a:t>
            </a:r>
            <a:r>
              <a:rPr lang="de-DE" b="1" dirty="0">
                <a:solidFill>
                  <a:schemeClr val="bg2"/>
                </a:solidFill>
              </a:rPr>
              <a:t> im Praxisreferat</a:t>
            </a:r>
          </a:p>
          <a:p>
            <a:pPr marL="0" indent="0">
              <a:buNone/>
            </a:pPr>
            <a:r>
              <a:rPr lang="de-DE" sz="2000" b="1" dirty="0">
                <a:solidFill>
                  <a:schemeClr val="bg2"/>
                </a:solidFill>
              </a:rPr>
              <a:t>Daniela Krause-Wack</a:t>
            </a:r>
            <a:br>
              <a:rPr lang="de-DE" sz="2000" dirty="0">
                <a:solidFill>
                  <a:schemeClr val="bg2"/>
                </a:solidFill>
              </a:rPr>
            </a:br>
            <a:r>
              <a:rPr lang="de-DE" sz="2000" dirty="0">
                <a:solidFill>
                  <a:schemeClr val="bg2"/>
                </a:solidFill>
              </a:rPr>
              <a:t>Tel.: 069 1533 – 2834</a:t>
            </a:r>
            <a:br>
              <a:rPr lang="de-DE" sz="2000" dirty="0">
                <a:solidFill>
                  <a:schemeClr val="bg2"/>
                </a:solidFill>
              </a:rPr>
            </a:br>
            <a:r>
              <a:rPr lang="de-DE" sz="2000" dirty="0">
                <a:solidFill>
                  <a:schemeClr val="bg2"/>
                </a:solidFill>
              </a:rPr>
              <a:t>E-Mail: </a:t>
            </a:r>
            <a:r>
              <a:rPr lang="de-DE" sz="2000" u="sng" dirty="0">
                <a:solidFill>
                  <a:schemeClr val="bg2"/>
                </a:solidFill>
                <a:hlinkClick r:id="rId3">
                  <a:extLst>
                    <a:ext uri="{A12FA001-AC4F-418D-AE19-62706E023703}">
                      <ahyp:hlinkClr xmlns:ahyp="http://schemas.microsoft.com/office/drawing/2018/hyperlinkcolor" val="tx"/>
                    </a:ext>
                  </a:extLst>
                </a:hlinkClick>
              </a:rPr>
              <a:t>daniela.krause-wack@fb4.fra-uas.de</a:t>
            </a:r>
            <a:endParaRPr lang="de-DE" sz="2000" dirty="0">
              <a:solidFill>
                <a:schemeClr val="bg2"/>
              </a:solidFill>
            </a:endParaRPr>
          </a:p>
          <a:p>
            <a:pPr marL="0" indent="0">
              <a:buNone/>
            </a:pPr>
            <a:r>
              <a:rPr lang="de-DE" sz="2000" u="sng" dirty="0">
                <a:solidFill>
                  <a:schemeClr val="bg2"/>
                </a:solidFill>
              </a:rPr>
              <a:t>Bis 12.07.2024</a:t>
            </a:r>
            <a:br>
              <a:rPr lang="de-DE" sz="2000" dirty="0">
                <a:solidFill>
                  <a:schemeClr val="bg2"/>
                </a:solidFill>
              </a:rPr>
            </a:br>
            <a:r>
              <a:rPr lang="de-DE" sz="2000" b="1" dirty="0">
                <a:solidFill>
                  <a:schemeClr val="bg2"/>
                </a:solidFill>
              </a:rPr>
              <a:t>Thomas Heynen</a:t>
            </a:r>
            <a:br>
              <a:rPr lang="de-DE" sz="2000" dirty="0">
                <a:solidFill>
                  <a:schemeClr val="bg2"/>
                </a:solidFill>
              </a:rPr>
            </a:br>
            <a:r>
              <a:rPr lang="de-DE" sz="2000" dirty="0">
                <a:solidFill>
                  <a:schemeClr val="bg2"/>
                </a:solidFill>
              </a:rPr>
              <a:t>Tel.: 069 1533 – 2810</a:t>
            </a:r>
            <a:br>
              <a:rPr lang="de-DE" sz="2000" dirty="0">
                <a:solidFill>
                  <a:schemeClr val="bg2"/>
                </a:solidFill>
              </a:rPr>
            </a:br>
            <a:r>
              <a:rPr lang="de-DE" sz="2000" dirty="0">
                <a:solidFill>
                  <a:schemeClr val="bg2"/>
                </a:solidFill>
              </a:rPr>
              <a:t>E-Mail: </a:t>
            </a:r>
            <a:r>
              <a:rPr lang="de-DE" sz="2000" dirty="0">
                <a:solidFill>
                  <a:schemeClr val="bg2"/>
                </a:solidFill>
                <a:hlinkClick r:id="rId4">
                  <a:extLst>
                    <a:ext uri="{A12FA001-AC4F-418D-AE19-62706E023703}">
                      <ahyp:hlinkClr xmlns:ahyp="http://schemas.microsoft.com/office/drawing/2018/hyperlinkcolor" val="tx"/>
                    </a:ext>
                  </a:extLst>
                </a:hlinkClick>
              </a:rPr>
              <a:t>heynen.thomas@fb4.fra-uas.de</a:t>
            </a:r>
            <a:endParaRPr lang="de-DE" sz="2000" dirty="0">
              <a:solidFill>
                <a:schemeClr val="bg2"/>
              </a:solidFill>
            </a:endParaRPr>
          </a:p>
          <a:p>
            <a:pPr marL="0" indent="0">
              <a:buNone/>
            </a:pPr>
            <a:r>
              <a:rPr lang="de-DE" sz="2000" b="1" dirty="0">
                <a:solidFill>
                  <a:schemeClr val="bg2"/>
                </a:solidFill>
              </a:rPr>
              <a:t>Antrage und Formulare bitte ins Postfach des Praxisreferates oder per Mail an: </a:t>
            </a:r>
            <a:r>
              <a:rPr lang="de-DE" sz="2000" b="1" dirty="0">
                <a:solidFill>
                  <a:schemeClr val="bg2"/>
                </a:solidFill>
                <a:hlinkClick r:id="rId5">
                  <a:extLst>
                    <a:ext uri="{A12FA001-AC4F-418D-AE19-62706E023703}">
                      <ahyp:hlinkClr xmlns:ahyp="http://schemas.microsoft.com/office/drawing/2018/hyperlinkcolor" val="tx"/>
                    </a:ext>
                  </a:extLst>
                </a:hlinkClick>
              </a:rPr>
              <a:t>praxisreferat_sozarb@fb.4-fra-uas.de</a:t>
            </a:r>
            <a:r>
              <a:rPr lang="de-DE" sz="2000" b="1" dirty="0">
                <a:solidFill>
                  <a:schemeClr val="bg2"/>
                </a:solidFill>
              </a:rPr>
              <a:t> </a:t>
            </a:r>
          </a:p>
          <a:p>
            <a:pPr marL="0" indent="0">
              <a:buNone/>
            </a:pPr>
            <a:endParaRPr lang="de-DE" dirty="0">
              <a:solidFill>
                <a:schemeClr val="bg2"/>
              </a:solidFill>
            </a:endParaRPr>
          </a:p>
        </p:txBody>
      </p:sp>
      <p:sp>
        <p:nvSpPr>
          <p:cNvPr id="6" name="Textplatzhalter 5">
            <a:extLst>
              <a:ext uri="{FF2B5EF4-FFF2-40B4-BE49-F238E27FC236}">
                <a16:creationId xmlns:a16="http://schemas.microsoft.com/office/drawing/2014/main" id="{FF447CC0-E30B-4B1A-8099-C672153F1F8F}"/>
              </a:ext>
            </a:extLst>
          </p:cNvPr>
          <p:cNvSpPr>
            <a:spLocks noGrp="1"/>
          </p:cNvSpPr>
          <p:nvPr>
            <p:ph type="body" sz="quarter" idx="19"/>
          </p:nvPr>
        </p:nvSpPr>
        <p:spPr/>
        <p:txBody>
          <a:bodyPr/>
          <a:lstStyle/>
          <a:p>
            <a:endParaRPr lang="de-DE" dirty="0"/>
          </a:p>
        </p:txBody>
      </p:sp>
      <p:sp>
        <p:nvSpPr>
          <p:cNvPr id="7" name="Titel 6">
            <a:extLst>
              <a:ext uri="{FF2B5EF4-FFF2-40B4-BE49-F238E27FC236}">
                <a16:creationId xmlns:a16="http://schemas.microsoft.com/office/drawing/2014/main" id="{337CD14B-6089-43C5-A2F0-6A104B58E4F9}"/>
              </a:ext>
            </a:extLst>
          </p:cNvPr>
          <p:cNvSpPr>
            <a:spLocks noGrp="1"/>
          </p:cNvSpPr>
          <p:nvPr>
            <p:ph type="title"/>
          </p:nvPr>
        </p:nvSpPr>
        <p:spPr/>
        <p:txBody>
          <a:bodyPr/>
          <a:lstStyle/>
          <a:p>
            <a:r>
              <a:rPr lang="de-DE" dirty="0">
                <a:solidFill>
                  <a:schemeClr val="bg2"/>
                </a:solidFill>
              </a:rPr>
              <a:t>Unterlagen und </a:t>
            </a:r>
            <a:r>
              <a:rPr lang="de-DE" dirty="0" err="1">
                <a:solidFill>
                  <a:schemeClr val="bg2"/>
                </a:solidFill>
              </a:rPr>
              <a:t>Ansprechpartner:innen</a:t>
            </a:r>
            <a:endParaRPr lang="de-DE" dirty="0">
              <a:solidFill>
                <a:schemeClr val="bg2"/>
              </a:solidFill>
            </a:endParaRPr>
          </a:p>
        </p:txBody>
      </p:sp>
    </p:spTree>
    <p:extLst>
      <p:ext uri="{BB962C8B-B14F-4D97-AF65-F5344CB8AC3E}">
        <p14:creationId xmlns:p14="http://schemas.microsoft.com/office/powerpoint/2010/main" val="25393385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5FB1A58A-082C-4771-8FC7-D0D921302671}"/>
              </a:ext>
            </a:extLst>
          </p:cNvPr>
          <p:cNvSpPr>
            <a:spLocks noGrp="1"/>
          </p:cNvSpPr>
          <p:nvPr>
            <p:ph type="body" sz="quarter" idx="13"/>
          </p:nvPr>
        </p:nvSpPr>
        <p:spPr>
          <a:xfrm>
            <a:off x="552450" y="2987644"/>
            <a:ext cx="6102349" cy="3424483"/>
          </a:xfrm>
        </p:spPr>
        <p:txBody>
          <a:bodyPr/>
          <a:lstStyle/>
          <a:p>
            <a:r>
              <a:rPr lang="de-DE" dirty="0">
                <a:latin typeface="Space Grotesk" pitchFamily="2" charset="77"/>
              </a:rPr>
              <a:t>Praxisreferat Soziale Arbeit</a:t>
            </a:r>
          </a:p>
          <a:p>
            <a:r>
              <a:rPr lang="de-DE" dirty="0">
                <a:latin typeface="Space Grotesk" pitchFamily="2" charset="77"/>
                <a:hlinkClick r:id="rId2"/>
              </a:rPr>
              <a:t>praxisreferat_sozarb@fb4.fra-uas.de</a:t>
            </a:r>
            <a:r>
              <a:rPr lang="de-DE" dirty="0">
                <a:latin typeface="Space Grotesk" pitchFamily="2" charset="77"/>
              </a:rPr>
              <a:t> </a:t>
            </a:r>
            <a:br>
              <a:rPr lang="de-DE" dirty="0">
                <a:latin typeface="Space Grotesk" pitchFamily="2" charset="77"/>
              </a:rPr>
            </a:br>
            <a:br>
              <a:rPr lang="de-DE" dirty="0">
                <a:latin typeface="Space Grotesk" pitchFamily="2" charset="77"/>
              </a:rPr>
            </a:br>
            <a:r>
              <a:rPr lang="de-DE" dirty="0">
                <a:latin typeface="Space Grotesk" pitchFamily="2" charset="77"/>
              </a:rPr>
              <a:t>www.frankfurt-university.de</a:t>
            </a:r>
          </a:p>
        </p:txBody>
      </p:sp>
    </p:spTree>
    <p:extLst>
      <p:ext uri="{BB962C8B-B14F-4D97-AF65-F5344CB8AC3E}">
        <p14:creationId xmlns:p14="http://schemas.microsoft.com/office/powerpoint/2010/main" val="8581391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A5334E4C-CAC9-4132-8C73-ADA5D74CEAFF}"/>
              </a:ext>
            </a:extLst>
          </p:cNvPr>
          <p:cNvSpPr>
            <a:spLocks noGrp="1"/>
          </p:cNvSpPr>
          <p:nvPr>
            <p:ph type="body" sz="quarter" idx="17"/>
          </p:nvPr>
        </p:nvSpPr>
        <p:spPr/>
        <p:txBody>
          <a:bodyPr/>
          <a:lstStyle/>
          <a:p>
            <a:endParaRPr lang="de-DE" dirty="0"/>
          </a:p>
        </p:txBody>
      </p:sp>
      <p:sp>
        <p:nvSpPr>
          <p:cNvPr id="3" name="Textplatzhalter 2">
            <a:extLst>
              <a:ext uri="{FF2B5EF4-FFF2-40B4-BE49-F238E27FC236}">
                <a16:creationId xmlns:a16="http://schemas.microsoft.com/office/drawing/2014/main" id="{2EBAEF07-B047-44D8-B95A-A2E3DD7D63E7}"/>
              </a:ext>
            </a:extLst>
          </p:cNvPr>
          <p:cNvSpPr>
            <a:spLocks noGrp="1"/>
          </p:cNvSpPr>
          <p:nvPr>
            <p:ph type="body" sz="quarter" idx="19"/>
          </p:nvPr>
        </p:nvSpPr>
        <p:spPr/>
        <p:txBody>
          <a:bodyPr/>
          <a:lstStyle/>
          <a:p>
            <a:endParaRPr lang="de-DE"/>
          </a:p>
        </p:txBody>
      </p:sp>
      <p:sp>
        <p:nvSpPr>
          <p:cNvPr id="4" name="Fußzeilenplatzhalter 3">
            <a:extLst>
              <a:ext uri="{FF2B5EF4-FFF2-40B4-BE49-F238E27FC236}">
                <a16:creationId xmlns:a16="http://schemas.microsoft.com/office/drawing/2014/main" id="{E895206D-92C6-44B0-ACFD-BC35A22B266F}"/>
              </a:ext>
            </a:extLst>
          </p:cNvPr>
          <p:cNvSpPr>
            <a:spLocks noGrp="1"/>
          </p:cNvSpPr>
          <p:nvPr>
            <p:ph type="ftr" sz="quarter" idx="3"/>
          </p:nvPr>
        </p:nvSpPr>
        <p:spPr/>
        <p:txBody>
          <a:bodyPr/>
          <a:lstStyle/>
          <a:p>
            <a:r>
              <a:rPr lang="de-DE"/>
              <a:t>Frankfurt University of Applied Sciences | Titel der Vorlesung | Name des/der Autors*in</a:t>
            </a:r>
            <a:endParaRPr lang="de-DE" dirty="0"/>
          </a:p>
        </p:txBody>
      </p:sp>
      <p:sp>
        <p:nvSpPr>
          <p:cNvPr id="5" name="Foliennummernplatzhalter 4">
            <a:extLst>
              <a:ext uri="{FF2B5EF4-FFF2-40B4-BE49-F238E27FC236}">
                <a16:creationId xmlns:a16="http://schemas.microsoft.com/office/drawing/2014/main" id="{85525230-D56B-43A6-80DE-62A7D4D2C1E7}"/>
              </a:ext>
            </a:extLst>
          </p:cNvPr>
          <p:cNvSpPr>
            <a:spLocks noGrp="1"/>
          </p:cNvSpPr>
          <p:nvPr>
            <p:ph type="sldNum" sz="quarter" idx="4"/>
          </p:nvPr>
        </p:nvSpPr>
        <p:spPr/>
        <p:txBody>
          <a:bodyPr/>
          <a:lstStyle/>
          <a:p>
            <a:fld id="{EAAFE162-9B91-6241-A884-AA4FA269C53E}" type="slidenum">
              <a:rPr lang="de-DE" smtClean="0"/>
              <a:pPr/>
              <a:t>3</a:t>
            </a:fld>
            <a:endParaRPr lang="de-DE" dirty="0"/>
          </a:p>
        </p:txBody>
      </p:sp>
      <p:sp>
        <p:nvSpPr>
          <p:cNvPr id="6" name="Datumsplatzhalter 5">
            <a:extLst>
              <a:ext uri="{FF2B5EF4-FFF2-40B4-BE49-F238E27FC236}">
                <a16:creationId xmlns:a16="http://schemas.microsoft.com/office/drawing/2014/main" id="{0852CB74-62FF-44C3-BA23-2725DEEFD30B}"/>
              </a:ext>
            </a:extLst>
          </p:cNvPr>
          <p:cNvSpPr>
            <a:spLocks noGrp="1"/>
          </p:cNvSpPr>
          <p:nvPr>
            <p:ph type="dt" sz="half" idx="2"/>
          </p:nvPr>
        </p:nvSpPr>
        <p:spPr/>
        <p:txBody>
          <a:bodyPr/>
          <a:lstStyle/>
          <a:p>
            <a:fld id="{C66A86EB-5753-41E2-934D-0D1BB390EEEB}" type="datetime1">
              <a:rPr lang="de-DE" smtClean="0"/>
              <a:t>22.11.2024</a:t>
            </a:fld>
            <a:endParaRPr lang="de-DE" dirty="0"/>
          </a:p>
        </p:txBody>
      </p:sp>
      <p:sp>
        <p:nvSpPr>
          <p:cNvPr id="7" name="Titel 6">
            <a:extLst>
              <a:ext uri="{FF2B5EF4-FFF2-40B4-BE49-F238E27FC236}">
                <a16:creationId xmlns:a16="http://schemas.microsoft.com/office/drawing/2014/main" id="{130A7491-9ECA-4EDE-8E5C-45441A6AFD13}"/>
              </a:ext>
            </a:extLst>
          </p:cNvPr>
          <p:cNvSpPr>
            <a:spLocks noGrp="1"/>
          </p:cNvSpPr>
          <p:nvPr>
            <p:ph type="title"/>
          </p:nvPr>
        </p:nvSpPr>
        <p:spPr/>
        <p:txBody>
          <a:bodyPr/>
          <a:lstStyle/>
          <a:p>
            <a:r>
              <a:rPr lang="de-DE" dirty="0"/>
              <a:t>Stimmungsbarometer</a:t>
            </a:r>
            <a:br>
              <a:rPr lang="de-DE" dirty="0"/>
            </a:br>
            <a:r>
              <a:rPr lang="de-DE" dirty="0"/>
              <a:t>Wie geht es Ihnen zur Zeit? </a:t>
            </a:r>
          </a:p>
        </p:txBody>
      </p:sp>
    </p:spTree>
    <p:extLst>
      <p:ext uri="{BB962C8B-B14F-4D97-AF65-F5344CB8AC3E}">
        <p14:creationId xmlns:p14="http://schemas.microsoft.com/office/powerpoint/2010/main" val="20643817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platzhalter 4">
            <a:extLst>
              <a:ext uri="{FF2B5EF4-FFF2-40B4-BE49-F238E27FC236}">
                <a16:creationId xmlns:a16="http://schemas.microsoft.com/office/drawing/2014/main" id="{C38C6917-57A5-4DCC-AA5A-0C6008C84CD5}"/>
              </a:ext>
            </a:extLst>
          </p:cNvPr>
          <p:cNvSpPr>
            <a:spLocks noGrp="1"/>
          </p:cNvSpPr>
          <p:nvPr>
            <p:ph type="body" sz="quarter" idx="17"/>
          </p:nvPr>
        </p:nvSpPr>
        <p:spPr>
          <a:xfrm>
            <a:off x="552448" y="2163339"/>
            <a:ext cx="10294708" cy="4203495"/>
          </a:xfrm>
        </p:spPr>
        <p:txBody>
          <a:bodyPr/>
          <a:lstStyle/>
          <a:p>
            <a:pPr marL="342900" indent="-342900">
              <a:buFont typeface="Arial" pitchFamily="34" charset="0"/>
              <a:buChar char="•"/>
            </a:pPr>
            <a:r>
              <a:rPr lang="de-DE" dirty="0">
                <a:solidFill>
                  <a:schemeClr val="bg2"/>
                </a:solidFill>
              </a:rPr>
              <a:t>Sichert Qualitätsstandards </a:t>
            </a:r>
          </a:p>
          <a:p>
            <a:pPr marL="342900" indent="-342900">
              <a:buFont typeface="Arial" pitchFamily="34" charset="0"/>
              <a:buChar char="•"/>
            </a:pPr>
            <a:r>
              <a:rPr lang="de-DE" dirty="0">
                <a:solidFill>
                  <a:schemeClr val="bg2"/>
                </a:solidFill>
              </a:rPr>
              <a:t>Einstellungskriterium bei Ämtern und Behörden</a:t>
            </a:r>
          </a:p>
          <a:p>
            <a:pPr marL="342900" indent="-342900">
              <a:buFont typeface="Arial" pitchFamily="34" charset="0"/>
              <a:buChar char="•"/>
            </a:pPr>
            <a:r>
              <a:rPr lang="de-DE" dirty="0">
                <a:solidFill>
                  <a:schemeClr val="bg2"/>
                </a:solidFill>
              </a:rPr>
              <a:t>Hoheitliche Aufgaben</a:t>
            </a:r>
          </a:p>
          <a:p>
            <a:pPr marL="342900" indent="-342900">
              <a:buFont typeface="Arial" pitchFamily="34" charset="0"/>
              <a:buChar char="•"/>
            </a:pPr>
            <a:r>
              <a:rPr lang="de-DE" dirty="0">
                <a:solidFill>
                  <a:schemeClr val="bg2"/>
                </a:solidFill>
              </a:rPr>
              <a:t>Berufsschutz (Schweigepflicht § 203 StGB)</a:t>
            </a:r>
          </a:p>
          <a:p>
            <a:pPr marL="342900" indent="-342900">
              <a:buFont typeface="Arial" pitchFamily="34" charset="0"/>
              <a:buChar char="•"/>
            </a:pPr>
            <a:r>
              <a:rPr lang="de-DE" dirty="0">
                <a:solidFill>
                  <a:schemeClr val="bg2"/>
                </a:solidFill>
              </a:rPr>
              <a:t>Tarifliche Eingruppierung</a:t>
            </a:r>
          </a:p>
          <a:p>
            <a:pPr marL="342900" indent="-342900">
              <a:buFont typeface="Arial" pitchFamily="34" charset="0"/>
              <a:buChar char="•"/>
            </a:pPr>
            <a:r>
              <a:rPr lang="de-DE" dirty="0">
                <a:solidFill>
                  <a:schemeClr val="bg2"/>
                </a:solidFill>
              </a:rPr>
              <a:t>Alleinstellungsmerkmal gegenüber universitären Studiengängen</a:t>
            </a:r>
          </a:p>
          <a:p>
            <a:endParaRPr lang="de-DE" dirty="0">
              <a:solidFill>
                <a:schemeClr val="accent6"/>
              </a:solidFill>
            </a:endParaRPr>
          </a:p>
        </p:txBody>
      </p:sp>
      <p:sp>
        <p:nvSpPr>
          <p:cNvPr id="2" name="Textplatzhalter 1">
            <a:extLst>
              <a:ext uri="{FF2B5EF4-FFF2-40B4-BE49-F238E27FC236}">
                <a16:creationId xmlns:a16="http://schemas.microsoft.com/office/drawing/2014/main" id="{B59B63F5-3EA3-4CEF-B28B-D627FF277ACC}"/>
              </a:ext>
            </a:extLst>
          </p:cNvPr>
          <p:cNvSpPr>
            <a:spLocks noGrp="1"/>
          </p:cNvSpPr>
          <p:nvPr>
            <p:ph type="body" sz="quarter" idx="19"/>
          </p:nvPr>
        </p:nvSpPr>
        <p:spPr/>
        <p:txBody>
          <a:bodyPr/>
          <a:lstStyle/>
          <a:p>
            <a:endParaRPr lang="de-DE"/>
          </a:p>
        </p:txBody>
      </p:sp>
      <p:sp>
        <p:nvSpPr>
          <p:cNvPr id="7" name="Titel 6">
            <a:extLst>
              <a:ext uri="{FF2B5EF4-FFF2-40B4-BE49-F238E27FC236}">
                <a16:creationId xmlns:a16="http://schemas.microsoft.com/office/drawing/2014/main" id="{337CD14B-6089-43C5-A2F0-6A104B58E4F9}"/>
              </a:ext>
            </a:extLst>
          </p:cNvPr>
          <p:cNvSpPr>
            <a:spLocks noGrp="1"/>
          </p:cNvSpPr>
          <p:nvPr>
            <p:ph type="title"/>
          </p:nvPr>
        </p:nvSpPr>
        <p:spPr/>
        <p:txBody>
          <a:bodyPr/>
          <a:lstStyle/>
          <a:p>
            <a:r>
              <a:rPr lang="de-DE" dirty="0">
                <a:solidFill>
                  <a:schemeClr val="bg2"/>
                </a:solidFill>
              </a:rPr>
              <a:t>Vorteile der staatlichen </a:t>
            </a:r>
            <a:br>
              <a:rPr lang="de-DE" dirty="0">
                <a:solidFill>
                  <a:schemeClr val="bg2"/>
                </a:solidFill>
              </a:rPr>
            </a:br>
            <a:r>
              <a:rPr lang="de-DE" dirty="0">
                <a:solidFill>
                  <a:schemeClr val="bg2"/>
                </a:solidFill>
              </a:rPr>
              <a:t>Anerkennung</a:t>
            </a:r>
          </a:p>
        </p:txBody>
      </p:sp>
    </p:spTree>
    <p:extLst>
      <p:ext uri="{BB962C8B-B14F-4D97-AF65-F5344CB8AC3E}">
        <p14:creationId xmlns:p14="http://schemas.microsoft.com/office/powerpoint/2010/main" val="14732066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platzhalter 9">
            <a:extLst>
              <a:ext uri="{FF2B5EF4-FFF2-40B4-BE49-F238E27FC236}">
                <a16:creationId xmlns:a16="http://schemas.microsoft.com/office/drawing/2014/main" id="{9927C52E-ACB0-401E-849A-6D22A529ABC4}"/>
              </a:ext>
            </a:extLst>
          </p:cNvPr>
          <p:cNvSpPr>
            <a:spLocks noGrp="1"/>
          </p:cNvSpPr>
          <p:nvPr>
            <p:ph type="body" sz="quarter" idx="13"/>
          </p:nvPr>
        </p:nvSpPr>
        <p:spPr/>
        <p:txBody>
          <a:bodyPr/>
          <a:lstStyle/>
          <a:p>
            <a:endParaRPr lang="de-DE"/>
          </a:p>
        </p:txBody>
      </p:sp>
      <p:sp>
        <p:nvSpPr>
          <p:cNvPr id="8" name="Titel 7">
            <a:extLst>
              <a:ext uri="{FF2B5EF4-FFF2-40B4-BE49-F238E27FC236}">
                <a16:creationId xmlns:a16="http://schemas.microsoft.com/office/drawing/2014/main" id="{42883D76-DF03-4AEA-A513-0E366BE0B648}"/>
              </a:ext>
            </a:extLst>
          </p:cNvPr>
          <p:cNvSpPr>
            <a:spLocks noGrp="1"/>
          </p:cNvSpPr>
          <p:nvPr>
            <p:ph type="title"/>
          </p:nvPr>
        </p:nvSpPr>
        <p:spPr/>
        <p:txBody>
          <a:bodyPr/>
          <a:lstStyle/>
          <a:p>
            <a:r>
              <a:rPr lang="de-DE" dirty="0" err="1"/>
              <a:t>Anerkennungjahr</a:t>
            </a:r>
            <a:r>
              <a:rPr lang="de-DE" dirty="0"/>
              <a:t> </a:t>
            </a:r>
            <a:br>
              <a:rPr lang="de-DE" dirty="0"/>
            </a:br>
            <a:r>
              <a:rPr lang="de-DE" dirty="0"/>
              <a:t>Was ist das?</a:t>
            </a:r>
          </a:p>
        </p:txBody>
      </p:sp>
      <p:sp>
        <p:nvSpPr>
          <p:cNvPr id="4" name="Fußzeilenplatzhalter 3">
            <a:extLst>
              <a:ext uri="{FF2B5EF4-FFF2-40B4-BE49-F238E27FC236}">
                <a16:creationId xmlns:a16="http://schemas.microsoft.com/office/drawing/2014/main" id="{65E25989-20F8-40B9-B886-222F9C6EF4DB}"/>
              </a:ext>
            </a:extLst>
          </p:cNvPr>
          <p:cNvSpPr>
            <a:spLocks noGrp="1"/>
          </p:cNvSpPr>
          <p:nvPr>
            <p:ph type="ftr" sz="quarter" idx="4294967295"/>
          </p:nvPr>
        </p:nvSpPr>
        <p:spPr>
          <a:xfrm>
            <a:off x="2886075" y="6613525"/>
            <a:ext cx="9305925" cy="141288"/>
          </a:xfrm>
        </p:spPr>
        <p:txBody>
          <a:bodyPr/>
          <a:lstStyle/>
          <a:p>
            <a:r>
              <a:rPr lang="de-DE"/>
              <a:t>Frankfurt University of Applied Sciences | Titel der Vorlesung | Name des/der Autors*in</a:t>
            </a:r>
            <a:endParaRPr lang="de-DE" dirty="0"/>
          </a:p>
        </p:txBody>
      </p:sp>
      <p:sp>
        <p:nvSpPr>
          <p:cNvPr id="5" name="Foliennummernplatzhalter 4">
            <a:extLst>
              <a:ext uri="{FF2B5EF4-FFF2-40B4-BE49-F238E27FC236}">
                <a16:creationId xmlns:a16="http://schemas.microsoft.com/office/drawing/2014/main" id="{0E7C8EB1-C054-4D08-B8AC-612F82D97E18}"/>
              </a:ext>
            </a:extLst>
          </p:cNvPr>
          <p:cNvSpPr>
            <a:spLocks noGrp="1"/>
          </p:cNvSpPr>
          <p:nvPr>
            <p:ph type="sldNum" sz="quarter" idx="4294967295"/>
          </p:nvPr>
        </p:nvSpPr>
        <p:spPr>
          <a:xfrm>
            <a:off x="0" y="6613525"/>
            <a:ext cx="619125" cy="141288"/>
          </a:xfrm>
        </p:spPr>
        <p:txBody>
          <a:bodyPr/>
          <a:lstStyle/>
          <a:p>
            <a:fld id="{EAAFE162-9B91-6241-A884-AA4FA269C53E}" type="slidenum">
              <a:rPr lang="de-DE" smtClean="0"/>
              <a:pPr/>
              <a:t>5</a:t>
            </a:fld>
            <a:endParaRPr lang="de-DE" dirty="0"/>
          </a:p>
        </p:txBody>
      </p:sp>
      <p:sp>
        <p:nvSpPr>
          <p:cNvPr id="6" name="Datumsplatzhalter 5">
            <a:extLst>
              <a:ext uri="{FF2B5EF4-FFF2-40B4-BE49-F238E27FC236}">
                <a16:creationId xmlns:a16="http://schemas.microsoft.com/office/drawing/2014/main" id="{44B4FF15-C7EA-4A12-88C7-264F3A6F1FBC}"/>
              </a:ext>
            </a:extLst>
          </p:cNvPr>
          <p:cNvSpPr>
            <a:spLocks noGrp="1"/>
          </p:cNvSpPr>
          <p:nvPr>
            <p:ph type="dt" sz="half" idx="4294967295"/>
          </p:nvPr>
        </p:nvSpPr>
        <p:spPr>
          <a:xfrm>
            <a:off x="0" y="6613525"/>
            <a:ext cx="619125" cy="141288"/>
          </a:xfrm>
        </p:spPr>
        <p:txBody>
          <a:bodyPr/>
          <a:lstStyle/>
          <a:p>
            <a:fld id="{C66A86EB-5753-41E2-934D-0D1BB390EEEB}" type="datetime1">
              <a:rPr lang="de-DE" smtClean="0"/>
              <a:t>22.11.2024</a:t>
            </a:fld>
            <a:endParaRPr lang="de-DE" dirty="0"/>
          </a:p>
        </p:txBody>
      </p:sp>
    </p:spTree>
    <p:extLst>
      <p:ext uri="{BB962C8B-B14F-4D97-AF65-F5344CB8AC3E}">
        <p14:creationId xmlns:p14="http://schemas.microsoft.com/office/powerpoint/2010/main" val="25747729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platzhalter 4">
            <a:extLst>
              <a:ext uri="{FF2B5EF4-FFF2-40B4-BE49-F238E27FC236}">
                <a16:creationId xmlns:a16="http://schemas.microsoft.com/office/drawing/2014/main" id="{C38C6917-57A5-4DCC-AA5A-0C6008C84CD5}"/>
              </a:ext>
            </a:extLst>
          </p:cNvPr>
          <p:cNvSpPr>
            <a:spLocks noGrp="1"/>
          </p:cNvSpPr>
          <p:nvPr>
            <p:ph type="body" sz="quarter" idx="17"/>
          </p:nvPr>
        </p:nvSpPr>
        <p:spPr/>
        <p:txBody>
          <a:bodyPr/>
          <a:lstStyle/>
          <a:p>
            <a:r>
              <a:rPr lang="de-DE" dirty="0">
                <a:solidFill>
                  <a:schemeClr val="bg2"/>
                </a:solidFill>
              </a:rPr>
              <a:t>Einjährige sozialversicherungspflichtige Tätigkeit in Vollzeit in einer anerkannten Praxisstelle </a:t>
            </a:r>
          </a:p>
          <a:p>
            <a:r>
              <a:rPr lang="de-DE" dirty="0">
                <a:solidFill>
                  <a:schemeClr val="bg2"/>
                </a:solidFill>
              </a:rPr>
              <a:t>Heranführung an selbständiges Handeln als Sozialarbeiter*in unter fachlicher Anleitung</a:t>
            </a:r>
          </a:p>
          <a:p>
            <a:r>
              <a:rPr lang="de-DE" dirty="0">
                <a:solidFill>
                  <a:schemeClr val="bg2"/>
                </a:solidFill>
              </a:rPr>
              <a:t>Begleitung durch die Hochschule (Praxisreferat, Praxisbegleitveranstaltungen, Thementage)</a:t>
            </a:r>
          </a:p>
          <a:p>
            <a:pPr marL="342900" indent="-342900">
              <a:buFont typeface="Arial" panose="020B0604020202020204" pitchFamily="34" charset="0"/>
              <a:buChar char="•"/>
            </a:pPr>
            <a:r>
              <a:rPr lang="de-DE" dirty="0">
                <a:solidFill>
                  <a:schemeClr val="bg2"/>
                </a:solidFill>
              </a:rPr>
              <a:t>Angemessene Vergütung (nach TVöD – </a:t>
            </a:r>
            <a:r>
              <a:rPr lang="de-DE" dirty="0" err="1">
                <a:solidFill>
                  <a:schemeClr val="bg2"/>
                </a:solidFill>
              </a:rPr>
              <a:t>SuE</a:t>
            </a:r>
            <a:r>
              <a:rPr lang="de-DE" dirty="0">
                <a:solidFill>
                  <a:schemeClr val="bg2"/>
                </a:solidFill>
              </a:rPr>
              <a:t>-Praktikum) aktuell </a:t>
            </a:r>
            <a:r>
              <a:rPr lang="de-DE" b="1" dirty="0">
                <a:solidFill>
                  <a:schemeClr val="bg2"/>
                </a:solidFill>
              </a:rPr>
              <a:t>2026.21 € </a:t>
            </a:r>
            <a:r>
              <a:rPr lang="de-DE" dirty="0">
                <a:solidFill>
                  <a:schemeClr val="bg2"/>
                </a:solidFill>
              </a:rPr>
              <a:t>brutto </a:t>
            </a:r>
          </a:p>
        </p:txBody>
      </p:sp>
      <p:sp>
        <p:nvSpPr>
          <p:cNvPr id="2" name="Textplatzhalter 1">
            <a:extLst>
              <a:ext uri="{FF2B5EF4-FFF2-40B4-BE49-F238E27FC236}">
                <a16:creationId xmlns:a16="http://schemas.microsoft.com/office/drawing/2014/main" id="{6AE4FF18-78C7-46D2-BCF7-D7075086E99A}"/>
              </a:ext>
            </a:extLst>
          </p:cNvPr>
          <p:cNvSpPr>
            <a:spLocks noGrp="1"/>
          </p:cNvSpPr>
          <p:nvPr>
            <p:ph type="body" sz="quarter" idx="19"/>
          </p:nvPr>
        </p:nvSpPr>
        <p:spPr/>
        <p:txBody>
          <a:bodyPr/>
          <a:lstStyle/>
          <a:p>
            <a:endParaRPr lang="de-DE"/>
          </a:p>
        </p:txBody>
      </p:sp>
      <p:sp>
        <p:nvSpPr>
          <p:cNvPr id="7" name="Titel 6">
            <a:extLst>
              <a:ext uri="{FF2B5EF4-FFF2-40B4-BE49-F238E27FC236}">
                <a16:creationId xmlns:a16="http://schemas.microsoft.com/office/drawing/2014/main" id="{337CD14B-6089-43C5-A2F0-6A104B58E4F9}"/>
              </a:ext>
            </a:extLst>
          </p:cNvPr>
          <p:cNvSpPr>
            <a:spLocks noGrp="1"/>
          </p:cNvSpPr>
          <p:nvPr>
            <p:ph type="title"/>
          </p:nvPr>
        </p:nvSpPr>
        <p:spPr/>
        <p:txBody>
          <a:bodyPr/>
          <a:lstStyle/>
          <a:p>
            <a:r>
              <a:rPr lang="de-DE" dirty="0">
                <a:solidFill>
                  <a:schemeClr val="bg2"/>
                </a:solidFill>
              </a:rPr>
              <a:t>Anerkennungsjahr </a:t>
            </a:r>
            <a:br>
              <a:rPr lang="de-DE" dirty="0">
                <a:solidFill>
                  <a:schemeClr val="bg2"/>
                </a:solidFill>
              </a:rPr>
            </a:br>
            <a:r>
              <a:rPr lang="de-DE" dirty="0">
                <a:solidFill>
                  <a:schemeClr val="bg2"/>
                </a:solidFill>
              </a:rPr>
              <a:t>Was ist das?</a:t>
            </a:r>
          </a:p>
        </p:txBody>
      </p:sp>
    </p:spTree>
    <p:extLst>
      <p:ext uri="{BB962C8B-B14F-4D97-AF65-F5344CB8AC3E}">
        <p14:creationId xmlns:p14="http://schemas.microsoft.com/office/powerpoint/2010/main" val="8300785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a:extLst>
              <a:ext uri="{FF2B5EF4-FFF2-40B4-BE49-F238E27FC236}">
                <a16:creationId xmlns:a16="http://schemas.microsoft.com/office/drawing/2014/main" id="{083FCF96-20CE-4F1B-B896-CAD6127D17CE}"/>
              </a:ext>
            </a:extLst>
          </p:cNvPr>
          <p:cNvSpPr>
            <a:spLocks noGrp="1"/>
          </p:cNvSpPr>
          <p:nvPr>
            <p:ph type="body" sz="quarter" idx="19"/>
          </p:nvPr>
        </p:nvSpPr>
        <p:spPr/>
        <p:txBody>
          <a:bodyPr/>
          <a:lstStyle/>
          <a:p>
            <a:endParaRPr lang="de-DE" dirty="0"/>
          </a:p>
        </p:txBody>
      </p:sp>
      <p:sp>
        <p:nvSpPr>
          <p:cNvPr id="4" name="Fußzeilenplatzhalter 3">
            <a:extLst>
              <a:ext uri="{FF2B5EF4-FFF2-40B4-BE49-F238E27FC236}">
                <a16:creationId xmlns:a16="http://schemas.microsoft.com/office/drawing/2014/main" id="{0E037DA2-1FDB-45D0-A724-5FCA3451F507}"/>
              </a:ext>
            </a:extLst>
          </p:cNvPr>
          <p:cNvSpPr>
            <a:spLocks noGrp="1"/>
          </p:cNvSpPr>
          <p:nvPr>
            <p:ph type="ftr" sz="quarter" idx="3"/>
          </p:nvPr>
        </p:nvSpPr>
        <p:spPr/>
        <p:txBody>
          <a:bodyPr/>
          <a:lstStyle/>
          <a:p>
            <a:r>
              <a:rPr lang="de-DE"/>
              <a:t>Frankfurt University of Applied Sciences | Titel der Vorlesung | Name des/der Autors*in</a:t>
            </a:r>
            <a:endParaRPr lang="de-DE" dirty="0"/>
          </a:p>
        </p:txBody>
      </p:sp>
      <p:sp>
        <p:nvSpPr>
          <p:cNvPr id="5" name="Foliennummernplatzhalter 4">
            <a:extLst>
              <a:ext uri="{FF2B5EF4-FFF2-40B4-BE49-F238E27FC236}">
                <a16:creationId xmlns:a16="http://schemas.microsoft.com/office/drawing/2014/main" id="{996AA20C-C4E9-4CE9-8B43-5B08D4B715FC}"/>
              </a:ext>
            </a:extLst>
          </p:cNvPr>
          <p:cNvSpPr>
            <a:spLocks noGrp="1"/>
          </p:cNvSpPr>
          <p:nvPr>
            <p:ph type="sldNum" sz="quarter" idx="4"/>
          </p:nvPr>
        </p:nvSpPr>
        <p:spPr/>
        <p:txBody>
          <a:bodyPr/>
          <a:lstStyle/>
          <a:p>
            <a:fld id="{EAAFE162-9B91-6241-A884-AA4FA269C53E}" type="slidenum">
              <a:rPr lang="de-DE" smtClean="0"/>
              <a:pPr/>
              <a:t>7</a:t>
            </a:fld>
            <a:endParaRPr lang="de-DE" dirty="0"/>
          </a:p>
        </p:txBody>
      </p:sp>
      <p:sp>
        <p:nvSpPr>
          <p:cNvPr id="6" name="Datumsplatzhalter 5">
            <a:extLst>
              <a:ext uri="{FF2B5EF4-FFF2-40B4-BE49-F238E27FC236}">
                <a16:creationId xmlns:a16="http://schemas.microsoft.com/office/drawing/2014/main" id="{425D0AA2-8DB3-4020-BC6E-22299E20B781}"/>
              </a:ext>
            </a:extLst>
          </p:cNvPr>
          <p:cNvSpPr>
            <a:spLocks noGrp="1"/>
          </p:cNvSpPr>
          <p:nvPr>
            <p:ph type="dt" sz="half" idx="2"/>
          </p:nvPr>
        </p:nvSpPr>
        <p:spPr/>
        <p:txBody>
          <a:bodyPr/>
          <a:lstStyle/>
          <a:p>
            <a:fld id="{C66A86EB-5753-41E2-934D-0D1BB390EEEB}" type="datetime1">
              <a:rPr lang="de-DE" smtClean="0"/>
              <a:t>22.11.2024</a:t>
            </a:fld>
            <a:endParaRPr lang="de-DE" dirty="0"/>
          </a:p>
        </p:txBody>
      </p:sp>
      <p:sp>
        <p:nvSpPr>
          <p:cNvPr id="7" name="Titel 6">
            <a:extLst>
              <a:ext uri="{FF2B5EF4-FFF2-40B4-BE49-F238E27FC236}">
                <a16:creationId xmlns:a16="http://schemas.microsoft.com/office/drawing/2014/main" id="{5AC8BD01-2EF4-4B7F-A0C5-7C8185DD95C8}"/>
              </a:ext>
            </a:extLst>
          </p:cNvPr>
          <p:cNvSpPr>
            <a:spLocks noGrp="1"/>
          </p:cNvSpPr>
          <p:nvPr>
            <p:ph type="title"/>
          </p:nvPr>
        </p:nvSpPr>
        <p:spPr/>
        <p:txBody>
          <a:bodyPr/>
          <a:lstStyle/>
          <a:p>
            <a:r>
              <a:rPr lang="de-DE" dirty="0">
                <a:solidFill>
                  <a:schemeClr val="bg2"/>
                </a:solidFill>
              </a:rPr>
              <a:t>Anerkennungsjahr?</a:t>
            </a:r>
            <a:br>
              <a:rPr lang="de-DE" dirty="0">
                <a:solidFill>
                  <a:schemeClr val="bg2"/>
                </a:solidFill>
              </a:rPr>
            </a:br>
            <a:r>
              <a:rPr lang="de-DE" dirty="0">
                <a:solidFill>
                  <a:schemeClr val="bg2"/>
                </a:solidFill>
              </a:rPr>
              <a:t>Was gehört dazu?</a:t>
            </a:r>
          </a:p>
        </p:txBody>
      </p:sp>
      <p:graphicFrame>
        <p:nvGraphicFramePr>
          <p:cNvPr id="8" name="Diagramm 7">
            <a:extLst>
              <a:ext uri="{FF2B5EF4-FFF2-40B4-BE49-F238E27FC236}">
                <a16:creationId xmlns:a16="http://schemas.microsoft.com/office/drawing/2014/main" id="{BE2F50D1-9CD6-4B90-A147-BDC76450E6CC}"/>
              </a:ext>
            </a:extLst>
          </p:cNvPr>
          <p:cNvGraphicFramePr/>
          <p:nvPr>
            <p:extLst>
              <p:ext uri="{D42A27DB-BD31-4B8C-83A1-F6EECF244321}">
                <p14:modId xmlns:p14="http://schemas.microsoft.com/office/powerpoint/2010/main" val="2448175694"/>
              </p:ext>
            </p:extLst>
          </p:nvPr>
        </p:nvGraphicFramePr>
        <p:xfrm>
          <a:off x="722243" y="1977656"/>
          <a:ext cx="10198156" cy="45146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945783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a:extLst>
              <a:ext uri="{FF2B5EF4-FFF2-40B4-BE49-F238E27FC236}">
                <a16:creationId xmlns:a16="http://schemas.microsoft.com/office/drawing/2014/main" id="{083FCF96-20CE-4F1B-B896-CAD6127D17CE}"/>
              </a:ext>
            </a:extLst>
          </p:cNvPr>
          <p:cNvSpPr>
            <a:spLocks noGrp="1"/>
          </p:cNvSpPr>
          <p:nvPr>
            <p:ph type="body" sz="quarter" idx="19"/>
          </p:nvPr>
        </p:nvSpPr>
        <p:spPr/>
        <p:txBody>
          <a:bodyPr/>
          <a:lstStyle/>
          <a:p>
            <a:endParaRPr lang="de-DE" dirty="0"/>
          </a:p>
        </p:txBody>
      </p:sp>
      <p:sp>
        <p:nvSpPr>
          <p:cNvPr id="4" name="Fußzeilenplatzhalter 3">
            <a:extLst>
              <a:ext uri="{FF2B5EF4-FFF2-40B4-BE49-F238E27FC236}">
                <a16:creationId xmlns:a16="http://schemas.microsoft.com/office/drawing/2014/main" id="{0E037DA2-1FDB-45D0-A724-5FCA3451F507}"/>
              </a:ext>
            </a:extLst>
          </p:cNvPr>
          <p:cNvSpPr>
            <a:spLocks noGrp="1"/>
          </p:cNvSpPr>
          <p:nvPr>
            <p:ph type="ftr" sz="quarter" idx="3"/>
          </p:nvPr>
        </p:nvSpPr>
        <p:spPr/>
        <p:txBody>
          <a:bodyPr/>
          <a:lstStyle/>
          <a:p>
            <a:r>
              <a:rPr lang="de-DE"/>
              <a:t>Frankfurt University of Applied Sciences | Titel der Vorlesung | Name des/der Autors*in</a:t>
            </a:r>
            <a:endParaRPr lang="de-DE" dirty="0"/>
          </a:p>
        </p:txBody>
      </p:sp>
      <p:sp>
        <p:nvSpPr>
          <p:cNvPr id="5" name="Foliennummernplatzhalter 4">
            <a:extLst>
              <a:ext uri="{FF2B5EF4-FFF2-40B4-BE49-F238E27FC236}">
                <a16:creationId xmlns:a16="http://schemas.microsoft.com/office/drawing/2014/main" id="{996AA20C-C4E9-4CE9-8B43-5B08D4B715FC}"/>
              </a:ext>
            </a:extLst>
          </p:cNvPr>
          <p:cNvSpPr>
            <a:spLocks noGrp="1"/>
          </p:cNvSpPr>
          <p:nvPr>
            <p:ph type="sldNum" sz="quarter" idx="4"/>
          </p:nvPr>
        </p:nvSpPr>
        <p:spPr/>
        <p:txBody>
          <a:bodyPr/>
          <a:lstStyle/>
          <a:p>
            <a:fld id="{EAAFE162-9B91-6241-A884-AA4FA269C53E}" type="slidenum">
              <a:rPr lang="de-DE" smtClean="0"/>
              <a:pPr/>
              <a:t>8</a:t>
            </a:fld>
            <a:endParaRPr lang="de-DE" dirty="0"/>
          </a:p>
        </p:txBody>
      </p:sp>
      <p:sp>
        <p:nvSpPr>
          <p:cNvPr id="6" name="Datumsplatzhalter 5">
            <a:extLst>
              <a:ext uri="{FF2B5EF4-FFF2-40B4-BE49-F238E27FC236}">
                <a16:creationId xmlns:a16="http://schemas.microsoft.com/office/drawing/2014/main" id="{425D0AA2-8DB3-4020-BC6E-22299E20B781}"/>
              </a:ext>
            </a:extLst>
          </p:cNvPr>
          <p:cNvSpPr>
            <a:spLocks noGrp="1"/>
          </p:cNvSpPr>
          <p:nvPr>
            <p:ph type="dt" sz="half" idx="2"/>
          </p:nvPr>
        </p:nvSpPr>
        <p:spPr/>
        <p:txBody>
          <a:bodyPr/>
          <a:lstStyle/>
          <a:p>
            <a:fld id="{C66A86EB-5753-41E2-934D-0D1BB390EEEB}" type="datetime1">
              <a:rPr lang="de-DE" smtClean="0"/>
              <a:t>22.11.2024</a:t>
            </a:fld>
            <a:endParaRPr lang="de-DE" dirty="0"/>
          </a:p>
        </p:txBody>
      </p:sp>
      <p:sp>
        <p:nvSpPr>
          <p:cNvPr id="7" name="Titel 6">
            <a:extLst>
              <a:ext uri="{FF2B5EF4-FFF2-40B4-BE49-F238E27FC236}">
                <a16:creationId xmlns:a16="http://schemas.microsoft.com/office/drawing/2014/main" id="{5AC8BD01-2EF4-4B7F-A0C5-7C8185DD95C8}"/>
              </a:ext>
            </a:extLst>
          </p:cNvPr>
          <p:cNvSpPr>
            <a:spLocks noGrp="1"/>
          </p:cNvSpPr>
          <p:nvPr>
            <p:ph type="title"/>
          </p:nvPr>
        </p:nvSpPr>
        <p:spPr/>
        <p:txBody>
          <a:bodyPr/>
          <a:lstStyle/>
          <a:p>
            <a:r>
              <a:rPr lang="de-DE" dirty="0">
                <a:solidFill>
                  <a:schemeClr val="bg2"/>
                </a:solidFill>
              </a:rPr>
              <a:t>Anerkennungsjahr?</a:t>
            </a:r>
            <a:br>
              <a:rPr lang="de-DE" dirty="0">
                <a:solidFill>
                  <a:schemeClr val="bg2"/>
                </a:solidFill>
              </a:rPr>
            </a:br>
            <a:r>
              <a:rPr lang="de-DE" dirty="0">
                <a:solidFill>
                  <a:schemeClr val="bg2"/>
                </a:solidFill>
              </a:rPr>
              <a:t>Inhaltliche Aspekte</a:t>
            </a:r>
          </a:p>
        </p:txBody>
      </p:sp>
      <p:graphicFrame>
        <p:nvGraphicFramePr>
          <p:cNvPr id="8" name="Diagramm 7">
            <a:extLst>
              <a:ext uri="{FF2B5EF4-FFF2-40B4-BE49-F238E27FC236}">
                <a16:creationId xmlns:a16="http://schemas.microsoft.com/office/drawing/2014/main" id="{BE2F50D1-9CD6-4B90-A147-BDC76450E6CC}"/>
              </a:ext>
            </a:extLst>
          </p:cNvPr>
          <p:cNvGraphicFramePr/>
          <p:nvPr>
            <p:extLst>
              <p:ext uri="{D42A27DB-BD31-4B8C-83A1-F6EECF244321}">
                <p14:modId xmlns:p14="http://schemas.microsoft.com/office/powerpoint/2010/main" val="763321301"/>
              </p:ext>
            </p:extLst>
          </p:nvPr>
        </p:nvGraphicFramePr>
        <p:xfrm>
          <a:off x="722243" y="2349795"/>
          <a:ext cx="10198156" cy="41424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35873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a:extLst>
              <a:ext uri="{FF2B5EF4-FFF2-40B4-BE49-F238E27FC236}">
                <a16:creationId xmlns:a16="http://schemas.microsoft.com/office/drawing/2014/main" id="{A4017479-D683-411C-86A6-DD894AB51A9F}"/>
              </a:ext>
            </a:extLst>
          </p:cNvPr>
          <p:cNvSpPr>
            <a:spLocks noGrp="1"/>
          </p:cNvSpPr>
          <p:nvPr>
            <p:ph type="body" sz="quarter" idx="19"/>
          </p:nvPr>
        </p:nvSpPr>
        <p:spPr/>
        <p:txBody>
          <a:bodyPr/>
          <a:lstStyle/>
          <a:p>
            <a:endParaRPr lang="de-DE"/>
          </a:p>
        </p:txBody>
      </p:sp>
      <p:sp>
        <p:nvSpPr>
          <p:cNvPr id="4" name="Fußzeilenplatzhalter 3">
            <a:extLst>
              <a:ext uri="{FF2B5EF4-FFF2-40B4-BE49-F238E27FC236}">
                <a16:creationId xmlns:a16="http://schemas.microsoft.com/office/drawing/2014/main" id="{B3E4D6C4-EF8B-4C85-9D33-ED269066AF07}"/>
              </a:ext>
            </a:extLst>
          </p:cNvPr>
          <p:cNvSpPr>
            <a:spLocks noGrp="1"/>
          </p:cNvSpPr>
          <p:nvPr>
            <p:ph type="ftr" sz="quarter" idx="3"/>
          </p:nvPr>
        </p:nvSpPr>
        <p:spPr/>
        <p:txBody>
          <a:bodyPr/>
          <a:lstStyle/>
          <a:p>
            <a:r>
              <a:rPr lang="de-DE" dirty="0"/>
              <a:t>Frankfurt University </a:t>
            </a:r>
            <a:r>
              <a:rPr lang="de-DE" dirty="0" err="1"/>
              <a:t>of</a:t>
            </a:r>
            <a:r>
              <a:rPr lang="de-DE" dirty="0"/>
              <a:t> Applied Sciences | Titel der Vorlesung | Daniela Krause-Wack</a:t>
            </a:r>
          </a:p>
        </p:txBody>
      </p:sp>
      <p:sp>
        <p:nvSpPr>
          <p:cNvPr id="5" name="Foliennummernplatzhalter 4">
            <a:extLst>
              <a:ext uri="{FF2B5EF4-FFF2-40B4-BE49-F238E27FC236}">
                <a16:creationId xmlns:a16="http://schemas.microsoft.com/office/drawing/2014/main" id="{9B158A6D-6727-4911-A605-20B5B9977779}"/>
              </a:ext>
            </a:extLst>
          </p:cNvPr>
          <p:cNvSpPr>
            <a:spLocks noGrp="1"/>
          </p:cNvSpPr>
          <p:nvPr>
            <p:ph type="sldNum" sz="quarter" idx="4"/>
          </p:nvPr>
        </p:nvSpPr>
        <p:spPr/>
        <p:txBody>
          <a:bodyPr/>
          <a:lstStyle/>
          <a:p>
            <a:fld id="{EAAFE162-9B91-6241-A884-AA4FA269C53E}" type="slidenum">
              <a:rPr lang="de-DE" smtClean="0"/>
              <a:pPr/>
              <a:t>9</a:t>
            </a:fld>
            <a:endParaRPr lang="de-DE" dirty="0"/>
          </a:p>
        </p:txBody>
      </p:sp>
      <p:sp>
        <p:nvSpPr>
          <p:cNvPr id="6" name="Datumsplatzhalter 5">
            <a:extLst>
              <a:ext uri="{FF2B5EF4-FFF2-40B4-BE49-F238E27FC236}">
                <a16:creationId xmlns:a16="http://schemas.microsoft.com/office/drawing/2014/main" id="{F91D50A4-6331-41E0-AF0A-B900CCEF39BA}"/>
              </a:ext>
            </a:extLst>
          </p:cNvPr>
          <p:cNvSpPr>
            <a:spLocks noGrp="1"/>
          </p:cNvSpPr>
          <p:nvPr>
            <p:ph type="dt" sz="half" idx="2"/>
          </p:nvPr>
        </p:nvSpPr>
        <p:spPr/>
        <p:txBody>
          <a:bodyPr/>
          <a:lstStyle/>
          <a:p>
            <a:fld id="{C66A86EB-5753-41E2-934D-0D1BB390EEEB}" type="datetime1">
              <a:rPr lang="de-DE" smtClean="0"/>
              <a:t>22.11.2024</a:t>
            </a:fld>
            <a:endParaRPr lang="de-DE" dirty="0"/>
          </a:p>
        </p:txBody>
      </p:sp>
      <p:sp>
        <p:nvSpPr>
          <p:cNvPr id="7" name="Titel 6">
            <a:extLst>
              <a:ext uri="{FF2B5EF4-FFF2-40B4-BE49-F238E27FC236}">
                <a16:creationId xmlns:a16="http://schemas.microsoft.com/office/drawing/2014/main" id="{337F3A82-02D4-4A03-AA05-6462751C0058}"/>
              </a:ext>
            </a:extLst>
          </p:cNvPr>
          <p:cNvSpPr>
            <a:spLocks noGrp="1"/>
          </p:cNvSpPr>
          <p:nvPr>
            <p:ph type="title"/>
          </p:nvPr>
        </p:nvSpPr>
        <p:spPr/>
        <p:txBody>
          <a:bodyPr/>
          <a:lstStyle/>
          <a:p>
            <a:r>
              <a:rPr lang="de-DE" dirty="0">
                <a:solidFill>
                  <a:schemeClr val="bg2"/>
                </a:solidFill>
              </a:rPr>
              <a:t>Anerkennungsjahr</a:t>
            </a:r>
            <a:br>
              <a:rPr lang="de-DE" dirty="0">
                <a:solidFill>
                  <a:schemeClr val="bg2"/>
                </a:solidFill>
              </a:rPr>
            </a:br>
            <a:r>
              <a:rPr lang="de-DE" dirty="0">
                <a:solidFill>
                  <a:schemeClr val="bg2"/>
                </a:solidFill>
              </a:rPr>
              <a:t>3 Phasen + Kolloquium</a:t>
            </a:r>
          </a:p>
        </p:txBody>
      </p:sp>
      <p:graphicFrame>
        <p:nvGraphicFramePr>
          <p:cNvPr id="8" name="Diagramm 7">
            <a:extLst>
              <a:ext uri="{FF2B5EF4-FFF2-40B4-BE49-F238E27FC236}">
                <a16:creationId xmlns:a16="http://schemas.microsoft.com/office/drawing/2014/main" id="{3B356953-FAA2-415C-84C1-151DA112110E}"/>
              </a:ext>
            </a:extLst>
          </p:cNvPr>
          <p:cNvGraphicFramePr/>
          <p:nvPr>
            <p:extLst>
              <p:ext uri="{D42A27DB-BD31-4B8C-83A1-F6EECF244321}">
                <p14:modId xmlns:p14="http://schemas.microsoft.com/office/powerpoint/2010/main" val="3191792134"/>
              </p:ext>
            </p:extLst>
          </p:nvPr>
        </p:nvGraphicFramePr>
        <p:xfrm>
          <a:off x="240295" y="1822151"/>
          <a:ext cx="11551212" cy="46007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30052877"/>
      </p:ext>
    </p:extLst>
  </p:cSld>
  <p:clrMapOvr>
    <a:masterClrMapping/>
  </p:clrMapOvr>
</p:sld>
</file>

<file path=ppt/theme/theme1.xml><?xml version="1.0" encoding="utf-8"?>
<a:theme xmlns:a="http://schemas.openxmlformats.org/drawingml/2006/main" name="1_Office">
  <a:themeElements>
    <a:clrScheme name="Fuas">
      <a:dk1>
        <a:srgbClr val="000000"/>
      </a:dk1>
      <a:lt1>
        <a:srgbClr val="FFFFFF"/>
      </a:lt1>
      <a:dk2>
        <a:srgbClr val="682282"/>
      </a:dk2>
      <a:lt2>
        <a:srgbClr val="015FA6"/>
      </a:lt2>
      <a:accent1>
        <a:srgbClr val="003A74"/>
      </a:accent1>
      <a:accent2>
        <a:srgbClr val="0A3D3A"/>
      </a:accent2>
      <a:accent3>
        <a:srgbClr val="FF91EC"/>
      </a:accent3>
      <a:accent4>
        <a:srgbClr val="00FE7C"/>
      </a:accent4>
      <a:accent5>
        <a:srgbClr val="FDFE00"/>
      </a:accent5>
      <a:accent6>
        <a:srgbClr val="02FEFF"/>
      </a:accent6>
      <a:hlink>
        <a:srgbClr val="461357"/>
      </a:hlink>
      <a:folHlink>
        <a:srgbClr val="5B1A40"/>
      </a:folHlink>
    </a:clrScheme>
    <a:fontScheme name="Office 2">
      <a:majorFont>
        <a:latin typeface="Space Grotesk Medium"/>
        <a:ea typeface=""/>
        <a:cs typeface=""/>
        <a:font script="Jpan" typeface="?? ????"/>
        <a:font script="Hang" typeface="?? ??"/>
        <a:font script="Hans" typeface="??"/>
        <a:font script="Hant" typeface="????"/>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Aptos Light"/>
        <a:ea typeface=""/>
        <a:cs typeface=""/>
        <a:font script="Jpan" typeface="?? ????"/>
        <a:font script="Hang" typeface="?? ??"/>
        <a:font script="Hans" typeface="??"/>
        <a:font script="Hant" typeface="????"/>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1599</Words>
  <Application>Microsoft Office PowerPoint</Application>
  <PresentationFormat>Breitbild</PresentationFormat>
  <Paragraphs>189</Paragraphs>
  <Slides>23</Slides>
  <Notes>0</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23</vt:i4>
      </vt:variant>
    </vt:vector>
  </HeadingPairs>
  <TitlesOfParts>
    <vt:vector size="30" baseType="lpstr">
      <vt:lpstr>Arial</vt:lpstr>
      <vt:lpstr>Space Grotesk Medium</vt:lpstr>
      <vt:lpstr>Calibri</vt:lpstr>
      <vt:lpstr>Aptos</vt:lpstr>
      <vt:lpstr>Space Grotesk</vt:lpstr>
      <vt:lpstr>Aptos Light</vt:lpstr>
      <vt:lpstr>1_Office</vt:lpstr>
      <vt:lpstr>Ihr Start  ins Anerkennungsjahr</vt:lpstr>
      <vt:lpstr>Ihr Weg zur staatlichen Anerkennung</vt:lpstr>
      <vt:lpstr>Stimmungsbarometer Wie geht es Ihnen zur Zeit? </vt:lpstr>
      <vt:lpstr>Vorteile der staatlichen  Anerkennung</vt:lpstr>
      <vt:lpstr>Anerkennungjahr  Was ist das?</vt:lpstr>
      <vt:lpstr>Anerkennungsjahr  Was ist das?</vt:lpstr>
      <vt:lpstr>Anerkennungsjahr? Was gehört dazu?</vt:lpstr>
      <vt:lpstr>Anerkennungsjahr? Inhaltliche Aspekte</vt:lpstr>
      <vt:lpstr>Anerkennungsjahr 3 Phasen + Kolloquium</vt:lpstr>
      <vt:lpstr>Die wichtigsten Infos im Überblick</vt:lpstr>
      <vt:lpstr>Häufige Fragen  zum Anerkennungsjahr</vt:lpstr>
      <vt:lpstr>Häufige Fragen zum Anerkennungsjahr</vt:lpstr>
      <vt:lpstr>Häufige Fragen zum Anerkennungsjahr</vt:lpstr>
      <vt:lpstr>Häufige Fragen zum Anerkennungsjahr</vt:lpstr>
      <vt:lpstr>Häufige Fragen zum Anerkennungsjahr</vt:lpstr>
      <vt:lpstr>Häufige Fragen zum Anerkennungsjahr</vt:lpstr>
      <vt:lpstr>Häufige Fragen zum Anerkennungsjahr</vt:lpstr>
      <vt:lpstr>Häufige Fragen zum Anerkennungsjahr</vt:lpstr>
      <vt:lpstr>Häufige Fragen zum Anerkennungsjahr</vt:lpstr>
      <vt:lpstr>Ihr Weg ins Anerkennungsjahr!</vt:lpstr>
      <vt:lpstr>Erster Teil geschafft – und jetzt? Ihr Weg ins Anerkennungsjahr</vt:lpstr>
      <vt:lpstr>Unterlagen und Ansprechpartner:innen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Quandel Staudt Design GmbH</dc:creator>
  <cp:lastModifiedBy>Krause-Wack, Daniela</cp:lastModifiedBy>
  <cp:revision>307</cp:revision>
  <dcterms:created xsi:type="dcterms:W3CDTF">2024-01-05T16:08:51Z</dcterms:created>
  <dcterms:modified xsi:type="dcterms:W3CDTF">2024-11-22T07:50:40Z</dcterms:modified>
</cp:coreProperties>
</file>