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4" r:id="rId8"/>
    <p:sldId id="279" r:id="rId9"/>
    <p:sldId id="285" r:id="rId10"/>
    <p:sldId id="291" r:id="rId11"/>
    <p:sldId id="293" r:id="rId12"/>
    <p:sldId id="294" r:id="rId13"/>
    <p:sldId id="295" r:id="rId14"/>
    <p:sldId id="296" r:id="rId15"/>
    <p:sldId id="307" r:id="rId1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36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3BBFEC7-E32F-4DCB-9F5E-4C3A19E8CA19}" type="datetimeFigureOut">
              <a:rPr lang="de-DE" smtClean="0"/>
              <a:pPr/>
              <a:t>27.01.2014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995A1A6-DA70-46A5-A66C-C5BB6550F081}" type="slidenum">
              <a:rPr lang="de-DE" smtClean="0"/>
              <a:pPr/>
              <a:t>‹Nr.›</a:t>
            </a:fld>
            <a:endParaRPr lang="de-DE"/>
          </a:p>
        </p:txBody>
      </p:sp>
    </p:spTree>
    <p:extLst>
      <p:ext uri="{BB962C8B-B14F-4D97-AF65-F5344CB8AC3E}">
        <p14:creationId xmlns:p14="http://schemas.microsoft.com/office/powerpoint/2010/main" val="3315258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3BBFEC7-E32F-4DCB-9F5E-4C3A19E8CA19}" type="datetimeFigureOut">
              <a:rPr lang="de-DE" smtClean="0"/>
              <a:pPr/>
              <a:t>27.01.2014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995A1A6-DA70-46A5-A66C-C5BB6550F081}" type="slidenum">
              <a:rPr lang="de-DE" smtClean="0"/>
              <a:pPr/>
              <a:t>‹Nr.›</a:t>
            </a:fld>
            <a:endParaRPr lang="de-DE"/>
          </a:p>
        </p:txBody>
      </p:sp>
    </p:spTree>
    <p:extLst>
      <p:ext uri="{BB962C8B-B14F-4D97-AF65-F5344CB8AC3E}">
        <p14:creationId xmlns:p14="http://schemas.microsoft.com/office/powerpoint/2010/main" val="2806740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3BBFEC7-E32F-4DCB-9F5E-4C3A19E8CA19}" type="datetimeFigureOut">
              <a:rPr lang="de-DE" smtClean="0"/>
              <a:pPr/>
              <a:t>27.01.2014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995A1A6-DA70-46A5-A66C-C5BB6550F081}" type="slidenum">
              <a:rPr lang="de-DE" smtClean="0"/>
              <a:pPr/>
              <a:t>‹Nr.›</a:t>
            </a:fld>
            <a:endParaRPr lang="de-DE"/>
          </a:p>
        </p:txBody>
      </p:sp>
    </p:spTree>
    <p:extLst>
      <p:ext uri="{BB962C8B-B14F-4D97-AF65-F5344CB8AC3E}">
        <p14:creationId xmlns:p14="http://schemas.microsoft.com/office/powerpoint/2010/main" val="1156881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3BBFEC7-E32F-4DCB-9F5E-4C3A19E8CA19}" type="datetimeFigureOut">
              <a:rPr lang="de-DE" smtClean="0"/>
              <a:pPr/>
              <a:t>27.01.2014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995A1A6-DA70-46A5-A66C-C5BB6550F081}" type="slidenum">
              <a:rPr lang="de-DE" smtClean="0"/>
              <a:pPr/>
              <a:t>‹Nr.›</a:t>
            </a:fld>
            <a:endParaRPr lang="de-DE"/>
          </a:p>
        </p:txBody>
      </p:sp>
    </p:spTree>
    <p:extLst>
      <p:ext uri="{BB962C8B-B14F-4D97-AF65-F5344CB8AC3E}">
        <p14:creationId xmlns:p14="http://schemas.microsoft.com/office/powerpoint/2010/main" val="2496969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13BBFEC7-E32F-4DCB-9F5E-4C3A19E8CA19}" type="datetimeFigureOut">
              <a:rPr lang="de-DE" smtClean="0"/>
              <a:pPr/>
              <a:t>27.01.2014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995A1A6-DA70-46A5-A66C-C5BB6550F081}" type="slidenum">
              <a:rPr lang="de-DE" smtClean="0"/>
              <a:pPr/>
              <a:t>‹Nr.›</a:t>
            </a:fld>
            <a:endParaRPr lang="de-DE"/>
          </a:p>
        </p:txBody>
      </p:sp>
    </p:spTree>
    <p:extLst>
      <p:ext uri="{BB962C8B-B14F-4D97-AF65-F5344CB8AC3E}">
        <p14:creationId xmlns:p14="http://schemas.microsoft.com/office/powerpoint/2010/main" val="3790696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3BBFEC7-E32F-4DCB-9F5E-4C3A19E8CA19}" type="datetimeFigureOut">
              <a:rPr lang="de-DE" smtClean="0"/>
              <a:pPr/>
              <a:t>27.01.2014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995A1A6-DA70-46A5-A66C-C5BB6550F081}" type="slidenum">
              <a:rPr lang="de-DE" smtClean="0"/>
              <a:pPr/>
              <a:t>‹Nr.›</a:t>
            </a:fld>
            <a:endParaRPr lang="de-DE"/>
          </a:p>
        </p:txBody>
      </p:sp>
    </p:spTree>
    <p:extLst>
      <p:ext uri="{BB962C8B-B14F-4D97-AF65-F5344CB8AC3E}">
        <p14:creationId xmlns:p14="http://schemas.microsoft.com/office/powerpoint/2010/main" val="981583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3BBFEC7-E32F-4DCB-9F5E-4C3A19E8CA19}" type="datetimeFigureOut">
              <a:rPr lang="de-DE" smtClean="0"/>
              <a:pPr/>
              <a:t>27.01.2014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7995A1A6-DA70-46A5-A66C-C5BB6550F081}" type="slidenum">
              <a:rPr lang="de-DE" smtClean="0"/>
              <a:pPr/>
              <a:t>‹Nr.›</a:t>
            </a:fld>
            <a:endParaRPr lang="de-DE"/>
          </a:p>
        </p:txBody>
      </p:sp>
    </p:spTree>
    <p:extLst>
      <p:ext uri="{BB962C8B-B14F-4D97-AF65-F5344CB8AC3E}">
        <p14:creationId xmlns:p14="http://schemas.microsoft.com/office/powerpoint/2010/main" val="1107437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3BBFEC7-E32F-4DCB-9F5E-4C3A19E8CA19}" type="datetimeFigureOut">
              <a:rPr lang="de-DE" smtClean="0"/>
              <a:pPr/>
              <a:t>27.01.2014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7995A1A6-DA70-46A5-A66C-C5BB6550F081}" type="slidenum">
              <a:rPr lang="de-DE" smtClean="0"/>
              <a:pPr/>
              <a:t>‹Nr.›</a:t>
            </a:fld>
            <a:endParaRPr lang="de-DE"/>
          </a:p>
        </p:txBody>
      </p:sp>
    </p:spTree>
    <p:extLst>
      <p:ext uri="{BB962C8B-B14F-4D97-AF65-F5344CB8AC3E}">
        <p14:creationId xmlns:p14="http://schemas.microsoft.com/office/powerpoint/2010/main" val="1544183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3BBFEC7-E32F-4DCB-9F5E-4C3A19E8CA19}" type="datetimeFigureOut">
              <a:rPr lang="de-DE" smtClean="0"/>
              <a:pPr/>
              <a:t>27.01.2014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7995A1A6-DA70-46A5-A66C-C5BB6550F081}" type="slidenum">
              <a:rPr lang="de-DE" smtClean="0"/>
              <a:pPr/>
              <a:t>‹Nr.›</a:t>
            </a:fld>
            <a:endParaRPr lang="de-DE"/>
          </a:p>
        </p:txBody>
      </p:sp>
    </p:spTree>
    <p:extLst>
      <p:ext uri="{BB962C8B-B14F-4D97-AF65-F5344CB8AC3E}">
        <p14:creationId xmlns:p14="http://schemas.microsoft.com/office/powerpoint/2010/main" val="1908844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13BBFEC7-E32F-4DCB-9F5E-4C3A19E8CA19}" type="datetimeFigureOut">
              <a:rPr lang="de-DE" smtClean="0"/>
              <a:pPr/>
              <a:t>27.01.2014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995A1A6-DA70-46A5-A66C-C5BB6550F081}" type="slidenum">
              <a:rPr lang="de-DE" smtClean="0"/>
              <a:pPr/>
              <a:t>‹Nr.›</a:t>
            </a:fld>
            <a:endParaRPr lang="de-DE"/>
          </a:p>
        </p:txBody>
      </p:sp>
    </p:spTree>
    <p:extLst>
      <p:ext uri="{BB962C8B-B14F-4D97-AF65-F5344CB8AC3E}">
        <p14:creationId xmlns:p14="http://schemas.microsoft.com/office/powerpoint/2010/main" val="2256859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13BBFEC7-E32F-4DCB-9F5E-4C3A19E8CA19}" type="datetimeFigureOut">
              <a:rPr lang="de-DE" smtClean="0"/>
              <a:pPr/>
              <a:t>27.01.2014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995A1A6-DA70-46A5-A66C-C5BB6550F081}" type="slidenum">
              <a:rPr lang="de-DE" smtClean="0"/>
              <a:pPr/>
              <a:t>‹Nr.›</a:t>
            </a:fld>
            <a:endParaRPr lang="de-DE"/>
          </a:p>
        </p:txBody>
      </p:sp>
    </p:spTree>
    <p:extLst>
      <p:ext uri="{BB962C8B-B14F-4D97-AF65-F5344CB8AC3E}">
        <p14:creationId xmlns:p14="http://schemas.microsoft.com/office/powerpoint/2010/main" val="3190288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BBFEC7-E32F-4DCB-9F5E-4C3A19E8CA19}" type="datetimeFigureOut">
              <a:rPr lang="de-DE" smtClean="0"/>
              <a:pPr/>
              <a:t>27.01.2014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95A1A6-DA70-46A5-A66C-C5BB6550F081}" type="slidenum">
              <a:rPr lang="de-DE" smtClean="0"/>
              <a:pPr/>
              <a:t>‹Nr.›</a:t>
            </a:fld>
            <a:endParaRPr lang="de-DE"/>
          </a:p>
        </p:txBody>
      </p:sp>
    </p:spTree>
    <p:extLst>
      <p:ext uri="{BB962C8B-B14F-4D97-AF65-F5344CB8AC3E}">
        <p14:creationId xmlns:p14="http://schemas.microsoft.com/office/powerpoint/2010/main" val="2031135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en.wikipedia.org/wiki/DuPont" TargetMode="External"/><Relationship Id="rId3" Type="http://schemas.openxmlformats.org/officeDocument/2006/relationships/hyperlink" Target="http://en.wikipedia.org/wiki/Para-aramid" TargetMode="External"/><Relationship Id="rId7" Type="http://schemas.openxmlformats.org/officeDocument/2006/relationships/hyperlink" Target="http://en.wikipedia.org/wiki/Technora" TargetMode="External"/><Relationship Id="rId2" Type="http://schemas.openxmlformats.org/officeDocument/2006/relationships/hyperlink" Target="http://en.wikipedia.org/wiki/Trademark" TargetMode="External"/><Relationship Id="rId1" Type="http://schemas.openxmlformats.org/officeDocument/2006/relationships/slideLayout" Target="../slideLayouts/slideLayout2.xml"/><Relationship Id="rId6" Type="http://schemas.openxmlformats.org/officeDocument/2006/relationships/hyperlink" Target="http://en.wikipedia.org/wiki/Nomex" TargetMode="External"/><Relationship Id="rId11" Type="http://schemas.openxmlformats.org/officeDocument/2006/relationships/hyperlink" Target="http://en.wikipedia.org/wiki/Composite_material" TargetMode="External"/><Relationship Id="rId5" Type="http://schemas.openxmlformats.org/officeDocument/2006/relationships/hyperlink" Target="http://en.wikipedia.org/wiki/Aramid" TargetMode="External"/><Relationship Id="rId10" Type="http://schemas.openxmlformats.org/officeDocument/2006/relationships/hyperlink" Target="http://en.wikipedia.org/wiki/Fabric" TargetMode="External"/><Relationship Id="rId4" Type="http://schemas.openxmlformats.org/officeDocument/2006/relationships/hyperlink" Target="http://en.wikipedia.org/wiki/Synthetic_fiber" TargetMode="External"/><Relationship Id="rId9" Type="http://schemas.openxmlformats.org/officeDocument/2006/relationships/hyperlink" Target="http://en.wikipedia.org/wiki/Kevlar"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Combat_helmet" TargetMode="External"/><Relationship Id="rId2" Type="http://schemas.openxmlformats.org/officeDocument/2006/relationships/hyperlink" Target="http://en.wikipedia.org/wiki/Personal_armor" TargetMode="External"/><Relationship Id="rId1" Type="http://schemas.openxmlformats.org/officeDocument/2006/relationships/slideLayout" Target="../slideLayouts/slideLayout2.xml"/><Relationship Id="rId5" Type="http://schemas.openxmlformats.org/officeDocument/2006/relationships/hyperlink" Target="http://en.wikipedia.org/wiki/Ballistic_vest" TargetMode="External"/><Relationship Id="rId4" Type="http://schemas.openxmlformats.org/officeDocument/2006/relationships/hyperlink" Target="http://en.wikipedia.org/wiki/Ballistic_face_mask"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Fire_poi" TargetMode="External"/><Relationship Id="rId2" Type="http://schemas.openxmlformats.org/officeDocument/2006/relationships/hyperlink" Target="http://en.wikipedia.org/wiki/Bicycle_tire" TargetMode="External"/><Relationship Id="rId1" Type="http://schemas.openxmlformats.org/officeDocument/2006/relationships/slideLayout" Target="../slideLayouts/slideLayout2.xml"/><Relationship Id="rId6" Type="http://schemas.openxmlformats.org/officeDocument/2006/relationships/hyperlink" Target="http://en.wikipedia.org/wiki/Wikipedia:Citation_needed" TargetMode="External"/><Relationship Id="rId5" Type="http://schemas.openxmlformats.org/officeDocument/2006/relationships/hyperlink" Target="http://en.wikipedia.org/wiki/Soap_Shoes" TargetMode="External"/><Relationship Id="rId4" Type="http://schemas.openxmlformats.org/officeDocument/2006/relationships/hyperlink" Target="http://en.wikipedia.org/wiki/Motorcycle_safety_clothing"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Polyethylene" TargetMode="External"/><Relationship Id="rId2" Type="http://schemas.openxmlformats.org/officeDocument/2006/relationships/hyperlink" Target="http://en.wikipedia.org/wiki/Kevla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en.wikipedia.org/wiki/Bellows" TargetMode="External"/><Relationship Id="rId3" Type="http://schemas.openxmlformats.org/officeDocument/2006/relationships/hyperlink" Target="http://en.wikipedia.org/wiki/Olympic_Stadium_(Montreal)" TargetMode="External"/><Relationship Id="rId7" Type="http://schemas.openxmlformats.org/officeDocument/2006/relationships/hyperlink" Target="http://en.wikipedia.org/wiki/Rubber" TargetMode="External"/><Relationship Id="rId2" Type="http://schemas.openxmlformats.org/officeDocument/2006/relationships/hyperlink" Target="http://en.wikipedia.org/wiki/Georgia_Institute_of_Technology" TargetMode="External"/><Relationship Id="rId1" Type="http://schemas.openxmlformats.org/officeDocument/2006/relationships/slideLayout" Target="../slideLayouts/slideLayout2.xml"/><Relationship Id="rId6" Type="http://schemas.openxmlformats.org/officeDocument/2006/relationships/hyperlink" Target="http://en.wikipedia.org/wiki/Wikipedia:Citation_needed" TargetMode="External"/><Relationship Id="rId5" Type="http://schemas.openxmlformats.org/officeDocument/2006/relationships/hyperlink" Target="http://en.wikipedia.org/wiki/Brake_pad" TargetMode="External"/><Relationship Id="rId10" Type="http://schemas.openxmlformats.org/officeDocument/2006/relationships/hyperlink" Target="http://en.wikipedia.org/wiki/Hose_(tubing)" TargetMode="External"/><Relationship Id="rId4" Type="http://schemas.openxmlformats.org/officeDocument/2006/relationships/hyperlink" Target="http://en.wikipedia.org/wiki/1976_Summer_Olympics" TargetMode="External"/><Relationship Id="rId9" Type="http://schemas.openxmlformats.org/officeDocument/2006/relationships/hyperlink" Target="http://en.wikipedia.org/wiki/Expansion_joint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smtClean="0"/>
              <a:t>English </a:t>
            </a:r>
            <a:r>
              <a:rPr lang="de-DE" dirty="0" err="1" smtClean="0"/>
              <a:t>for</a:t>
            </a:r>
            <a:r>
              <a:rPr lang="de-DE" dirty="0" smtClean="0"/>
              <a:t> Engineering</a:t>
            </a:r>
            <a:br>
              <a:rPr lang="de-DE" dirty="0" smtClean="0"/>
            </a:br>
            <a:r>
              <a:rPr lang="de-DE" dirty="0" smtClean="0"/>
              <a:t>Unit 2</a:t>
            </a:r>
            <a:br>
              <a:rPr lang="de-DE" dirty="0" smtClean="0"/>
            </a:br>
            <a:r>
              <a:rPr lang="de-DE" dirty="0" smtClean="0"/>
              <a:t>Materials Technology</a:t>
            </a:r>
            <a:endParaRPr lang="de-DE" dirty="0"/>
          </a:p>
        </p:txBody>
      </p:sp>
      <p:sp>
        <p:nvSpPr>
          <p:cNvPr id="3" name="Untertitel 2"/>
          <p:cNvSpPr>
            <a:spLocks noGrp="1"/>
          </p:cNvSpPr>
          <p:nvPr>
            <p:ph type="subTitle" idx="1"/>
          </p:nvPr>
        </p:nvSpPr>
        <p:spPr/>
        <p:txBody>
          <a:bodyPr/>
          <a:lstStyle/>
          <a:p>
            <a:r>
              <a:rPr lang="de-DE" dirty="0" smtClean="0"/>
              <a:t>Dr. James Slawney</a:t>
            </a:r>
            <a:endParaRPr lang="de-DE" dirty="0"/>
          </a:p>
        </p:txBody>
      </p:sp>
    </p:spTree>
    <p:extLst>
      <p:ext uri="{BB962C8B-B14F-4D97-AF65-F5344CB8AC3E}">
        <p14:creationId xmlns:p14="http://schemas.microsoft.com/office/powerpoint/2010/main" val="3649931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Answer</a:t>
            </a:r>
            <a:r>
              <a:rPr lang="de-DE" dirty="0" smtClean="0"/>
              <a:t> 8a) (p 18)</a:t>
            </a:r>
            <a:endParaRPr lang="de-DE" dirty="0"/>
          </a:p>
        </p:txBody>
      </p:sp>
      <p:sp>
        <p:nvSpPr>
          <p:cNvPr id="3" name="Inhaltsplatzhalter 2"/>
          <p:cNvSpPr>
            <a:spLocks noGrp="1"/>
          </p:cNvSpPr>
          <p:nvPr>
            <p:ph idx="1"/>
          </p:nvPr>
        </p:nvSpPr>
        <p:spPr/>
        <p:txBody>
          <a:bodyPr/>
          <a:lstStyle/>
          <a:p>
            <a:pPr marL="0" indent="0">
              <a:buNone/>
            </a:pPr>
            <a:r>
              <a:rPr lang="en-GB" dirty="0"/>
              <a:t>8 </a:t>
            </a:r>
            <a:r>
              <a:rPr lang="en-GB" dirty="0" smtClean="0"/>
              <a:t>a)  </a:t>
            </a:r>
            <a:r>
              <a:rPr lang="de-DE" b="1" dirty="0" err="1"/>
              <a:t>Kevlar</a:t>
            </a:r>
            <a:r>
              <a:rPr lang="de-DE" dirty="0"/>
              <a:t> </a:t>
            </a:r>
            <a:r>
              <a:rPr lang="de-DE" dirty="0" err="1"/>
              <a:t>is</a:t>
            </a:r>
            <a:r>
              <a:rPr lang="de-DE" dirty="0"/>
              <a:t> </a:t>
            </a:r>
            <a:r>
              <a:rPr lang="de-DE" dirty="0" err="1"/>
              <a:t>the</a:t>
            </a:r>
            <a:r>
              <a:rPr lang="de-DE" dirty="0"/>
              <a:t> registered </a:t>
            </a:r>
            <a:r>
              <a:rPr lang="de-DE" u="sng" dirty="0" err="1">
                <a:hlinkClick r:id="rId2" tooltip="Trademark"/>
              </a:rPr>
              <a:t>trademark</a:t>
            </a:r>
            <a:r>
              <a:rPr lang="de-DE" dirty="0"/>
              <a:t> </a:t>
            </a:r>
            <a:r>
              <a:rPr lang="de-DE" dirty="0" err="1"/>
              <a:t>for</a:t>
            </a:r>
            <a:r>
              <a:rPr lang="de-DE" dirty="0"/>
              <a:t> a </a:t>
            </a:r>
            <a:r>
              <a:rPr lang="de-DE" u="sng" dirty="0">
                <a:hlinkClick r:id="rId3" tooltip="Para-aramid"/>
              </a:rPr>
              <a:t>para-</a:t>
            </a:r>
            <a:r>
              <a:rPr lang="de-DE" u="sng" dirty="0" err="1">
                <a:hlinkClick r:id="rId3" tooltip="Para-aramid"/>
              </a:rPr>
              <a:t>aramid</a:t>
            </a:r>
            <a:r>
              <a:rPr lang="de-DE" dirty="0"/>
              <a:t> </a:t>
            </a:r>
            <a:r>
              <a:rPr lang="de-DE" u="sng" dirty="0" err="1">
                <a:hlinkClick r:id="rId4" tooltip="Synthetic fiber"/>
              </a:rPr>
              <a:t>synthetic</a:t>
            </a:r>
            <a:r>
              <a:rPr lang="de-DE" u="sng" dirty="0">
                <a:hlinkClick r:id="rId4" tooltip="Synthetic fiber"/>
              </a:rPr>
              <a:t> </a:t>
            </a:r>
            <a:r>
              <a:rPr lang="de-DE" u="sng" dirty="0" err="1">
                <a:hlinkClick r:id="rId4" tooltip="Synthetic fiber"/>
              </a:rPr>
              <a:t>fiber</a:t>
            </a:r>
            <a:r>
              <a:rPr lang="de-DE" dirty="0"/>
              <a:t>, </a:t>
            </a:r>
            <a:r>
              <a:rPr lang="de-DE" dirty="0" err="1"/>
              <a:t>related</a:t>
            </a:r>
            <a:r>
              <a:rPr lang="de-DE" dirty="0"/>
              <a:t> </a:t>
            </a:r>
            <a:r>
              <a:rPr lang="de-DE" dirty="0" err="1"/>
              <a:t>to</a:t>
            </a:r>
            <a:r>
              <a:rPr lang="de-DE" dirty="0"/>
              <a:t> </a:t>
            </a:r>
            <a:r>
              <a:rPr lang="de-DE" dirty="0" err="1"/>
              <a:t>other</a:t>
            </a:r>
            <a:r>
              <a:rPr lang="de-DE" dirty="0"/>
              <a:t> </a:t>
            </a:r>
            <a:r>
              <a:rPr lang="de-DE" u="sng" dirty="0" err="1">
                <a:hlinkClick r:id="rId5" tooltip="Aramid"/>
              </a:rPr>
              <a:t>aramids</a:t>
            </a:r>
            <a:r>
              <a:rPr lang="de-DE" dirty="0"/>
              <a:t> such </a:t>
            </a:r>
            <a:r>
              <a:rPr lang="de-DE" dirty="0" err="1"/>
              <a:t>as</a:t>
            </a:r>
            <a:r>
              <a:rPr lang="de-DE" dirty="0"/>
              <a:t> </a:t>
            </a:r>
            <a:r>
              <a:rPr lang="de-DE" u="sng" dirty="0" err="1">
                <a:hlinkClick r:id="rId6" tooltip="Nomex"/>
              </a:rPr>
              <a:t>Nomex</a:t>
            </a:r>
            <a:r>
              <a:rPr lang="de-DE" dirty="0"/>
              <a:t> </a:t>
            </a:r>
            <a:r>
              <a:rPr lang="de-DE" dirty="0" err="1"/>
              <a:t>and</a:t>
            </a:r>
            <a:r>
              <a:rPr lang="de-DE" dirty="0"/>
              <a:t> </a:t>
            </a:r>
            <a:r>
              <a:rPr lang="de-DE" u="sng" dirty="0" err="1">
                <a:hlinkClick r:id="rId7" tooltip="Technora"/>
              </a:rPr>
              <a:t>Technora</a:t>
            </a:r>
            <a:r>
              <a:rPr lang="de-DE" dirty="0"/>
              <a:t>. </a:t>
            </a:r>
            <a:r>
              <a:rPr lang="de-DE" dirty="0" err="1"/>
              <a:t>Developed</a:t>
            </a:r>
            <a:r>
              <a:rPr lang="de-DE" dirty="0"/>
              <a:t> </a:t>
            </a:r>
            <a:r>
              <a:rPr lang="de-DE" dirty="0" err="1"/>
              <a:t>at</a:t>
            </a:r>
            <a:r>
              <a:rPr lang="de-DE" dirty="0"/>
              <a:t> </a:t>
            </a:r>
            <a:r>
              <a:rPr lang="de-DE" u="sng" dirty="0">
                <a:hlinkClick r:id="rId8" tooltip="DuPont"/>
              </a:rPr>
              <a:t>DuPont</a:t>
            </a:r>
            <a:r>
              <a:rPr lang="de-DE" dirty="0"/>
              <a:t> in 1965,</a:t>
            </a:r>
            <a:r>
              <a:rPr lang="de-DE" u="sng" baseline="30000" dirty="0">
                <a:hlinkClick r:id="rId9"/>
              </a:rPr>
              <a:t>[1][2][3]</a:t>
            </a:r>
            <a:r>
              <a:rPr lang="de-DE" dirty="0"/>
              <a:t> </a:t>
            </a:r>
            <a:r>
              <a:rPr lang="de-DE" dirty="0" err="1"/>
              <a:t>this</a:t>
            </a:r>
            <a:r>
              <a:rPr lang="de-DE" dirty="0"/>
              <a:t> high </a:t>
            </a:r>
            <a:r>
              <a:rPr lang="de-DE" dirty="0" err="1"/>
              <a:t>strength</a:t>
            </a:r>
            <a:r>
              <a:rPr lang="de-DE" dirty="0"/>
              <a:t> material was </a:t>
            </a:r>
            <a:r>
              <a:rPr lang="de-DE" dirty="0" err="1"/>
              <a:t>first</a:t>
            </a:r>
            <a:r>
              <a:rPr lang="de-DE" dirty="0"/>
              <a:t> </a:t>
            </a:r>
            <a:r>
              <a:rPr lang="de-DE" dirty="0" err="1"/>
              <a:t>commercially</a:t>
            </a:r>
            <a:r>
              <a:rPr lang="de-DE" dirty="0"/>
              <a:t> </a:t>
            </a:r>
            <a:r>
              <a:rPr lang="de-DE" dirty="0" err="1"/>
              <a:t>used</a:t>
            </a:r>
            <a:r>
              <a:rPr lang="de-DE" dirty="0"/>
              <a:t> in </a:t>
            </a:r>
            <a:r>
              <a:rPr lang="de-DE" dirty="0" err="1"/>
              <a:t>the</a:t>
            </a:r>
            <a:r>
              <a:rPr lang="de-DE" dirty="0"/>
              <a:t> </a:t>
            </a:r>
            <a:r>
              <a:rPr lang="de-DE" dirty="0" err="1"/>
              <a:t>early</a:t>
            </a:r>
            <a:r>
              <a:rPr lang="de-DE" dirty="0"/>
              <a:t> 1970s </a:t>
            </a:r>
            <a:r>
              <a:rPr lang="de-DE" dirty="0" err="1"/>
              <a:t>as</a:t>
            </a:r>
            <a:r>
              <a:rPr lang="de-DE" dirty="0"/>
              <a:t> a </a:t>
            </a:r>
            <a:r>
              <a:rPr lang="de-DE" dirty="0" err="1"/>
              <a:t>replacement</a:t>
            </a:r>
            <a:r>
              <a:rPr lang="de-DE" dirty="0"/>
              <a:t> </a:t>
            </a:r>
            <a:r>
              <a:rPr lang="de-DE" dirty="0" err="1"/>
              <a:t>for</a:t>
            </a:r>
            <a:r>
              <a:rPr lang="de-DE" dirty="0"/>
              <a:t> </a:t>
            </a:r>
            <a:r>
              <a:rPr lang="de-DE" dirty="0" err="1"/>
              <a:t>steel</a:t>
            </a:r>
            <a:r>
              <a:rPr lang="de-DE" dirty="0"/>
              <a:t> in </a:t>
            </a:r>
            <a:r>
              <a:rPr lang="de-DE" dirty="0" err="1"/>
              <a:t>racing</a:t>
            </a:r>
            <a:r>
              <a:rPr lang="de-DE" dirty="0"/>
              <a:t> </a:t>
            </a:r>
            <a:r>
              <a:rPr lang="de-DE" dirty="0" err="1"/>
              <a:t>tires</a:t>
            </a:r>
            <a:r>
              <a:rPr lang="de-DE" dirty="0"/>
              <a:t>. </a:t>
            </a:r>
            <a:r>
              <a:rPr lang="de-DE" dirty="0" err="1"/>
              <a:t>Typically</a:t>
            </a:r>
            <a:r>
              <a:rPr lang="de-DE" dirty="0"/>
              <a:t> </a:t>
            </a:r>
            <a:r>
              <a:rPr lang="de-DE" dirty="0" err="1"/>
              <a:t>it</a:t>
            </a:r>
            <a:r>
              <a:rPr lang="de-DE" dirty="0"/>
              <a:t> </a:t>
            </a:r>
            <a:r>
              <a:rPr lang="de-DE" dirty="0" err="1"/>
              <a:t>is</a:t>
            </a:r>
            <a:r>
              <a:rPr lang="de-DE" dirty="0"/>
              <a:t> </a:t>
            </a:r>
            <a:r>
              <a:rPr lang="de-DE" dirty="0" err="1"/>
              <a:t>spun</a:t>
            </a:r>
            <a:r>
              <a:rPr lang="de-DE" dirty="0"/>
              <a:t> </a:t>
            </a:r>
            <a:r>
              <a:rPr lang="de-DE" dirty="0" err="1"/>
              <a:t>into</a:t>
            </a:r>
            <a:r>
              <a:rPr lang="de-DE" dirty="0"/>
              <a:t> </a:t>
            </a:r>
            <a:r>
              <a:rPr lang="de-DE" dirty="0" err="1"/>
              <a:t>ropes</a:t>
            </a:r>
            <a:r>
              <a:rPr lang="de-DE" dirty="0"/>
              <a:t> </a:t>
            </a:r>
            <a:r>
              <a:rPr lang="de-DE" dirty="0" err="1"/>
              <a:t>or</a:t>
            </a:r>
            <a:r>
              <a:rPr lang="de-DE" dirty="0"/>
              <a:t> </a:t>
            </a:r>
            <a:r>
              <a:rPr lang="de-DE" u="sng" dirty="0" err="1">
                <a:hlinkClick r:id="rId10" tooltip="Fabric"/>
              </a:rPr>
              <a:t>fabric</a:t>
            </a:r>
            <a:r>
              <a:rPr lang="de-DE" dirty="0"/>
              <a:t> </a:t>
            </a:r>
            <a:r>
              <a:rPr lang="de-DE" dirty="0" err="1"/>
              <a:t>sheets</a:t>
            </a:r>
            <a:r>
              <a:rPr lang="de-DE" dirty="0"/>
              <a:t> </a:t>
            </a:r>
            <a:r>
              <a:rPr lang="de-DE" dirty="0" err="1"/>
              <a:t>that</a:t>
            </a:r>
            <a:r>
              <a:rPr lang="de-DE" dirty="0"/>
              <a:t> </a:t>
            </a:r>
            <a:r>
              <a:rPr lang="de-DE" dirty="0" err="1"/>
              <a:t>can</a:t>
            </a:r>
            <a:r>
              <a:rPr lang="de-DE" dirty="0"/>
              <a:t> </a:t>
            </a:r>
            <a:r>
              <a:rPr lang="de-DE" dirty="0" err="1"/>
              <a:t>be</a:t>
            </a:r>
            <a:r>
              <a:rPr lang="de-DE" dirty="0"/>
              <a:t> </a:t>
            </a:r>
            <a:r>
              <a:rPr lang="de-DE" dirty="0" err="1"/>
              <a:t>used</a:t>
            </a:r>
            <a:r>
              <a:rPr lang="de-DE" dirty="0"/>
              <a:t> </a:t>
            </a:r>
            <a:r>
              <a:rPr lang="de-DE" dirty="0" err="1"/>
              <a:t>as</a:t>
            </a:r>
            <a:r>
              <a:rPr lang="de-DE" dirty="0"/>
              <a:t> such </a:t>
            </a:r>
            <a:r>
              <a:rPr lang="de-DE" dirty="0" err="1"/>
              <a:t>or</a:t>
            </a:r>
            <a:r>
              <a:rPr lang="de-DE" dirty="0"/>
              <a:t> </a:t>
            </a:r>
            <a:r>
              <a:rPr lang="de-DE" dirty="0" err="1"/>
              <a:t>as</a:t>
            </a:r>
            <a:r>
              <a:rPr lang="de-DE" dirty="0"/>
              <a:t> an </a:t>
            </a:r>
            <a:r>
              <a:rPr lang="de-DE" dirty="0" err="1"/>
              <a:t>ingredient</a:t>
            </a:r>
            <a:r>
              <a:rPr lang="de-DE" dirty="0"/>
              <a:t> in </a:t>
            </a:r>
            <a:r>
              <a:rPr lang="de-DE" u="sng" dirty="0" err="1">
                <a:hlinkClick r:id="rId11" tooltip="Composite material"/>
              </a:rPr>
              <a:t>composite</a:t>
            </a:r>
            <a:r>
              <a:rPr lang="de-DE" u="sng" dirty="0">
                <a:hlinkClick r:id="rId11" tooltip="Composite material"/>
              </a:rPr>
              <a:t> material</a:t>
            </a:r>
            <a:r>
              <a:rPr lang="de-DE" dirty="0"/>
              <a:t> </a:t>
            </a:r>
            <a:r>
              <a:rPr lang="de-DE" dirty="0" err="1"/>
              <a:t>components</a:t>
            </a:r>
            <a:r>
              <a:rPr lang="de-DE" dirty="0"/>
              <a:t>.</a:t>
            </a:r>
          </a:p>
          <a:p>
            <a:pPr marL="0" indent="0">
              <a:buNone/>
            </a:pPr>
            <a:endParaRPr lang="de-DE" dirty="0"/>
          </a:p>
        </p:txBody>
      </p:sp>
    </p:spTree>
    <p:extLst>
      <p:ext uri="{BB962C8B-B14F-4D97-AF65-F5344CB8AC3E}">
        <p14:creationId xmlns:p14="http://schemas.microsoft.com/office/powerpoint/2010/main" val="16946862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Kevlar</a:t>
            </a:r>
            <a:endParaRPr lang="de-DE" dirty="0"/>
          </a:p>
        </p:txBody>
      </p:sp>
      <p:sp>
        <p:nvSpPr>
          <p:cNvPr id="3" name="Inhaltsplatzhalter 2"/>
          <p:cNvSpPr>
            <a:spLocks noGrp="1"/>
          </p:cNvSpPr>
          <p:nvPr>
            <p:ph idx="1"/>
          </p:nvPr>
        </p:nvSpPr>
        <p:spPr/>
        <p:txBody>
          <a:bodyPr>
            <a:normAutofit fontScale="77500" lnSpcReduction="20000"/>
          </a:bodyPr>
          <a:lstStyle/>
          <a:p>
            <a:r>
              <a:rPr lang="de-DE" b="1" dirty="0" err="1"/>
              <a:t>Applications</a:t>
            </a:r>
            <a:endParaRPr lang="de-DE" b="1" dirty="0"/>
          </a:p>
          <a:p>
            <a:r>
              <a:rPr lang="de-DE" b="1" dirty="0" err="1"/>
              <a:t>Protection</a:t>
            </a:r>
            <a:endParaRPr lang="de-DE" b="1" dirty="0"/>
          </a:p>
          <a:p>
            <a:r>
              <a:rPr lang="de-DE" b="1" dirty="0" err="1"/>
              <a:t>Armor</a:t>
            </a:r>
            <a:endParaRPr lang="de-DE" b="1" dirty="0"/>
          </a:p>
          <a:p>
            <a:r>
              <a:rPr lang="de-DE" dirty="0" err="1"/>
              <a:t>Kevlar</a:t>
            </a:r>
            <a:r>
              <a:rPr lang="de-DE" dirty="0"/>
              <a:t> </a:t>
            </a:r>
            <a:r>
              <a:rPr lang="de-DE" dirty="0" err="1"/>
              <a:t>is</a:t>
            </a:r>
            <a:r>
              <a:rPr lang="de-DE" dirty="0"/>
              <a:t> well-</a:t>
            </a:r>
            <a:r>
              <a:rPr lang="de-DE" dirty="0" err="1"/>
              <a:t>known</a:t>
            </a:r>
            <a:r>
              <a:rPr lang="de-DE" dirty="0"/>
              <a:t> </a:t>
            </a:r>
            <a:r>
              <a:rPr lang="de-DE" dirty="0" err="1"/>
              <a:t>component</a:t>
            </a:r>
            <a:r>
              <a:rPr lang="de-DE" dirty="0"/>
              <a:t> </a:t>
            </a:r>
            <a:r>
              <a:rPr lang="de-DE" dirty="0" err="1"/>
              <a:t>of</a:t>
            </a:r>
            <a:r>
              <a:rPr lang="de-DE" dirty="0"/>
              <a:t> </a:t>
            </a:r>
            <a:r>
              <a:rPr lang="de-DE" u="sng" dirty="0">
                <a:hlinkClick r:id="rId2" tooltip="Personal armor"/>
              </a:rPr>
              <a:t>personal </a:t>
            </a:r>
            <a:r>
              <a:rPr lang="de-DE" u="sng" dirty="0" err="1">
                <a:hlinkClick r:id="rId2" tooltip="Personal armor"/>
              </a:rPr>
              <a:t>armor</a:t>
            </a:r>
            <a:r>
              <a:rPr lang="de-DE" dirty="0"/>
              <a:t> such </a:t>
            </a:r>
            <a:r>
              <a:rPr lang="de-DE" dirty="0" err="1"/>
              <a:t>as</a:t>
            </a:r>
            <a:r>
              <a:rPr lang="de-DE" dirty="0"/>
              <a:t> </a:t>
            </a:r>
            <a:r>
              <a:rPr lang="de-DE" u="sng" dirty="0" err="1">
                <a:hlinkClick r:id="rId3" tooltip="Combat helmet"/>
              </a:rPr>
              <a:t>combat</a:t>
            </a:r>
            <a:r>
              <a:rPr lang="de-DE" u="sng" dirty="0">
                <a:hlinkClick r:id="rId3" tooltip="Combat helmet"/>
              </a:rPr>
              <a:t> </a:t>
            </a:r>
            <a:r>
              <a:rPr lang="de-DE" u="sng" dirty="0" err="1">
                <a:hlinkClick r:id="rId3" tooltip="Combat helmet"/>
              </a:rPr>
              <a:t>helmets</a:t>
            </a:r>
            <a:r>
              <a:rPr lang="de-DE" dirty="0"/>
              <a:t>, </a:t>
            </a:r>
            <a:r>
              <a:rPr lang="de-DE" u="sng" dirty="0" err="1">
                <a:hlinkClick r:id="rId4" tooltip="Ballistic face mask"/>
              </a:rPr>
              <a:t>Ballistic</a:t>
            </a:r>
            <a:r>
              <a:rPr lang="de-DE" u="sng" dirty="0">
                <a:hlinkClick r:id="rId4" tooltip="Ballistic face mask"/>
              </a:rPr>
              <a:t> </a:t>
            </a:r>
            <a:r>
              <a:rPr lang="de-DE" u="sng" dirty="0" err="1">
                <a:hlinkClick r:id="rId4" tooltip="Ballistic face mask"/>
              </a:rPr>
              <a:t>face</a:t>
            </a:r>
            <a:r>
              <a:rPr lang="de-DE" u="sng" dirty="0">
                <a:hlinkClick r:id="rId4" tooltip="Ballistic face mask"/>
              </a:rPr>
              <a:t> </a:t>
            </a:r>
            <a:r>
              <a:rPr lang="de-DE" u="sng" dirty="0" err="1">
                <a:hlinkClick r:id="rId4" tooltip="Ballistic face mask"/>
              </a:rPr>
              <a:t>masks</a:t>
            </a:r>
            <a:r>
              <a:rPr lang="de-DE" dirty="0"/>
              <a:t>, </a:t>
            </a:r>
            <a:r>
              <a:rPr lang="de-DE" dirty="0" err="1"/>
              <a:t>and</a:t>
            </a:r>
            <a:r>
              <a:rPr lang="de-DE" dirty="0"/>
              <a:t> </a:t>
            </a:r>
            <a:r>
              <a:rPr lang="de-DE" u="sng" dirty="0" err="1">
                <a:hlinkClick r:id="rId5" tooltip="Ballistic vest"/>
              </a:rPr>
              <a:t>Ballistic</a:t>
            </a:r>
            <a:r>
              <a:rPr lang="de-DE" u="sng" dirty="0">
                <a:hlinkClick r:id="rId5" tooltip="Ballistic vest"/>
              </a:rPr>
              <a:t> </a:t>
            </a:r>
            <a:r>
              <a:rPr lang="de-DE" u="sng" dirty="0" err="1">
                <a:hlinkClick r:id="rId5" tooltip="Ballistic vest"/>
              </a:rPr>
              <a:t>vests</a:t>
            </a:r>
            <a:r>
              <a:rPr lang="de-DE" dirty="0"/>
              <a:t>. </a:t>
            </a:r>
          </a:p>
          <a:p>
            <a:r>
              <a:rPr lang="de-DE" b="1" dirty="0"/>
              <a:t>Personal </a:t>
            </a:r>
            <a:r>
              <a:rPr lang="de-DE" b="1" dirty="0" err="1"/>
              <a:t>protection</a:t>
            </a:r>
            <a:endParaRPr lang="de-DE" dirty="0"/>
          </a:p>
          <a:p>
            <a:r>
              <a:rPr lang="de-DE" dirty="0" err="1"/>
              <a:t>Kevlar</a:t>
            </a:r>
            <a:r>
              <a:rPr lang="de-DE" dirty="0"/>
              <a:t> </a:t>
            </a:r>
            <a:r>
              <a:rPr lang="de-DE" dirty="0" err="1"/>
              <a:t>is</a:t>
            </a:r>
            <a:r>
              <a:rPr lang="de-DE" dirty="0"/>
              <a:t> </a:t>
            </a:r>
            <a:r>
              <a:rPr lang="de-DE" dirty="0" err="1"/>
              <a:t>used</a:t>
            </a:r>
            <a:r>
              <a:rPr lang="de-DE" dirty="0"/>
              <a:t> </a:t>
            </a:r>
            <a:r>
              <a:rPr lang="de-DE" dirty="0" err="1"/>
              <a:t>to</a:t>
            </a:r>
            <a:r>
              <a:rPr lang="de-DE" dirty="0"/>
              <a:t> </a:t>
            </a:r>
            <a:r>
              <a:rPr lang="de-DE" dirty="0" err="1"/>
              <a:t>manufacture</a:t>
            </a:r>
            <a:r>
              <a:rPr lang="de-DE" dirty="0"/>
              <a:t> </a:t>
            </a:r>
            <a:r>
              <a:rPr lang="de-DE" dirty="0" err="1"/>
              <a:t>gloves</a:t>
            </a:r>
            <a:r>
              <a:rPr lang="de-DE" dirty="0"/>
              <a:t>, </a:t>
            </a:r>
            <a:r>
              <a:rPr lang="de-DE" dirty="0" err="1"/>
              <a:t>sleeves</a:t>
            </a:r>
            <a:r>
              <a:rPr lang="de-DE" dirty="0"/>
              <a:t>, </a:t>
            </a:r>
            <a:r>
              <a:rPr lang="de-DE" dirty="0" err="1"/>
              <a:t>jackets</a:t>
            </a:r>
            <a:r>
              <a:rPr lang="de-DE" dirty="0"/>
              <a:t>, </a:t>
            </a:r>
            <a:r>
              <a:rPr lang="de-DE" dirty="0" err="1"/>
              <a:t>chaps</a:t>
            </a:r>
            <a:r>
              <a:rPr lang="de-DE" dirty="0"/>
              <a:t> </a:t>
            </a:r>
            <a:r>
              <a:rPr lang="de-DE" dirty="0" err="1"/>
              <a:t>and</a:t>
            </a:r>
            <a:r>
              <a:rPr lang="de-DE" dirty="0"/>
              <a:t> </a:t>
            </a:r>
            <a:r>
              <a:rPr lang="de-DE" dirty="0" err="1"/>
              <a:t>other</a:t>
            </a:r>
            <a:r>
              <a:rPr lang="de-DE" dirty="0"/>
              <a:t> </a:t>
            </a:r>
            <a:r>
              <a:rPr lang="de-DE" dirty="0" err="1"/>
              <a:t>articles</a:t>
            </a:r>
            <a:r>
              <a:rPr lang="de-DE" dirty="0"/>
              <a:t> </a:t>
            </a:r>
            <a:r>
              <a:rPr lang="de-DE" dirty="0" err="1"/>
              <a:t>of</a:t>
            </a:r>
            <a:r>
              <a:rPr lang="de-DE" dirty="0"/>
              <a:t> </a:t>
            </a:r>
            <a:r>
              <a:rPr lang="de-DE" dirty="0" err="1"/>
              <a:t>clothing</a:t>
            </a:r>
            <a:r>
              <a:rPr lang="de-DE" u="sng" baseline="30000" dirty="0"/>
              <a:t>[8]</a:t>
            </a:r>
            <a:r>
              <a:rPr lang="de-DE" dirty="0"/>
              <a:t> </a:t>
            </a:r>
            <a:r>
              <a:rPr lang="de-DE" dirty="0" err="1"/>
              <a:t>designed</a:t>
            </a:r>
            <a:r>
              <a:rPr lang="de-DE" dirty="0"/>
              <a:t> </a:t>
            </a:r>
            <a:r>
              <a:rPr lang="de-DE" dirty="0" err="1"/>
              <a:t>to</a:t>
            </a:r>
            <a:r>
              <a:rPr lang="de-DE" dirty="0"/>
              <a:t> </a:t>
            </a:r>
            <a:r>
              <a:rPr lang="de-DE" dirty="0" err="1"/>
              <a:t>protect</a:t>
            </a:r>
            <a:r>
              <a:rPr lang="de-DE" dirty="0"/>
              <a:t> </a:t>
            </a:r>
            <a:r>
              <a:rPr lang="de-DE" dirty="0" err="1"/>
              <a:t>users</a:t>
            </a:r>
            <a:r>
              <a:rPr lang="de-DE" dirty="0"/>
              <a:t> </a:t>
            </a:r>
            <a:r>
              <a:rPr lang="de-DE" dirty="0" err="1"/>
              <a:t>from</a:t>
            </a:r>
            <a:r>
              <a:rPr lang="de-DE" dirty="0"/>
              <a:t> </a:t>
            </a:r>
            <a:r>
              <a:rPr lang="de-DE" dirty="0" err="1"/>
              <a:t>cuts</a:t>
            </a:r>
            <a:r>
              <a:rPr lang="de-DE" dirty="0"/>
              <a:t>, </a:t>
            </a:r>
            <a:r>
              <a:rPr lang="de-DE" dirty="0" err="1"/>
              <a:t>abrasions</a:t>
            </a:r>
            <a:r>
              <a:rPr lang="de-DE" dirty="0"/>
              <a:t> </a:t>
            </a:r>
            <a:r>
              <a:rPr lang="de-DE" dirty="0" err="1"/>
              <a:t>and</a:t>
            </a:r>
            <a:r>
              <a:rPr lang="de-DE" dirty="0"/>
              <a:t> </a:t>
            </a:r>
            <a:r>
              <a:rPr lang="de-DE" dirty="0" err="1"/>
              <a:t>heat</a:t>
            </a:r>
            <a:r>
              <a:rPr lang="de-DE" dirty="0"/>
              <a:t>. </a:t>
            </a:r>
            <a:r>
              <a:rPr lang="de-DE" dirty="0" err="1"/>
              <a:t>Kevlar</a:t>
            </a:r>
            <a:r>
              <a:rPr lang="de-DE" dirty="0"/>
              <a:t> </a:t>
            </a:r>
            <a:r>
              <a:rPr lang="de-DE" dirty="0" err="1"/>
              <a:t>based</a:t>
            </a:r>
            <a:r>
              <a:rPr lang="de-DE" dirty="0"/>
              <a:t> </a:t>
            </a:r>
            <a:r>
              <a:rPr lang="de-DE" dirty="0" err="1"/>
              <a:t>protective</a:t>
            </a:r>
            <a:r>
              <a:rPr lang="de-DE" dirty="0"/>
              <a:t> </a:t>
            </a:r>
            <a:r>
              <a:rPr lang="de-DE" dirty="0" err="1"/>
              <a:t>gear</a:t>
            </a:r>
            <a:r>
              <a:rPr lang="de-DE" dirty="0"/>
              <a:t> </a:t>
            </a:r>
            <a:r>
              <a:rPr lang="de-DE" dirty="0" err="1"/>
              <a:t>is</a:t>
            </a:r>
            <a:r>
              <a:rPr lang="de-DE" dirty="0"/>
              <a:t> </a:t>
            </a:r>
            <a:r>
              <a:rPr lang="de-DE" dirty="0" err="1"/>
              <a:t>often</a:t>
            </a:r>
            <a:r>
              <a:rPr lang="de-DE" dirty="0"/>
              <a:t> </a:t>
            </a:r>
            <a:r>
              <a:rPr lang="de-DE" dirty="0" err="1"/>
              <a:t>considerably</a:t>
            </a:r>
            <a:r>
              <a:rPr lang="de-DE" dirty="0"/>
              <a:t> </a:t>
            </a:r>
            <a:r>
              <a:rPr lang="de-DE" dirty="0" err="1"/>
              <a:t>lighter</a:t>
            </a:r>
            <a:r>
              <a:rPr lang="de-DE" dirty="0"/>
              <a:t> </a:t>
            </a:r>
            <a:r>
              <a:rPr lang="de-DE" dirty="0" err="1"/>
              <a:t>and</a:t>
            </a:r>
            <a:r>
              <a:rPr lang="de-DE" dirty="0"/>
              <a:t> </a:t>
            </a:r>
            <a:r>
              <a:rPr lang="de-DE" dirty="0" err="1"/>
              <a:t>thinner</a:t>
            </a:r>
            <a:r>
              <a:rPr lang="de-DE" dirty="0"/>
              <a:t> </a:t>
            </a:r>
            <a:r>
              <a:rPr lang="de-DE" dirty="0" err="1"/>
              <a:t>than</a:t>
            </a:r>
            <a:r>
              <a:rPr lang="de-DE" dirty="0"/>
              <a:t> </a:t>
            </a:r>
            <a:r>
              <a:rPr lang="de-DE" dirty="0" err="1"/>
              <a:t>equivalent</a:t>
            </a:r>
            <a:r>
              <a:rPr lang="de-DE" dirty="0"/>
              <a:t> </a:t>
            </a:r>
            <a:r>
              <a:rPr lang="de-DE" dirty="0" err="1"/>
              <a:t>gear</a:t>
            </a:r>
            <a:r>
              <a:rPr lang="de-DE" dirty="0"/>
              <a:t> </a:t>
            </a:r>
            <a:r>
              <a:rPr lang="de-DE" dirty="0" err="1"/>
              <a:t>made</a:t>
            </a:r>
            <a:r>
              <a:rPr lang="de-DE" dirty="0"/>
              <a:t> </a:t>
            </a:r>
            <a:r>
              <a:rPr lang="de-DE" dirty="0" err="1"/>
              <a:t>of</a:t>
            </a:r>
            <a:r>
              <a:rPr lang="de-DE" dirty="0"/>
              <a:t> </a:t>
            </a:r>
            <a:r>
              <a:rPr lang="de-DE" dirty="0" err="1"/>
              <a:t>more</a:t>
            </a:r>
            <a:r>
              <a:rPr lang="de-DE" dirty="0"/>
              <a:t> traditional </a:t>
            </a:r>
            <a:r>
              <a:rPr lang="de-DE" dirty="0" err="1"/>
              <a:t>materials</a:t>
            </a:r>
            <a:r>
              <a:rPr lang="de-DE" dirty="0"/>
              <a:t>.</a:t>
            </a:r>
          </a:p>
          <a:p>
            <a:endParaRPr lang="de-DE" dirty="0"/>
          </a:p>
        </p:txBody>
      </p:sp>
    </p:spTree>
    <p:extLst>
      <p:ext uri="{BB962C8B-B14F-4D97-AF65-F5344CB8AC3E}">
        <p14:creationId xmlns:p14="http://schemas.microsoft.com/office/powerpoint/2010/main" val="1282574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Kevlar</a:t>
            </a:r>
            <a:endParaRPr lang="de-DE" dirty="0"/>
          </a:p>
        </p:txBody>
      </p:sp>
      <p:sp>
        <p:nvSpPr>
          <p:cNvPr id="3" name="Inhaltsplatzhalter 2"/>
          <p:cNvSpPr>
            <a:spLocks noGrp="1"/>
          </p:cNvSpPr>
          <p:nvPr>
            <p:ph idx="1"/>
          </p:nvPr>
        </p:nvSpPr>
        <p:spPr/>
        <p:txBody>
          <a:bodyPr>
            <a:normAutofit fontScale="77500" lnSpcReduction="20000"/>
          </a:bodyPr>
          <a:lstStyle/>
          <a:p>
            <a:r>
              <a:rPr lang="de-DE" b="1" dirty="0"/>
              <a:t>Sports </a:t>
            </a:r>
            <a:r>
              <a:rPr lang="de-DE" b="1" dirty="0" err="1"/>
              <a:t>equipment</a:t>
            </a:r>
            <a:endParaRPr lang="de-DE" b="1" dirty="0"/>
          </a:p>
          <a:p>
            <a:r>
              <a:rPr lang="de-DE" dirty="0" err="1"/>
              <a:t>Kevlar</a:t>
            </a:r>
            <a:r>
              <a:rPr lang="de-DE" dirty="0"/>
              <a:t> </a:t>
            </a:r>
            <a:r>
              <a:rPr lang="de-DE" dirty="0" err="1"/>
              <a:t>is</a:t>
            </a:r>
            <a:r>
              <a:rPr lang="de-DE" dirty="0"/>
              <a:t> </a:t>
            </a:r>
            <a:r>
              <a:rPr lang="de-DE" dirty="0" err="1"/>
              <a:t>very</a:t>
            </a:r>
            <a:r>
              <a:rPr lang="de-DE" dirty="0"/>
              <a:t> </a:t>
            </a:r>
            <a:r>
              <a:rPr lang="de-DE" dirty="0" err="1"/>
              <a:t>popular</a:t>
            </a:r>
            <a:r>
              <a:rPr lang="de-DE" dirty="0"/>
              <a:t> material </a:t>
            </a:r>
            <a:r>
              <a:rPr lang="de-DE" dirty="0" err="1"/>
              <a:t>for</a:t>
            </a:r>
            <a:r>
              <a:rPr lang="de-DE" dirty="0"/>
              <a:t> </a:t>
            </a:r>
            <a:r>
              <a:rPr lang="de-DE" dirty="0" err="1"/>
              <a:t>racing</a:t>
            </a:r>
            <a:r>
              <a:rPr lang="de-DE" dirty="0"/>
              <a:t> </a:t>
            </a:r>
            <a:r>
              <a:rPr lang="de-DE" dirty="0" err="1"/>
              <a:t>canoes</a:t>
            </a:r>
            <a:r>
              <a:rPr lang="de-DE" dirty="0"/>
              <a:t>.</a:t>
            </a:r>
          </a:p>
          <a:p>
            <a:r>
              <a:rPr lang="de-DE" dirty="0" err="1"/>
              <a:t>It</a:t>
            </a:r>
            <a:r>
              <a:rPr lang="de-DE" dirty="0"/>
              <a:t> </a:t>
            </a:r>
            <a:r>
              <a:rPr lang="de-DE" dirty="0" err="1"/>
              <a:t>is</a:t>
            </a:r>
            <a:r>
              <a:rPr lang="de-DE" dirty="0"/>
              <a:t> </a:t>
            </a:r>
            <a:r>
              <a:rPr lang="de-DE" dirty="0" err="1"/>
              <a:t>used</a:t>
            </a:r>
            <a:r>
              <a:rPr lang="de-DE" dirty="0"/>
              <a:t> </a:t>
            </a:r>
            <a:r>
              <a:rPr lang="de-DE" dirty="0" err="1"/>
              <a:t>as</a:t>
            </a:r>
            <a:r>
              <a:rPr lang="de-DE" dirty="0"/>
              <a:t> an </a:t>
            </a:r>
            <a:r>
              <a:rPr lang="de-DE" dirty="0" err="1"/>
              <a:t>inner</a:t>
            </a:r>
            <a:r>
              <a:rPr lang="de-DE" dirty="0"/>
              <a:t> </a:t>
            </a:r>
            <a:r>
              <a:rPr lang="de-DE" dirty="0" err="1"/>
              <a:t>lining</a:t>
            </a:r>
            <a:r>
              <a:rPr lang="de-DE" dirty="0"/>
              <a:t> </a:t>
            </a:r>
            <a:r>
              <a:rPr lang="de-DE" dirty="0" err="1"/>
              <a:t>for</a:t>
            </a:r>
            <a:r>
              <a:rPr lang="de-DE" dirty="0"/>
              <a:t> </a:t>
            </a:r>
            <a:r>
              <a:rPr lang="de-DE" dirty="0" err="1"/>
              <a:t>some</a:t>
            </a:r>
            <a:r>
              <a:rPr lang="de-DE" dirty="0"/>
              <a:t> </a:t>
            </a:r>
            <a:r>
              <a:rPr lang="de-DE" u="sng" dirty="0" err="1">
                <a:hlinkClick r:id="rId2" tooltip="Bicycle tire"/>
              </a:rPr>
              <a:t>bicycle</a:t>
            </a:r>
            <a:r>
              <a:rPr lang="de-DE" u="sng" dirty="0">
                <a:hlinkClick r:id="rId2" tooltip="Bicycle tire"/>
              </a:rPr>
              <a:t> </a:t>
            </a:r>
            <a:r>
              <a:rPr lang="de-DE" u="sng" dirty="0" err="1">
                <a:hlinkClick r:id="rId2" tooltip="Bicycle tire"/>
              </a:rPr>
              <a:t>tires</a:t>
            </a:r>
            <a:r>
              <a:rPr lang="de-DE" dirty="0"/>
              <a:t> </a:t>
            </a:r>
            <a:r>
              <a:rPr lang="de-DE" dirty="0" err="1"/>
              <a:t>to</a:t>
            </a:r>
            <a:r>
              <a:rPr lang="de-DE" dirty="0"/>
              <a:t> </a:t>
            </a:r>
            <a:r>
              <a:rPr lang="de-DE" dirty="0" err="1"/>
              <a:t>prevent</a:t>
            </a:r>
            <a:r>
              <a:rPr lang="de-DE" dirty="0"/>
              <a:t> </a:t>
            </a:r>
            <a:r>
              <a:rPr lang="de-DE" dirty="0" err="1"/>
              <a:t>punctures</a:t>
            </a:r>
            <a:r>
              <a:rPr lang="de-DE" dirty="0"/>
              <a:t>, </a:t>
            </a:r>
            <a:r>
              <a:rPr lang="de-DE" dirty="0" err="1"/>
              <a:t>and</a:t>
            </a:r>
            <a:r>
              <a:rPr lang="de-DE" dirty="0"/>
              <a:t> due </a:t>
            </a:r>
            <a:r>
              <a:rPr lang="de-DE" dirty="0" err="1"/>
              <a:t>to</a:t>
            </a:r>
            <a:r>
              <a:rPr lang="de-DE" dirty="0"/>
              <a:t> </a:t>
            </a:r>
            <a:r>
              <a:rPr lang="de-DE" dirty="0" err="1"/>
              <a:t>its</a:t>
            </a:r>
            <a:r>
              <a:rPr lang="de-DE" dirty="0"/>
              <a:t> </a:t>
            </a:r>
            <a:r>
              <a:rPr lang="de-DE" dirty="0" err="1"/>
              <a:t>excellent</a:t>
            </a:r>
            <a:r>
              <a:rPr lang="de-DE" dirty="0"/>
              <a:t> </a:t>
            </a:r>
            <a:r>
              <a:rPr lang="de-DE" dirty="0" err="1"/>
              <a:t>heat</a:t>
            </a:r>
            <a:r>
              <a:rPr lang="de-DE" dirty="0"/>
              <a:t> </a:t>
            </a:r>
            <a:r>
              <a:rPr lang="de-DE" dirty="0" err="1"/>
              <a:t>resistance</a:t>
            </a:r>
            <a:r>
              <a:rPr lang="de-DE" dirty="0"/>
              <a:t>, </a:t>
            </a:r>
            <a:r>
              <a:rPr lang="de-DE" dirty="0" err="1"/>
              <a:t>is</a:t>
            </a:r>
            <a:r>
              <a:rPr lang="de-DE" dirty="0"/>
              <a:t> </a:t>
            </a:r>
            <a:r>
              <a:rPr lang="de-DE" dirty="0" err="1"/>
              <a:t>used</a:t>
            </a:r>
            <a:r>
              <a:rPr lang="de-DE" dirty="0"/>
              <a:t> </a:t>
            </a:r>
            <a:r>
              <a:rPr lang="de-DE" dirty="0" err="1"/>
              <a:t>for</a:t>
            </a:r>
            <a:r>
              <a:rPr lang="de-DE" dirty="0"/>
              <a:t> </a:t>
            </a:r>
            <a:r>
              <a:rPr lang="de-DE" u="sng" dirty="0" err="1">
                <a:hlinkClick r:id="rId3" tooltip="Fire poi"/>
              </a:rPr>
              <a:t>fire</a:t>
            </a:r>
            <a:r>
              <a:rPr lang="de-DE" u="sng" dirty="0">
                <a:hlinkClick r:id="rId3" tooltip="Fire poi"/>
              </a:rPr>
              <a:t> </a:t>
            </a:r>
            <a:r>
              <a:rPr lang="de-DE" u="sng" dirty="0" err="1">
                <a:hlinkClick r:id="rId3" tooltip="Fire poi"/>
              </a:rPr>
              <a:t>poi</a:t>
            </a:r>
            <a:r>
              <a:rPr lang="de-DE" dirty="0"/>
              <a:t> </a:t>
            </a:r>
            <a:r>
              <a:rPr lang="de-DE" dirty="0" err="1"/>
              <a:t>wicks</a:t>
            </a:r>
            <a:r>
              <a:rPr lang="de-DE" dirty="0"/>
              <a:t>. In Table </a:t>
            </a:r>
            <a:r>
              <a:rPr lang="de-DE" dirty="0" err="1"/>
              <a:t>tennis</a:t>
            </a:r>
            <a:r>
              <a:rPr lang="de-DE" dirty="0"/>
              <a:t>, </a:t>
            </a:r>
            <a:r>
              <a:rPr lang="de-DE" dirty="0" err="1"/>
              <a:t>plies</a:t>
            </a:r>
            <a:r>
              <a:rPr lang="de-DE" dirty="0"/>
              <a:t> </a:t>
            </a:r>
            <a:r>
              <a:rPr lang="de-DE" dirty="0" err="1"/>
              <a:t>of</a:t>
            </a:r>
            <a:r>
              <a:rPr lang="de-DE" dirty="0"/>
              <a:t> </a:t>
            </a:r>
            <a:r>
              <a:rPr lang="de-DE" dirty="0" err="1"/>
              <a:t>Kevlar</a:t>
            </a:r>
            <a:r>
              <a:rPr lang="de-DE" dirty="0"/>
              <a:t> </a:t>
            </a:r>
            <a:r>
              <a:rPr lang="de-DE" dirty="0" err="1"/>
              <a:t>are</a:t>
            </a:r>
            <a:r>
              <a:rPr lang="de-DE" dirty="0"/>
              <a:t> </a:t>
            </a:r>
            <a:r>
              <a:rPr lang="de-DE" dirty="0" err="1"/>
              <a:t>added</a:t>
            </a:r>
            <a:r>
              <a:rPr lang="de-DE" dirty="0"/>
              <a:t> </a:t>
            </a:r>
            <a:r>
              <a:rPr lang="de-DE" dirty="0" err="1"/>
              <a:t>to</a:t>
            </a:r>
            <a:r>
              <a:rPr lang="de-DE" dirty="0"/>
              <a:t> </a:t>
            </a:r>
            <a:r>
              <a:rPr lang="de-DE" dirty="0" err="1"/>
              <a:t>custom</a:t>
            </a:r>
            <a:r>
              <a:rPr lang="de-DE" dirty="0"/>
              <a:t> </a:t>
            </a:r>
            <a:r>
              <a:rPr lang="de-DE" dirty="0" err="1"/>
              <a:t>ply</a:t>
            </a:r>
            <a:r>
              <a:rPr lang="de-DE" dirty="0"/>
              <a:t> </a:t>
            </a:r>
            <a:r>
              <a:rPr lang="de-DE" dirty="0" err="1"/>
              <a:t>blades,o</a:t>
            </a:r>
            <a:r>
              <a:rPr lang="de-DE" dirty="0"/>
              <a:t> </a:t>
            </a:r>
            <a:r>
              <a:rPr lang="de-DE" dirty="0" err="1"/>
              <a:t>paddles</a:t>
            </a:r>
            <a:r>
              <a:rPr lang="de-DE" dirty="0"/>
              <a:t>, in </a:t>
            </a:r>
            <a:r>
              <a:rPr lang="de-DE" dirty="0" err="1"/>
              <a:t>order</a:t>
            </a:r>
            <a:r>
              <a:rPr lang="de-DE" dirty="0"/>
              <a:t> </a:t>
            </a:r>
            <a:r>
              <a:rPr lang="de-DE" dirty="0" err="1"/>
              <a:t>to</a:t>
            </a:r>
            <a:r>
              <a:rPr lang="de-DE" dirty="0"/>
              <a:t> </a:t>
            </a:r>
            <a:r>
              <a:rPr lang="de-DE" dirty="0" err="1"/>
              <a:t>increase</a:t>
            </a:r>
            <a:r>
              <a:rPr lang="de-DE" dirty="0"/>
              <a:t> </a:t>
            </a:r>
            <a:r>
              <a:rPr lang="de-DE" dirty="0" err="1"/>
              <a:t>bounce</a:t>
            </a:r>
            <a:r>
              <a:rPr lang="de-DE" dirty="0"/>
              <a:t> </a:t>
            </a:r>
            <a:r>
              <a:rPr lang="de-DE" dirty="0" err="1"/>
              <a:t>and</a:t>
            </a:r>
            <a:r>
              <a:rPr lang="de-DE" dirty="0"/>
              <a:t> </a:t>
            </a:r>
            <a:r>
              <a:rPr lang="de-DE" dirty="0" err="1"/>
              <a:t>reduce</a:t>
            </a:r>
            <a:r>
              <a:rPr lang="de-DE" dirty="0"/>
              <a:t> </a:t>
            </a:r>
            <a:r>
              <a:rPr lang="de-DE" dirty="0" err="1"/>
              <a:t>weight</a:t>
            </a:r>
            <a:r>
              <a:rPr lang="de-DE" dirty="0"/>
              <a:t>. </a:t>
            </a:r>
            <a:r>
              <a:rPr lang="de-DE" dirty="0" err="1"/>
              <a:t>It</a:t>
            </a:r>
            <a:r>
              <a:rPr lang="de-DE" dirty="0"/>
              <a:t> </a:t>
            </a:r>
            <a:r>
              <a:rPr lang="de-DE" dirty="0" err="1"/>
              <a:t>is</a:t>
            </a:r>
            <a:r>
              <a:rPr lang="de-DE" dirty="0"/>
              <a:t> </a:t>
            </a:r>
            <a:r>
              <a:rPr lang="de-DE" dirty="0" err="1"/>
              <a:t>used</a:t>
            </a:r>
            <a:r>
              <a:rPr lang="de-DE" dirty="0"/>
              <a:t> </a:t>
            </a:r>
            <a:r>
              <a:rPr lang="de-DE" dirty="0" err="1"/>
              <a:t>for</a:t>
            </a:r>
            <a:r>
              <a:rPr lang="de-DE" dirty="0"/>
              <a:t> </a:t>
            </a:r>
            <a:r>
              <a:rPr lang="de-DE" u="sng" dirty="0" err="1">
                <a:hlinkClick r:id="rId4" tooltip="Motorcycle safety clothing"/>
              </a:rPr>
              <a:t>motorcycle</a:t>
            </a:r>
            <a:r>
              <a:rPr lang="de-DE" u="sng" dirty="0">
                <a:hlinkClick r:id="rId4" tooltip="Motorcycle safety clothing"/>
              </a:rPr>
              <a:t> </a:t>
            </a:r>
            <a:r>
              <a:rPr lang="de-DE" u="sng" dirty="0" err="1">
                <a:hlinkClick r:id="rId4" tooltip="Motorcycle safety clothing"/>
              </a:rPr>
              <a:t>safety</a:t>
            </a:r>
            <a:r>
              <a:rPr lang="de-DE" u="sng" dirty="0">
                <a:hlinkClick r:id="rId4" tooltip="Motorcycle safety clothing"/>
              </a:rPr>
              <a:t> </a:t>
            </a:r>
            <a:r>
              <a:rPr lang="de-DE" u="sng" dirty="0" err="1">
                <a:hlinkClick r:id="rId4" tooltip="Motorcycle safety clothing"/>
              </a:rPr>
              <a:t>clothing</a:t>
            </a:r>
            <a:r>
              <a:rPr lang="de-DE" dirty="0"/>
              <a:t>, </a:t>
            </a:r>
            <a:r>
              <a:rPr lang="de-DE" dirty="0" err="1"/>
              <a:t>especially</a:t>
            </a:r>
            <a:r>
              <a:rPr lang="de-DE" dirty="0"/>
              <a:t> in </a:t>
            </a:r>
            <a:r>
              <a:rPr lang="de-DE" dirty="0" err="1"/>
              <a:t>the</a:t>
            </a:r>
            <a:r>
              <a:rPr lang="de-DE" dirty="0"/>
              <a:t> </a:t>
            </a:r>
            <a:r>
              <a:rPr lang="de-DE" dirty="0" err="1"/>
              <a:t>areas</a:t>
            </a:r>
            <a:r>
              <a:rPr lang="de-DE" dirty="0"/>
              <a:t> </a:t>
            </a:r>
            <a:r>
              <a:rPr lang="de-DE" dirty="0" err="1"/>
              <a:t>featuring</a:t>
            </a:r>
            <a:r>
              <a:rPr lang="de-DE" dirty="0"/>
              <a:t> </a:t>
            </a:r>
            <a:r>
              <a:rPr lang="de-DE" dirty="0" err="1"/>
              <a:t>padding</a:t>
            </a:r>
            <a:r>
              <a:rPr lang="de-DE" dirty="0"/>
              <a:t> such </a:t>
            </a:r>
            <a:r>
              <a:rPr lang="de-DE" dirty="0" err="1"/>
              <a:t>as</a:t>
            </a:r>
            <a:r>
              <a:rPr lang="de-DE" dirty="0"/>
              <a:t> </a:t>
            </a:r>
            <a:r>
              <a:rPr lang="de-DE" dirty="0" err="1"/>
              <a:t>shoulders</a:t>
            </a:r>
            <a:r>
              <a:rPr lang="de-DE" dirty="0"/>
              <a:t> </a:t>
            </a:r>
            <a:r>
              <a:rPr lang="de-DE" dirty="0" err="1"/>
              <a:t>and</a:t>
            </a:r>
            <a:r>
              <a:rPr lang="de-DE" dirty="0"/>
              <a:t> </a:t>
            </a:r>
            <a:r>
              <a:rPr lang="de-DE" dirty="0" err="1"/>
              <a:t>elbows</a:t>
            </a:r>
            <a:r>
              <a:rPr lang="de-DE" dirty="0"/>
              <a:t>. </a:t>
            </a:r>
            <a:r>
              <a:rPr lang="de-DE" dirty="0" err="1"/>
              <a:t>It</a:t>
            </a:r>
            <a:r>
              <a:rPr lang="de-DE" dirty="0"/>
              <a:t> was also </a:t>
            </a:r>
            <a:r>
              <a:rPr lang="de-DE" dirty="0" err="1"/>
              <a:t>used</a:t>
            </a:r>
            <a:r>
              <a:rPr lang="de-DE" dirty="0"/>
              <a:t> </a:t>
            </a:r>
            <a:r>
              <a:rPr lang="de-DE" dirty="0" err="1"/>
              <a:t>as</a:t>
            </a:r>
            <a:r>
              <a:rPr lang="de-DE" dirty="0"/>
              <a:t> </a:t>
            </a:r>
            <a:r>
              <a:rPr lang="de-DE" dirty="0" err="1"/>
              <a:t>speed</a:t>
            </a:r>
            <a:r>
              <a:rPr lang="de-DE" dirty="0"/>
              <a:t> </a:t>
            </a:r>
            <a:r>
              <a:rPr lang="de-DE" dirty="0" err="1"/>
              <a:t>control</a:t>
            </a:r>
            <a:r>
              <a:rPr lang="de-DE" dirty="0"/>
              <a:t> </a:t>
            </a:r>
            <a:r>
              <a:rPr lang="de-DE" dirty="0" err="1"/>
              <a:t>patches</a:t>
            </a:r>
            <a:r>
              <a:rPr lang="de-DE" dirty="0"/>
              <a:t> </a:t>
            </a:r>
            <a:r>
              <a:rPr lang="de-DE" dirty="0" err="1"/>
              <a:t>for</a:t>
            </a:r>
            <a:r>
              <a:rPr lang="de-DE" dirty="0"/>
              <a:t> </a:t>
            </a:r>
            <a:r>
              <a:rPr lang="de-DE" dirty="0" err="1"/>
              <a:t>certain</a:t>
            </a:r>
            <a:r>
              <a:rPr lang="de-DE" dirty="0"/>
              <a:t> </a:t>
            </a:r>
            <a:r>
              <a:rPr lang="de-DE" u="sng" dirty="0">
                <a:hlinkClick r:id="rId5" tooltip="Soap Shoes"/>
              </a:rPr>
              <a:t>Soap </a:t>
            </a:r>
            <a:r>
              <a:rPr lang="de-DE" u="sng" dirty="0" err="1">
                <a:hlinkClick r:id="rId5" tooltip="Soap Shoes"/>
              </a:rPr>
              <a:t>Shoes</a:t>
            </a:r>
            <a:r>
              <a:rPr lang="de-DE" dirty="0"/>
              <a:t> </a:t>
            </a:r>
            <a:r>
              <a:rPr lang="de-DE" dirty="0" err="1"/>
              <a:t>models</a:t>
            </a:r>
            <a:r>
              <a:rPr lang="de-DE" dirty="0"/>
              <a:t>.</a:t>
            </a:r>
            <a:r>
              <a:rPr lang="de-DE" baseline="30000" dirty="0"/>
              <a:t>[</a:t>
            </a:r>
            <a:r>
              <a:rPr lang="de-DE" i="1" u="sng" baseline="30000" dirty="0" err="1">
                <a:hlinkClick r:id="rId6" tooltip="Wikipedia:Citation needed"/>
              </a:rPr>
              <a:t>citation</a:t>
            </a:r>
            <a:r>
              <a:rPr lang="de-DE" i="1" u="sng" baseline="30000" dirty="0">
                <a:hlinkClick r:id="rId6" tooltip="Wikipedia:Citation needed"/>
              </a:rPr>
              <a:t> </a:t>
            </a:r>
            <a:r>
              <a:rPr lang="de-DE" i="1" u="sng" baseline="30000" dirty="0" err="1">
                <a:hlinkClick r:id="rId6" tooltip="Wikipedia:Citation needed"/>
              </a:rPr>
              <a:t>needed</a:t>
            </a:r>
            <a:r>
              <a:rPr lang="de-DE" baseline="30000" dirty="0"/>
              <a:t>]</a:t>
            </a:r>
            <a:endParaRPr lang="de-DE" dirty="0"/>
          </a:p>
          <a:p>
            <a:r>
              <a:rPr lang="de-DE" dirty="0"/>
              <a:t>Music</a:t>
            </a:r>
          </a:p>
          <a:p>
            <a:r>
              <a:rPr lang="de-DE" dirty="0"/>
              <a:t>Audio </a:t>
            </a:r>
            <a:r>
              <a:rPr lang="de-DE" dirty="0" err="1"/>
              <a:t>equipment</a:t>
            </a:r>
            <a:endParaRPr lang="de-DE" dirty="0"/>
          </a:p>
          <a:p>
            <a:endParaRPr lang="de-DE" dirty="0"/>
          </a:p>
        </p:txBody>
      </p:sp>
    </p:spTree>
    <p:extLst>
      <p:ext uri="{BB962C8B-B14F-4D97-AF65-F5344CB8AC3E}">
        <p14:creationId xmlns:p14="http://schemas.microsoft.com/office/powerpoint/2010/main" val="3688766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Kevlar</a:t>
            </a:r>
            <a:endParaRPr lang="de-DE" dirty="0"/>
          </a:p>
        </p:txBody>
      </p:sp>
      <p:sp>
        <p:nvSpPr>
          <p:cNvPr id="3" name="Inhaltsplatzhalter 2"/>
          <p:cNvSpPr>
            <a:spLocks noGrp="1"/>
          </p:cNvSpPr>
          <p:nvPr>
            <p:ph idx="1"/>
          </p:nvPr>
        </p:nvSpPr>
        <p:spPr/>
        <p:txBody>
          <a:bodyPr>
            <a:normAutofit fontScale="70000" lnSpcReduction="20000"/>
          </a:bodyPr>
          <a:lstStyle/>
          <a:p>
            <a:r>
              <a:rPr lang="de-DE" dirty="0" err="1"/>
              <a:t>Kevlar</a:t>
            </a:r>
            <a:r>
              <a:rPr lang="de-DE" dirty="0"/>
              <a:t> </a:t>
            </a:r>
            <a:r>
              <a:rPr lang="de-DE" dirty="0" err="1"/>
              <a:t>has</a:t>
            </a:r>
            <a:r>
              <a:rPr lang="de-DE" dirty="0"/>
              <a:t> also </a:t>
            </a:r>
            <a:r>
              <a:rPr lang="de-DE" dirty="0" err="1"/>
              <a:t>been</a:t>
            </a:r>
            <a:r>
              <a:rPr lang="de-DE" dirty="0"/>
              <a:t> </a:t>
            </a:r>
            <a:r>
              <a:rPr lang="de-DE" dirty="0" err="1"/>
              <a:t>found</a:t>
            </a:r>
            <a:r>
              <a:rPr lang="de-DE" dirty="0"/>
              <a:t> </a:t>
            </a:r>
            <a:r>
              <a:rPr lang="de-DE" dirty="0" err="1"/>
              <a:t>to</a:t>
            </a:r>
            <a:r>
              <a:rPr lang="de-DE" dirty="0"/>
              <a:t> </a:t>
            </a:r>
            <a:r>
              <a:rPr lang="de-DE" dirty="0" err="1"/>
              <a:t>have</a:t>
            </a:r>
            <a:r>
              <a:rPr lang="de-DE" dirty="0"/>
              <a:t> </a:t>
            </a:r>
            <a:r>
              <a:rPr lang="de-DE" dirty="0" err="1"/>
              <a:t>useful</a:t>
            </a:r>
            <a:r>
              <a:rPr lang="de-DE" dirty="0"/>
              <a:t> </a:t>
            </a:r>
            <a:r>
              <a:rPr lang="de-DE" dirty="0" err="1"/>
              <a:t>acoustic</a:t>
            </a:r>
            <a:r>
              <a:rPr lang="de-DE" dirty="0"/>
              <a:t> </a:t>
            </a:r>
            <a:r>
              <a:rPr lang="de-DE" dirty="0" err="1"/>
              <a:t>properties</a:t>
            </a:r>
            <a:r>
              <a:rPr lang="de-DE" dirty="0"/>
              <a:t> </a:t>
            </a:r>
            <a:r>
              <a:rPr lang="de-DE" dirty="0" err="1"/>
              <a:t>for</a:t>
            </a:r>
            <a:r>
              <a:rPr lang="de-DE" dirty="0"/>
              <a:t> </a:t>
            </a:r>
            <a:r>
              <a:rPr lang="de-DE" dirty="0" err="1"/>
              <a:t>loudspeaker</a:t>
            </a:r>
            <a:r>
              <a:rPr lang="de-DE" dirty="0"/>
              <a:t> </a:t>
            </a:r>
            <a:r>
              <a:rPr lang="de-DE" dirty="0" err="1"/>
              <a:t>cones</a:t>
            </a:r>
            <a:r>
              <a:rPr lang="de-DE" dirty="0"/>
              <a:t>, </a:t>
            </a:r>
            <a:r>
              <a:rPr lang="de-DE" dirty="0" err="1"/>
              <a:t>specifically</a:t>
            </a:r>
            <a:r>
              <a:rPr lang="de-DE" dirty="0"/>
              <a:t> </a:t>
            </a:r>
            <a:r>
              <a:rPr lang="de-DE" dirty="0" err="1"/>
              <a:t>for</a:t>
            </a:r>
            <a:r>
              <a:rPr lang="de-DE" dirty="0"/>
              <a:t> bass </a:t>
            </a:r>
            <a:r>
              <a:rPr lang="de-DE" dirty="0" err="1"/>
              <a:t>and</a:t>
            </a:r>
            <a:r>
              <a:rPr lang="de-DE" dirty="0"/>
              <a:t> </a:t>
            </a:r>
            <a:r>
              <a:rPr lang="de-DE" dirty="0" err="1"/>
              <a:t>midrange</a:t>
            </a:r>
            <a:r>
              <a:rPr lang="de-DE" dirty="0"/>
              <a:t> </a:t>
            </a:r>
            <a:r>
              <a:rPr lang="de-DE" dirty="0" err="1"/>
              <a:t>drive</a:t>
            </a:r>
            <a:r>
              <a:rPr lang="de-DE" dirty="0"/>
              <a:t> </a:t>
            </a:r>
            <a:r>
              <a:rPr lang="de-DE" dirty="0" err="1"/>
              <a:t>units</a:t>
            </a:r>
            <a:r>
              <a:rPr lang="de-DE" dirty="0"/>
              <a:t>.</a:t>
            </a:r>
            <a:r>
              <a:rPr lang="de-DE" u="sng" baseline="30000" dirty="0">
                <a:hlinkClick r:id="rId2"/>
              </a:rPr>
              <a:t>[9]</a:t>
            </a:r>
            <a:endParaRPr lang="de-DE" dirty="0"/>
          </a:p>
          <a:p>
            <a:r>
              <a:rPr lang="de-DE" b="1" dirty="0"/>
              <a:t> </a:t>
            </a:r>
          </a:p>
          <a:p>
            <a:r>
              <a:rPr lang="de-DE" b="1" dirty="0" err="1"/>
              <a:t>Drumheads</a:t>
            </a:r>
            <a:endParaRPr lang="de-DE" b="1" dirty="0"/>
          </a:p>
          <a:p>
            <a:r>
              <a:rPr lang="de-DE" dirty="0" err="1"/>
              <a:t>Kevlar</a:t>
            </a:r>
            <a:r>
              <a:rPr lang="de-DE" dirty="0"/>
              <a:t> </a:t>
            </a:r>
            <a:r>
              <a:rPr lang="de-DE" dirty="0" err="1"/>
              <a:t>is</a:t>
            </a:r>
            <a:r>
              <a:rPr lang="de-DE" dirty="0"/>
              <a:t> </a:t>
            </a:r>
            <a:r>
              <a:rPr lang="de-DE" dirty="0" err="1"/>
              <a:t>sometimes</a:t>
            </a:r>
            <a:r>
              <a:rPr lang="de-DE" dirty="0"/>
              <a:t> </a:t>
            </a:r>
            <a:r>
              <a:rPr lang="de-DE" dirty="0" err="1"/>
              <a:t>used</a:t>
            </a:r>
            <a:r>
              <a:rPr lang="de-DE" dirty="0"/>
              <a:t> </a:t>
            </a:r>
            <a:r>
              <a:rPr lang="de-DE" dirty="0" err="1"/>
              <a:t>as</a:t>
            </a:r>
            <a:r>
              <a:rPr lang="de-DE" dirty="0"/>
              <a:t> a material on </a:t>
            </a:r>
            <a:r>
              <a:rPr lang="de-DE" dirty="0" err="1"/>
              <a:t>marching</a:t>
            </a:r>
            <a:r>
              <a:rPr lang="de-DE" dirty="0"/>
              <a:t> </a:t>
            </a:r>
            <a:r>
              <a:rPr lang="de-DE" dirty="0" err="1"/>
              <a:t>snare</a:t>
            </a:r>
            <a:r>
              <a:rPr lang="de-DE" dirty="0"/>
              <a:t> </a:t>
            </a:r>
            <a:r>
              <a:rPr lang="de-DE" dirty="0" err="1"/>
              <a:t>drums</a:t>
            </a:r>
            <a:r>
              <a:rPr lang="de-DE" dirty="0"/>
              <a:t>.</a:t>
            </a:r>
          </a:p>
          <a:p>
            <a:r>
              <a:rPr lang="de-DE" b="1" dirty="0" err="1"/>
              <a:t>Woodwind</a:t>
            </a:r>
            <a:r>
              <a:rPr lang="de-DE" b="1" dirty="0"/>
              <a:t> </a:t>
            </a:r>
            <a:r>
              <a:rPr lang="de-DE" b="1" dirty="0" err="1"/>
              <a:t>reeds</a:t>
            </a:r>
            <a:endParaRPr lang="de-DE" b="1" dirty="0"/>
          </a:p>
          <a:p>
            <a:r>
              <a:rPr lang="de-DE" dirty="0" err="1"/>
              <a:t>Kevlar</a:t>
            </a:r>
            <a:r>
              <a:rPr lang="de-DE" dirty="0"/>
              <a:t> </a:t>
            </a:r>
            <a:r>
              <a:rPr lang="de-DE" dirty="0" err="1"/>
              <a:t>is</a:t>
            </a:r>
            <a:r>
              <a:rPr lang="de-DE" dirty="0"/>
              <a:t> </a:t>
            </a:r>
            <a:r>
              <a:rPr lang="de-DE" dirty="0" err="1"/>
              <a:t>used</a:t>
            </a:r>
            <a:r>
              <a:rPr lang="de-DE" dirty="0"/>
              <a:t> in </a:t>
            </a:r>
            <a:r>
              <a:rPr lang="de-DE" dirty="0" err="1"/>
              <a:t>the</a:t>
            </a:r>
            <a:r>
              <a:rPr lang="de-DE" dirty="0"/>
              <a:t> </a:t>
            </a:r>
            <a:r>
              <a:rPr lang="de-DE" dirty="0" err="1"/>
              <a:t>woodwind</a:t>
            </a:r>
            <a:r>
              <a:rPr lang="de-DE" dirty="0"/>
              <a:t> </a:t>
            </a:r>
            <a:r>
              <a:rPr lang="de-DE" dirty="0" err="1"/>
              <a:t>reeds</a:t>
            </a:r>
            <a:r>
              <a:rPr lang="de-DE" dirty="0"/>
              <a:t> </a:t>
            </a:r>
            <a:r>
              <a:rPr lang="de-DE" dirty="0" err="1"/>
              <a:t>of</a:t>
            </a:r>
            <a:r>
              <a:rPr lang="de-DE" dirty="0"/>
              <a:t> </a:t>
            </a:r>
            <a:r>
              <a:rPr lang="de-DE" dirty="0" err="1"/>
              <a:t>Fibracell</a:t>
            </a:r>
            <a:r>
              <a:rPr lang="de-DE" dirty="0"/>
              <a:t>.</a:t>
            </a:r>
          </a:p>
          <a:p>
            <a:r>
              <a:rPr lang="de-DE" b="1" dirty="0"/>
              <a:t>Other </a:t>
            </a:r>
            <a:r>
              <a:rPr lang="de-DE" b="1" dirty="0" err="1"/>
              <a:t>uses</a:t>
            </a:r>
            <a:endParaRPr lang="de-DE" b="1" dirty="0"/>
          </a:p>
          <a:p>
            <a:r>
              <a:rPr lang="de-DE" b="1" dirty="0" err="1"/>
              <a:t>Rope</a:t>
            </a:r>
            <a:r>
              <a:rPr lang="de-DE" b="1" dirty="0"/>
              <a:t>, </a:t>
            </a:r>
            <a:r>
              <a:rPr lang="de-DE" b="1" dirty="0" err="1"/>
              <a:t>cable</a:t>
            </a:r>
            <a:r>
              <a:rPr lang="de-DE" b="1" dirty="0"/>
              <a:t>, </a:t>
            </a:r>
            <a:r>
              <a:rPr lang="de-DE" b="1" dirty="0" err="1"/>
              <a:t>sheath</a:t>
            </a:r>
            <a:endParaRPr lang="de-DE" b="1" dirty="0"/>
          </a:p>
          <a:p>
            <a:r>
              <a:rPr lang="de-DE" dirty="0"/>
              <a:t>The </a:t>
            </a:r>
            <a:r>
              <a:rPr lang="de-DE" dirty="0" err="1"/>
              <a:t>fiber</a:t>
            </a:r>
            <a:r>
              <a:rPr lang="de-DE" dirty="0"/>
              <a:t> </a:t>
            </a:r>
            <a:r>
              <a:rPr lang="de-DE" dirty="0" err="1"/>
              <a:t>is</a:t>
            </a:r>
            <a:r>
              <a:rPr lang="de-DE" dirty="0"/>
              <a:t> </a:t>
            </a:r>
            <a:r>
              <a:rPr lang="de-DE" dirty="0" err="1"/>
              <a:t>used</a:t>
            </a:r>
            <a:r>
              <a:rPr lang="de-DE" dirty="0"/>
              <a:t> in </a:t>
            </a:r>
            <a:r>
              <a:rPr lang="de-DE" dirty="0" err="1"/>
              <a:t>woven</a:t>
            </a:r>
            <a:r>
              <a:rPr lang="de-DE" dirty="0"/>
              <a:t> </a:t>
            </a:r>
            <a:r>
              <a:rPr lang="de-DE" dirty="0" err="1"/>
              <a:t>rope</a:t>
            </a:r>
            <a:r>
              <a:rPr lang="de-DE" dirty="0"/>
              <a:t> </a:t>
            </a:r>
            <a:r>
              <a:rPr lang="de-DE" dirty="0" err="1"/>
              <a:t>and</a:t>
            </a:r>
            <a:r>
              <a:rPr lang="de-DE" dirty="0"/>
              <a:t> in </a:t>
            </a:r>
            <a:r>
              <a:rPr lang="de-DE" dirty="0" err="1"/>
              <a:t>cable</a:t>
            </a:r>
            <a:r>
              <a:rPr lang="de-DE" dirty="0"/>
              <a:t>, </a:t>
            </a:r>
            <a:r>
              <a:rPr lang="de-DE" dirty="0" err="1"/>
              <a:t>where</a:t>
            </a:r>
            <a:r>
              <a:rPr lang="de-DE" dirty="0"/>
              <a:t> </a:t>
            </a:r>
            <a:r>
              <a:rPr lang="de-DE" dirty="0" err="1"/>
              <a:t>the</a:t>
            </a:r>
            <a:r>
              <a:rPr lang="de-DE" dirty="0"/>
              <a:t> </a:t>
            </a:r>
            <a:r>
              <a:rPr lang="de-DE" dirty="0" err="1"/>
              <a:t>fibers</a:t>
            </a:r>
            <a:r>
              <a:rPr lang="de-DE" dirty="0"/>
              <a:t> </a:t>
            </a:r>
            <a:r>
              <a:rPr lang="de-DE" dirty="0" err="1"/>
              <a:t>are</a:t>
            </a:r>
            <a:r>
              <a:rPr lang="de-DE" dirty="0"/>
              <a:t> </a:t>
            </a:r>
            <a:r>
              <a:rPr lang="de-DE" dirty="0" err="1"/>
              <a:t>kept</a:t>
            </a:r>
            <a:r>
              <a:rPr lang="de-DE" dirty="0"/>
              <a:t> parallel </a:t>
            </a:r>
            <a:r>
              <a:rPr lang="de-DE" dirty="0" err="1"/>
              <a:t>within</a:t>
            </a:r>
            <a:r>
              <a:rPr lang="de-DE" dirty="0"/>
              <a:t> a </a:t>
            </a:r>
            <a:r>
              <a:rPr lang="de-DE" u="sng" dirty="0" err="1">
                <a:hlinkClick r:id="rId3" tooltip="Polyethylene"/>
              </a:rPr>
              <a:t>polyethylene</a:t>
            </a:r>
            <a:r>
              <a:rPr lang="de-DE" dirty="0"/>
              <a:t> </a:t>
            </a:r>
            <a:r>
              <a:rPr lang="de-DE" dirty="0" err="1"/>
              <a:t>sleeve</a:t>
            </a:r>
            <a:r>
              <a:rPr lang="de-DE" dirty="0"/>
              <a:t>.</a:t>
            </a:r>
          </a:p>
          <a:p>
            <a:endParaRPr lang="de-DE" dirty="0"/>
          </a:p>
        </p:txBody>
      </p:sp>
    </p:spTree>
    <p:extLst>
      <p:ext uri="{BB962C8B-B14F-4D97-AF65-F5344CB8AC3E}">
        <p14:creationId xmlns:p14="http://schemas.microsoft.com/office/powerpoint/2010/main" val="1603302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Kevlar</a:t>
            </a:r>
            <a:endParaRPr lang="de-DE" dirty="0"/>
          </a:p>
        </p:txBody>
      </p:sp>
      <p:sp>
        <p:nvSpPr>
          <p:cNvPr id="3" name="Inhaltsplatzhalter 2"/>
          <p:cNvSpPr>
            <a:spLocks noGrp="1"/>
          </p:cNvSpPr>
          <p:nvPr>
            <p:ph idx="1"/>
          </p:nvPr>
        </p:nvSpPr>
        <p:spPr/>
        <p:txBody>
          <a:bodyPr>
            <a:normAutofit fontScale="62500" lnSpcReduction="20000"/>
          </a:bodyPr>
          <a:lstStyle/>
          <a:p>
            <a:r>
              <a:rPr lang="de-DE" b="1" dirty="0" err="1"/>
              <a:t>Electricity</a:t>
            </a:r>
            <a:r>
              <a:rPr lang="de-DE" b="1" dirty="0"/>
              <a:t> </a:t>
            </a:r>
            <a:r>
              <a:rPr lang="de-DE" b="1" dirty="0" err="1"/>
              <a:t>generation</a:t>
            </a:r>
            <a:endParaRPr lang="de-DE" b="1" dirty="0"/>
          </a:p>
          <a:p>
            <a:r>
              <a:rPr lang="de-DE" dirty="0" err="1"/>
              <a:t>Kevlar</a:t>
            </a:r>
            <a:r>
              <a:rPr lang="de-DE" dirty="0"/>
              <a:t> was </a:t>
            </a:r>
            <a:r>
              <a:rPr lang="de-DE" dirty="0" err="1"/>
              <a:t>used</a:t>
            </a:r>
            <a:r>
              <a:rPr lang="de-DE" dirty="0"/>
              <a:t> </a:t>
            </a:r>
            <a:r>
              <a:rPr lang="de-DE" dirty="0" err="1"/>
              <a:t>by</a:t>
            </a:r>
            <a:r>
              <a:rPr lang="de-DE" dirty="0"/>
              <a:t> </a:t>
            </a:r>
            <a:r>
              <a:rPr lang="de-DE" dirty="0" err="1"/>
              <a:t>scientists</a:t>
            </a:r>
            <a:r>
              <a:rPr lang="de-DE" dirty="0"/>
              <a:t> </a:t>
            </a:r>
            <a:r>
              <a:rPr lang="de-DE" dirty="0" err="1"/>
              <a:t>at</a:t>
            </a:r>
            <a:r>
              <a:rPr lang="de-DE" dirty="0"/>
              <a:t> </a:t>
            </a:r>
            <a:r>
              <a:rPr lang="de-DE" u="sng" dirty="0">
                <a:hlinkClick r:id="rId2" tooltip="Georgia Institute of Technology"/>
              </a:rPr>
              <a:t>Georgia Institute </a:t>
            </a:r>
            <a:r>
              <a:rPr lang="de-DE" u="sng" dirty="0" err="1">
                <a:hlinkClick r:id="rId2" tooltip="Georgia Institute of Technology"/>
              </a:rPr>
              <a:t>of</a:t>
            </a:r>
            <a:r>
              <a:rPr lang="de-DE" u="sng" dirty="0">
                <a:hlinkClick r:id="rId2" tooltip="Georgia Institute of Technology"/>
              </a:rPr>
              <a:t> Technology</a:t>
            </a:r>
            <a:r>
              <a:rPr lang="de-DE" dirty="0"/>
              <a:t> </a:t>
            </a:r>
            <a:r>
              <a:rPr lang="de-DE" dirty="0" err="1"/>
              <a:t>as</a:t>
            </a:r>
            <a:r>
              <a:rPr lang="de-DE" dirty="0"/>
              <a:t> a </a:t>
            </a:r>
            <a:r>
              <a:rPr lang="de-DE" dirty="0" err="1"/>
              <a:t>base</a:t>
            </a:r>
            <a:r>
              <a:rPr lang="de-DE" dirty="0"/>
              <a:t> textile </a:t>
            </a:r>
            <a:r>
              <a:rPr lang="de-DE" dirty="0" err="1"/>
              <a:t>for</a:t>
            </a:r>
            <a:r>
              <a:rPr lang="de-DE" dirty="0"/>
              <a:t> an </a:t>
            </a:r>
            <a:r>
              <a:rPr lang="de-DE" dirty="0" err="1"/>
              <a:t>experiment</a:t>
            </a:r>
            <a:r>
              <a:rPr lang="de-DE" dirty="0"/>
              <a:t> in </a:t>
            </a:r>
            <a:r>
              <a:rPr lang="de-DE" dirty="0" err="1"/>
              <a:t>electricity-producing</a:t>
            </a:r>
            <a:r>
              <a:rPr lang="de-DE" dirty="0"/>
              <a:t> </a:t>
            </a:r>
            <a:r>
              <a:rPr lang="de-DE" dirty="0" err="1"/>
              <a:t>clothing</a:t>
            </a:r>
            <a:r>
              <a:rPr lang="de-DE" dirty="0"/>
              <a:t>. </a:t>
            </a:r>
          </a:p>
          <a:p>
            <a:r>
              <a:rPr lang="de-DE" b="1" dirty="0" err="1"/>
              <a:t>Building</a:t>
            </a:r>
            <a:r>
              <a:rPr lang="de-DE" b="1" dirty="0"/>
              <a:t> </a:t>
            </a:r>
            <a:r>
              <a:rPr lang="de-DE" b="1" dirty="0" err="1"/>
              <a:t>construction</a:t>
            </a:r>
            <a:endParaRPr lang="de-DE" b="1" dirty="0"/>
          </a:p>
          <a:p>
            <a:r>
              <a:rPr lang="de-DE" dirty="0"/>
              <a:t>A </a:t>
            </a:r>
            <a:r>
              <a:rPr lang="de-DE" dirty="0" err="1"/>
              <a:t>retractable</a:t>
            </a:r>
            <a:r>
              <a:rPr lang="de-DE" dirty="0"/>
              <a:t> </a:t>
            </a:r>
            <a:r>
              <a:rPr lang="de-DE" dirty="0" err="1"/>
              <a:t>roof</a:t>
            </a:r>
            <a:r>
              <a:rPr lang="de-DE" dirty="0"/>
              <a:t> </a:t>
            </a:r>
            <a:r>
              <a:rPr lang="de-DE" dirty="0" err="1"/>
              <a:t>of</a:t>
            </a:r>
            <a:r>
              <a:rPr lang="de-DE" dirty="0"/>
              <a:t> </a:t>
            </a:r>
            <a:r>
              <a:rPr lang="de-DE" dirty="0" err="1"/>
              <a:t>over</a:t>
            </a:r>
            <a:r>
              <a:rPr lang="de-DE" dirty="0"/>
              <a:t> 60,000 </a:t>
            </a:r>
            <a:r>
              <a:rPr lang="de-DE" dirty="0" err="1"/>
              <a:t>square</a:t>
            </a:r>
            <a:r>
              <a:rPr lang="de-DE" dirty="0"/>
              <a:t> </a:t>
            </a:r>
            <a:r>
              <a:rPr lang="de-DE" dirty="0" err="1"/>
              <a:t>feet</a:t>
            </a:r>
            <a:r>
              <a:rPr lang="de-DE" dirty="0"/>
              <a:t> (5,575 </a:t>
            </a:r>
            <a:r>
              <a:rPr lang="de-DE" dirty="0" err="1"/>
              <a:t>square</a:t>
            </a:r>
            <a:r>
              <a:rPr lang="de-DE" dirty="0"/>
              <a:t> </a:t>
            </a:r>
            <a:r>
              <a:rPr lang="de-DE" dirty="0" err="1"/>
              <a:t>metres</a:t>
            </a:r>
            <a:r>
              <a:rPr lang="de-DE" dirty="0"/>
              <a:t>) </a:t>
            </a:r>
            <a:r>
              <a:rPr lang="de-DE" dirty="0" err="1"/>
              <a:t>of</a:t>
            </a:r>
            <a:r>
              <a:rPr lang="de-DE" dirty="0"/>
              <a:t> </a:t>
            </a:r>
            <a:r>
              <a:rPr lang="de-DE" dirty="0" err="1"/>
              <a:t>Kevlar</a:t>
            </a:r>
            <a:r>
              <a:rPr lang="de-DE" dirty="0"/>
              <a:t> was a </a:t>
            </a:r>
            <a:r>
              <a:rPr lang="de-DE" dirty="0" err="1"/>
              <a:t>key</a:t>
            </a:r>
            <a:r>
              <a:rPr lang="de-DE" dirty="0"/>
              <a:t> </a:t>
            </a:r>
            <a:r>
              <a:rPr lang="de-DE" dirty="0" err="1"/>
              <a:t>part</a:t>
            </a:r>
            <a:r>
              <a:rPr lang="de-DE" dirty="0"/>
              <a:t> </a:t>
            </a:r>
            <a:r>
              <a:rPr lang="de-DE" dirty="0" err="1"/>
              <a:t>of</a:t>
            </a:r>
            <a:r>
              <a:rPr lang="de-DE" dirty="0"/>
              <a:t> </a:t>
            </a:r>
            <a:r>
              <a:rPr lang="de-DE" dirty="0" err="1"/>
              <a:t>the</a:t>
            </a:r>
            <a:r>
              <a:rPr lang="de-DE" dirty="0"/>
              <a:t> design </a:t>
            </a:r>
            <a:r>
              <a:rPr lang="de-DE" dirty="0" err="1"/>
              <a:t>of</a:t>
            </a:r>
            <a:r>
              <a:rPr lang="de-DE" dirty="0"/>
              <a:t> </a:t>
            </a:r>
            <a:r>
              <a:rPr lang="de-DE" u="sng" dirty="0" err="1">
                <a:hlinkClick r:id="rId3" tooltip="Olympic Stadium (Montreal)"/>
              </a:rPr>
              <a:t>Montreal's</a:t>
            </a:r>
            <a:r>
              <a:rPr lang="de-DE" u="sng" dirty="0">
                <a:hlinkClick r:id="rId3" tooltip="Olympic Stadium (Montreal)"/>
              </a:rPr>
              <a:t> </a:t>
            </a:r>
            <a:r>
              <a:rPr lang="de-DE" u="sng" dirty="0" err="1">
                <a:hlinkClick r:id="rId3" tooltip="Olympic Stadium (Montreal)"/>
              </a:rPr>
              <a:t>Olympic</a:t>
            </a:r>
            <a:r>
              <a:rPr lang="de-DE" u="sng" dirty="0">
                <a:hlinkClick r:id="rId3" tooltip="Olympic Stadium (Montreal)"/>
              </a:rPr>
              <a:t> </a:t>
            </a:r>
            <a:r>
              <a:rPr lang="de-DE" u="sng" dirty="0" err="1">
                <a:hlinkClick r:id="rId3" tooltip="Olympic Stadium (Montreal)"/>
              </a:rPr>
              <a:t>stadium</a:t>
            </a:r>
            <a:r>
              <a:rPr lang="de-DE" dirty="0"/>
              <a:t> </a:t>
            </a:r>
            <a:r>
              <a:rPr lang="de-DE" dirty="0" err="1"/>
              <a:t>for</a:t>
            </a:r>
            <a:r>
              <a:rPr lang="de-DE" dirty="0"/>
              <a:t> </a:t>
            </a:r>
            <a:r>
              <a:rPr lang="de-DE" dirty="0" err="1"/>
              <a:t>the</a:t>
            </a:r>
            <a:r>
              <a:rPr lang="de-DE" dirty="0"/>
              <a:t> </a:t>
            </a:r>
            <a:r>
              <a:rPr lang="de-DE" u="sng" dirty="0">
                <a:hlinkClick r:id="rId4" tooltip="1976 Summer Olympics"/>
              </a:rPr>
              <a:t>1976 Summer </a:t>
            </a:r>
            <a:r>
              <a:rPr lang="de-DE" u="sng" dirty="0" err="1">
                <a:hlinkClick r:id="rId4" tooltip="1976 Summer Olympics"/>
              </a:rPr>
              <a:t>Olympics</a:t>
            </a:r>
            <a:r>
              <a:rPr lang="de-DE" dirty="0"/>
              <a:t>. </a:t>
            </a:r>
          </a:p>
          <a:p>
            <a:r>
              <a:rPr lang="de-DE" b="1" dirty="0"/>
              <a:t>Brakes</a:t>
            </a:r>
          </a:p>
          <a:p>
            <a:r>
              <a:rPr lang="de-DE" dirty="0"/>
              <a:t>The </a:t>
            </a:r>
            <a:r>
              <a:rPr lang="de-DE" dirty="0" err="1"/>
              <a:t>chopped</a:t>
            </a:r>
            <a:r>
              <a:rPr lang="de-DE" dirty="0"/>
              <a:t> </a:t>
            </a:r>
            <a:r>
              <a:rPr lang="de-DE" dirty="0" err="1"/>
              <a:t>fiber</a:t>
            </a:r>
            <a:r>
              <a:rPr lang="de-DE" dirty="0"/>
              <a:t> </a:t>
            </a:r>
            <a:r>
              <a:rPr lang="de-DE" dirty="0" err="1"/>
              <a:t>has</a:t>
            </a:r>
            <a:r>
              <a:rPr lang="de-DE" dirty="0"/>
              <a:t> </a:t>
            </a:r>
            <a:r>
              <a:rPr lang="de-DE" dirty="0" err="1"/>
              <a:t>been</a:t>
            </a:r>
            <a:r>
              <a:rPr lang="de-DE" dirty="0"/>
              <a:t> </a:t>
            </a:r>
            <a:r>
              <a:rPr lang="de-DE" dirty="0" err="1"/>
              <a:t>used</a:t>
            </a:r>
            <a:r>
              <a:rPr lang="de-DE" dirty="0"/>
              <a:t> </a:t>
            </a:r>
            <a:r>
              <a:rPr lang="de-DE" dirty="0" err="1"/>
              <a:t>as</a:t>
            </a:r>
            <a:r>
              <a:rPr lang="de-DE" dirty="0"/>
              <a:t> a </a:t>
            </a:r>
            <a:r>
              <a:rPr lang="de-DE" dirty="0" err="1"/>
              <a:t>replacement</a:t>
            </a:r>
            <a:r>
              <a:rPr lang="de-DE" dirty="0"/>
              <a:t> </a:t>
            </a:r>
            <a:r>
              <a:rPr lang="de-DE" dirty="0" err="1"/>
              <a:t>for</a:t>
            </a:r>
            <a:r>
              <a:rPr lang="de-DE" dirty="0"/>
              <a:t> </a:t>
            </a:r>
            <a:r>
              <a:rPr lang="de-DE" dirty="0" err="1"/>
              <a:t>asbestos</a:t>
            </a:r>
            <a:r>
              <a:rPr lang="de-DE" dirty="0"/>
              <a:t> in </a:t>
            </a:r>
            <a:r>
              <a:rPr lang="de-DE" u="sng" dirty="0" err="1">
                <a:hlinkClick r:id="rId5" tooltip="Brake pad"/>
              </a:rPr>
              <a:t>brake</a:t>
            </a:r>
            <a:r>
              <a:rPr lang="de-DE" u="sng" dirty="0">
                <a:hlinkClick r:id="rId5" tooltip="Brake pad"/>
              </a:rPr>
              <a:t> pads</a:t>
            </a:r>
            <a:r>
              <a:rPr lang="de-DE" dirty="0"/>
              <a:t>. </a:t>
            </a:r>
            <a:r>
              <a:rPr lang="de-DE" dirty="0" err="1"/>
              <a:t>Dust</a:t>
            </a:r>
            <a:r>
              <a:rPr lang="de-DE" dirty="0"/>
              <a:t> </a:t>
            </a:r>
            <a:r>
              <a:rPr lang="de-DE" dirty="0" err="1"/>
              <a:t>produced</a:t>
            </a:r>
            <a:r>
              <a:rPr lang="de-DE" dirty="0"/>
              <a:t> </a:t>
            </a:r>
            <a:r>
              <a:rPr lang="de-DE" dirty="0" err="1"/>
              <a:t>from</a:t>
            </a:r>
            <a:r>
              <a:rPr lang="de-DE" dirty="0"/>
              <a:t> </a:t>
            </a:r>
            <a:r>
              <a:rPr lang="de-DE" dirty="0" err="1"/>
              <a:t>asbestos</a:t>
            </a:r>
            <a:r>
              <a:rPr lang="de-DE" dirty="0"/>
              <a:t> </a:t>
            </a:r>
            <a:r>
              <a:rPr lang="de-DE" dirty="0" err="1"/>
              <a:t>brakes</a:t>
            </a:r>
            <a:r>
              <a:rPr lang="de-DE" dirty="0"/>
              <a:t> </a:t>
            </a:r>
            <a:r>
              <a:rPr lang="de-DE" dirty="0" err="1"/>
              <a:t>is</a:t>
            </a:r>
            <a:r>
              <a:rPr lang="de-DE" dirty="0"/>
              <a:t> </a:t>
            </a:r>
            <a:r>
              <a:rPr lang="de-DE" dirty="0" err="1"/>
              <a:t>toxic</a:t>
            </a:r>
            <a:r>
              <a:rPr lang="de-DE" dirty="0"/>
              <a:t>, </a:t>
            </a:r>
            <a:r>
              <a:rPr lang="de-DE" dirty="0" err="1"/>
              <a:t>while</a:t>
            </a:r>
            <a:r>
              <a:rPr lang="de-DE" dirty="0"/>
              <a:t> </a:t>
            </a:r>
            <a:r>
              <a:rPr lang="de-DE" dirty="0" err="1"/>
              <a:t>aramids</a:t>
            </a:r>
            <a:r>
              <a:rPr lang="de-DE" dirty="0"/>
              <a:t> </a:t>
            </a:r>
            <a:r>
              <a:rPr lang="de-DE" dirty="0" err="1"/>
              <a:t>are</a:t>
            </a:r>
            <a:r>
              <a:rPr lang="de-DE" dirty="0"/>
              <a:t> a </a:t>
            </a:r>
            <a:r>
              <a:rPr lang="de-DE" dirty="0" err="1"/>
              <a:t>benign</a:t>
            </a:r>
            <a:r>
              <a:rPr lang="de-DE" dirty="0"/>
              <a:t> </a:t>
            </a:r>
            <a:r>
              <a:rPr lang="de-DE" dirty="0" err="1"/>
              <a:t>substitute</a:t>
            </a:r>
            <a:r>
              <a:rPr lang="de-DE" dirty="0"/>
              <a:t>.</a:t>
            </a:r>
            <a:r>
              <a:rPr lang="de-DE" baseline="30000" dirty="0"/>
              <a:t>[</a:t>
            </a:r>
            <a:r>
              <a:rPr lang="de-DE" i="1" u="sng" baseline="30000" dirty="0" err="1">
                <a:hlinkClick r:id="rId6" tooltip="Wikipedia:Citation needed"/>
              </a:rPr>
              <a:t>citation</a:t>
            </a:r>
            <a:r>
              <a:rPr lang="de-DE" i="1" u="sng" baseline="30000" dirty="0">
                <a:hlinkClick r:id="rId6" tooltip="Wikipedia:Citation needed"/>
              </a:rPr>
              <a:t> </a:t>
            </a:r>
            <a:r>
              <a:rPr lang="de-DE" i="1" u="sng" baseline="30000" dirty="0" err="1">
                <a:hlinkClick r:id="rId6" tooltip="Wikipedia:Citation needed"/>
              </a:rPr>
              <a:t>needed</a:t>
            </a:r>
            <a:r>
              <a:rPr lang="de-DE" baseline="30000" dirty="0"/>
              <a:t>]</a:t>
            </a:r>
            <a:endParaRPr lang="de-DE" dirty="0"/>
          </a:p>
          <a:p>
            <a:r>
              <a:rPr lang="de-DE" b="1" dirty="0"/>
              <a:t>Expansion </a:t>
            </a:r>
            <a:r>
              <a:rPr lang="de-DE" b="1" dirty="0" err="1"/>
              <a:t>joints</a:t>
            </a:r>
            <a:r>
              <a:rPr lang="de-DE" b="1" dirty="0"/>
              <a:t> </a:t>
            </a:r>
            <a:r>
              <a:rPr lang="de-DE" b="1" dirty="0" err="1"/>
              <a:t>and</a:t>
            </a:r>
            <a:r>
              <a:rPr lang="de-DE" b="1" dirty="0"/>
              <a:t> </a:t>
            </a:r>
            <a:r>
              <a:rPr lang="de-DE" b="1" dirty="0" err="1"/>
              <a:t>hoses</a:t>
            </a:r>
            <a:endParaRPr lang="de-DE" b="1" dirty="0"/>
          </a:p>
          <a:p>
            <a:r>
              <a:rPr lang="de-DE" dirty="0" err="1"/>
              <a:t>Kevlar</a:t>
            </a:r>
            <a:r>
              <a:rPr lang="de-DE" dirty="0"/>
              <a:t> </a:t>
            </a:r>
            <a:r>
              <a:rPr lang="de-DE" dirty="0" err="1"/>
              <a:t>can</a:t>
            </a:r>
            <a:r>
              <a:rPr lang="de-DE" dirty="0"/>
              <a:t> </a:t>
            </a:r>
            <a:r>
              <a:rPr lang="de-DE" dirty="0" err="1"/>
              <a:t>be</a:t>
            </a:r>
            <a:r>
              <a:rPr lang="de-DE" dirty="0"/>
              <a:t> </a:t>
            </a:r>
            <a:r>
              <a:rPr lang="de-DE" dirty="0" err="1"/>
              <a:t>found</a:t>
            </a:r>
            <a:r>
              <a:rPr lang="de-DE" dirty="0"/>
              <a:t> </a:t>
            </a:r>
            <a:r>
              <a:rPr lang="de-DE" dirty="0" err="1"/>
              <a:t>as</a:t>
            </a:r>
            <a:r>
              <a:rPr lang="de-DE" dirty="0"/>
              <a:t> a </a:t>
            </a:r>
            <a:r>
              <a:rPr lang="de-DE" dirty="0" err="1"/>
              <a:t>reinforcing</a:t>
            </a:r>
            <a:r>
              <a:rPr lang="de-DE" dirty="0"/>
              <a:t> </a:t>
            </a:r>
            <a:r>
              <a:rPr lang="de-DE" dirty="0" err="1"/>
              <a:t>layer</a:t>
            </a:r>
            <a:r>
              <a:rPr lang="de-DE" dirty="0"/>
              <a:t> in </a:t>
            </a:r>
            <a:r>
              <a:rPr lang="de-DE" u="sng" dirty="0" err="1">
                <a:hlinkClick r:id="rId7" tooltip="Rubber"/>
              </a:rPr>
              <a:t>rubber</a:t>
            </a:r>
            <a:r>
              <a:rPr lang="de-DE" dirty="0"/>
              <a:t> </a:t>
            </a:r>
            <a:r>
              <a:rPr lang="de-DE" u="sng" dirty="0" err="1">
                <a:hlinkClick r:id="rId8" tooltip="Bellows"/>
              </a:rPr>
              <a:t>bellows</a:t>
            </a:r>
            <a:r>
              <a:rPr lang="de-DE" dirty="0"/>
              <a:t> </a:t>
            </a:r>
            <a:r>
              <a:rPr lang="de-DE" u="sng" dirty="0" err="1">
                <a:hlinkClick r:id="rId9" tooltip="Expansion joints"/>
              </a:rPr>
              <a:t>expansion</a:t>
            </a:r>
            <a:r>
              <a:rPr lang="de-DE" u="sng" dirty="0">
                <a:hlinkClick r:id="rId9" tooltip="Expansion joints"/>
              </a:rPr>
              <a:t> </a:t>
            </a:r>
            <a:r>
              <a:rPr lang="de-DE" u="sng" dirty="0" err="1">
                <a:hlinkClick r:id="rId9" tooltip="Expansion joints"/>
              </a:rPr>
              <a:t>joints</a:t>
            </a:r>
            <a:r>
              <a:rPr lang="de-DE" dirty="0"/>
              <a:t> </a:t>
            </a:r>
            <a:r>
              <a:rPr lang="de-DE" dirty="0" err="1"/>
              <a:t>and</a:t>
            </a:r>
            <a:r>
              <a:rPr lang="de-DE" dirty="0"/>
              <a:t> </a:t>
            </a:r>
            <a:r>
              <a:rPr lang="de-DE" dirty="0" err="1"/>
              <a:t>rubber</a:t>
            </a:r>
            <a:r>
              <a:rPr lang="de-DE" dirty="0"/>
              <a:t> </a:t>
            </a:r>
            <a:r>
              <a:rPr lang="de-DE" u="sng" dirty="0" err="1">
                <a:hlinkClick r:id="rId10" tooltip="Hose (tubing)"/>
              </a:rPr>
              <a:t>hoses</a:t>
            </a:r>
            <a:r>
              <a:rPr lang="de-DE" dirty="0"/>
              <a:t>, </a:t>
            </a:r>
            <a:r>
              <a:rPr lang="de-DE" dirty="0" err="1"/>
              <a:t>for</a:t>
            </a:r>
            <a:r>
              <a:rPr lang="de-DE" dirty="0"/>
              <a:t> </a:t>
            </a:r>
            <a:r>
              <a:rPr lang="de-DE" dirty="0" err="1"/>
              <a:t>use</a:t>
            </a:r>
            <a:r>
              <a:rPr lang="de-DE" dirty="0"/>
              <a:t> in high </a:t>
            </a:r>
            <a:r>
              <a:rPr lang="de-DE" dirty="0" err="1"/>
              <a:t>temperature</a:t>
            </a:r>
            <a:r>
              <a:rPr lang="de-DE" dirty="0"/>
              <a:t> </a:t>
            </a:r>
            <a:r>
              <a:rPr lang="de-DE" dirty="0" err="1"/>
              <a:t>applications</a:t>
            </a:r>
            <a:r>
              <a:rPr lang="de-DE" dirty="0"/>
              <a:t>, </a:t>
            </a:r>
            <a:r>
              <a:rPr lang="de-DE" dirty="0" err="1"/>
              <a:t>and</a:t>
            </a:r>
            <a:r>
              <a:rPr lang="de-DE" dirty="0"/>
              <a:t> </a:t>
            </a:r>
            <a:r>
              <a:rPr lang="de-DE" dirty="0" err="1"/>
              <a:t>for</a:t>
            </a:r>
            <a:r>
              <a:rPr lang="de-DE" dirty="0"/>
              <a:t> </a:t>
            </a:r>
            <a:r>
              <a:rPr lang="de-DE" dirty="0" err="1"/>
              <a:t>its</a:t>
            </a:r>
            <a:r>
              <a:rPr lang="de-DE" dirty="0"/>
              <a:t> high </a:t>
            </a:r>
            <a:r>
              <a:rPr lang="de-DE" dirty="0" err="1"/>
              <a:t>strength</a:t>
            </a:r>
            <a:r>
              <a:rPr lang="de-DE" dirty="0"/>
              <a:t>.</a:t>
            </a:r>
          </a:p>
          <a:p>
            <a:pPr marL="0" indent="0">
              <a:buNone/>
            </a:pPr>
            <a:endParaRPr lang="de-DE" dirty="0"/>
          </a:p>
        </p:txBody>
      </p:sp>
    </p:spTree>
    <p:extLst>
      <p:ext uri="{BB962C8B-B14F-4D97-AF65-F5344CB8AC3E}">
        <p14:creationId xmlns:p14="http://schemas.microsoft.com/office/powerpoint/2010/main" val="217985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Useful</a:t>
            </a:r>
            <a:r>
              <a:rPr lang="de-DE" dirty="0" smtClean="0"/>
              <a:t> </a:t>
            </a:r>
            <a:r>
              <a:rPr lang="de-DE" dirty="0" err="1" smtClean="0"/>
              <a:t>Vocabulary</a:t>
            </a:r>
            <a:endParaRPr lang="de-DE" dirty="0"/>
          </a:p>
        </p:txBody>
      </p:sp>
      <p:sp>
        <p:nvSpPr>
          <p:cNvPr id="3" name="Inhaltsplatzhalter 2"/>
          <p:cNvSpPr>
            <a:spLocks noGrp="1"/>
          </p:cNvSpPr>
          <p:nvPr>
            <p:ph idx="1"/>
          </p:nvPr>
        </p:nvSpPr>
        <p:spPr/>
        <p:txBody>
          <a:bodyPr>
            <a:normAutofit fontScale="62500" lnSpcReduction="20000"/>
          </a:bodyPr>
          <a:lstStyle/>
          <a:p>
            <a:r>
              <a:rPr lang="en-GB" dirty="0"/>
              <a:t>VOCABULARY:</a:t>
            </a:r>
            <a:endParaRPr lang="de-DE" dirty="0"/>
          </a:p>
          <a:p>
            <a:r>
              <a:rPr lang="en-GB" b="1" i="1" dirty="0"/>
              <a:t>puncture</a:t>
            </a:r>
            <a:r>
              <a:rPr lang="en-GB" dirty="0"/>
              <a:t> = a hole causing a leak of air or liquid, for example in a tyre</a:t>
            </a:r>
            <a:endParaRPr lang="de-DE" dirty="0"/>
          </a:p>
          <a:p>
            <a:r>
              <a:rPr lang="en-GB" b="1" i="1" dirty="0"/>
              <a:t>tear resistance</a:t>
            </a:r>
            <a:r>
              <a:rPr lang="en-GB" dirty="0"/>
              <a:t> = resistance to tearing (a sheet of material being pulled apart)</a:t>
            </a:r>
            <a:endParaRPr lang="de-DE" dirty="0"/>
          </a:p>
          <a:p>
            <a:r>
              <a:rPr lang="en-GB" b="1" i="1" dirty="0"/>
              <a:t>tension</a:t>
            </a:r>
            <a:r>
              <a:rPr lang="en-GB" dirty="0"/>
              <a:t> = a stretching force</a:t>
            </a:r>
            <a:endParaRPr lang="de-DE" dirty="0"/>
          </a:p>
          <a:p>
            <a:r>
              <a:rPr lang="en-GB" b="1" i="1" dirty="0"/>
              <a:t>revolution</a:t>
            </a:r>
            <a:r>
              <a:rPr lang="en-GB" dirty="0"/>
              <a:t> = one turn of something, a wheel for example</a:t>
            </a:r>
            <a:endParaRPr lang="de-DE" dirty="0"/>
          </a:p>
          <a:p>
            <a:r>
              <a:rPr lang="en-GB" b="1" i="1" dirty="0"/>
              <a:t>lifespan</a:t>
            </a:r>
            <a:r>
              <a:rPr lang="en-GB" dirty="0"/>
              <a:t> = the length of time for which a person, animal or thing exists – this also describes </a:t>
            </a:r>
            <a:r>
              <a:rPr lang="en-GB" dirty="0" err="1"/>
              <a:t>hw</a:t>
            </a:r>
            <a:r>
              <a:rPr lang="en-GB" dirty="0"/>
              <a:t> long mechanical components last</a:t>
            </a:r>
            <a:endParaRPr lang="de-DE" dirty="0"/>
          </a:p>
          <a:p>
            <a:r>
              <a:rPr lang="en-GB" b="1" i="1" dirty="0"/>
              <a:t>frictional forces</a:t>
            </a:r>
            <a:r>
              <a:rPr lang="en-GB" dirty="0"/>
              <a:t> = resistance when two surfaces rub together</a:t>
            </a:r>
            <a:endParaRPr lang="de-DE" dirty="0"/>
          </a:p>
          <a:p>
            <a:r>
              <a:rPr lang="en-GB" b="1" i="1" dirty="0"/>
              <a:t>pulp</a:t>
            </a:r>
            <a:r>
              <a:rPr lang="en-GB" dirty="0"/>
              <a:t> = a mass of small particles of fibres, mixed together</a:t>
            </a:r>
            <a:endParaRPr lang="de-DE" dirty="0"/>
          </a:p>
          <a:p>
            <a:r>
              <a:rPr lang="en-GB" b="1" i="1" dirty="0"/>
              <a:t>handling</a:t>
            </a:r>
            <a:r>
              <a:rPr lang="en-GB" dirty="0"/>
              <a:t> = how a vehicle responds to control inputs from the driver, for example to steering, throttle and brakes when it is driven</a:t>
            </a:r>
            <a:endParaRPr lang="de-DE" dirty="0"/>
          </a:p>
          <a:p>
            <a:r>
              <a:rPr lang="en-GB" b="1" i="1" dirty="0"/>
              <a:t>chemical stability</a:t>
            </a:r>
            <a:r>
              <a:rPr lang="en-GB" dirty="0"/>
              <a:t> = resistance to damage from chemical substances</a:t>
            </a:r>
            <a:endParaRPr lang="de-DE" dirty="0"/>
          </a:p>
          <a:p>
            <a:r>
              <a:rPr lang="en-GB" b="1" i="1" dirty="0"/>
              <a:t>galvanic corrosion</a:t>
            </a:r>
            <a:r>
              <a:rPr lang="en-GB" dirty="0"/>
              <a:t> = corrosion caused when two different types of metal are in direct contact with each other</a:t>
            </a:r>
            <a:endParaRPr lang="de-DE" dirty="0"/>
          </a:p>
          <a:p>
            <a:pPr marL="0" indent="0">
              <a:buNone/>
            </a:pPr>
            <a:endParaRPr lang="de-DE" dirty="0"/>
          </a:p>
        </p:txBody>
      </p:sp>
    </p:spTree>
    <p:extLst>
      <p:ext uri="{BB962C8B-B14F-4D97-AF65-F5344CB8AC3E}">
        <p14:creationId xmlns:p14="http://schemas.microsoft.com/office/powerpoint/2010/main" val="1795068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Describing</a:t>
            </a:r>
            <a:r>
              <a:rPr lang="de-DE" dirty="0" smtClean="0"/>
              <a:t> </a:t>
            </a:r>
            <a:r>
              <a:rPr lang="de-DE" dirty="0" err="1" smtClean="0"/>
              <a:t>specific</a:t>
            </a:r>
            <a:r>
              <a:rPr lang="de-DE" dirty="0" smtClean="0"/>
              <a:t> </a:t>
            </a:r>
            <a:r>
              <a:rPr lang="de-DE" dirty="0" err="1" smtClean="0"/>
              <a:t>materials</a:t>
            </a:r>
            <a:r>
              <a:rPr lang="de-DE" dirty="0"/>
              <a:t> </a:t>
            </a:r>
            <a:r>
              <a:rPr lang="de-DE" dirty="0" smtClean="0"/>
              <a:t>(pp 14-15)</a:t>
            </a:r>
            <a:endParaRPr lang="de-DE" dirty="0"/>
          </a:p>
        </p:txBody>
      </p:sp>
      <p:sp>
        <p:nvSpPr>
          <p:cNvPr id="3" name="Inhaltsplatzhalter 2"/>
          <p:cNvSpPr>
            <a:spLocks noGrp="1"/>
          </p:cNvSpPr>
          <p:nvPr>
            <p:ph idx="1"/>
          </p:nvPr>
        </p:nvSpPr>
        <p:spPr/>
        <p:txBody>
          <a:bodyPr>
            <a:normAutofit fontScale="55000" lnSpcReduction="20000"/>
          </a:bodyPr>
          <a:lstStyle/>
          <a:p>
            <a:pPr marL="0" indent="0">
              <a:buNone/>
            </a:pPr>
            <a:r>
              <a:rPr lang="de-DE" b="1" dirty="0" err="1" smtClean="0"/>
              <a:t>Here</a:t>
            </a:r>
            <a:r>
              <a:rPr lang="de-DE" b="1" dirty="0" smtClean="0"/>
              <a:t> </a:t>
            </a:r>
            <a:r>
              <a:rPr lang="de-DE" b="1" dirty="0" err="1" smtClean="0"/>
              <a:t>are</a:t>
            </a:r>
            <a:r>
              <a:rPr lang="de-DE" b="1" dirty="0" smtClean="0"/>
              <a:t> </a:t>
            </a:r>
            <a:r>
              <a:rPr lang="de-DE" b="1" dirty="0" err="1" smtClean="0"/>
              <a:t>some</a:t>
            </a:r>
            <a:r>
              <a:rPr lang="de-DE" b="1" dirty="0" smtClean="0"/>
              <a:t> </a:t>
            </a:r>
            <a:r>
              <a:rPr lang="de-DE" b="1" dirty="0" err="1" smtClean="0"/>
              <a:t>typical</a:t>
            </a:r>
            <a:r>
              <a:rPr lang="de-DE" b="1" dirty="0" smtClean="0"/>
              <a:t> </a:t>
            </a:r>
            <a:r>
              <a:rPr lang="de-DE" b="1" dirty="0" err="1" smtClean="0"/>
              <a:t>materials</a:t>
            </a:r>
            <a:r>
              <a:rPr lang="de-DE" b="1" dirty="0" smtClean="0"/>
              <a:t> (English on </a:t>
            </a:r>
            <a:r>
              <a:rPr lang="de-DE" b="1" dirty="0" err="1" smtClean="0"/>
              <a:t>left</a:t>
            </a:r>
            <a:r>
              <a:rPr lang="de-DE" b="1" dirty="0" smtClean="0"/>
              <a:t>, German on </a:t>
            </a:r>
            <a:r>
              <a:rPr lang="de-DE" b="1" dirty="0" err="1" smtClean="0"/>
              <a:t>right</a:t>
            </a:r>
            <a:r>
              <a:rPr lang="de-DE" b="1" dirty="0" smtClean="0"/>
              <a:t>)</a:t>
            </a:r>
            <a:r>
              <a:rPr lang="de-DE" dirty="0" smtClean="0"/>
              <a:t>:</a:t>
            </a:r>
          </a:p>
          <a:p>
            <a:pPr marL="0" indent="0">
              <a:buNone/>
            </a:pPr>
            <a:endParaRPr lang="de-DE" dirty="0" smtClean="0"/>
          </a:p>
          <a:p>
            <a:pPr marL="0" indent="0">
              <a:buNone/>
            </a:pPr>
            <a:r>
              <a:rPr lang="de-DE" b="1" dirty="0"/>
              <a:t> </a:t>
            </a:r>
            <a:r>
              <a:rPr lang="de-DE" b="1" dirty="0" smtClean="0"/>
              <a:t>      Aluminium</a:t>
            </a:r>
            <a:r>
              <a:rPr lang="de-DE" b="1" dirty="0"/>
              <a:t>		Aluminium</a:t>
            </a:r>
            <a:endParaRPr lang="de-DE" dirty="0"/>
          </a:p>
          <a:p>
            <a:r>
              <a:rPr lang="de-DE" b="1" dirty="0"/>
              <a:t>Bronze		</a:t>
            </a:r>
            <a:r>
              <a:rPr lang="de-DE" b="1" dirty="0" smtClean="0"/>
              <a:t>Messing</a:t>
            </a:r>
            <a:endParaRPr lang="de-DE" dirty="0"/>
          </a:p>
          <a:p>
            <a:r>
              <a:rPr lang="de-DE" b="1" dirty="0" err="1"/>
              <a:t>Copper</a:t>
            </a:r>
            <a:r>
              <a:rPr lang="de-DE" b="1" dirty="0"/>
              <a:t>		</a:t>
            </a:r>
            <a:r>
              <a:rPr lang="de-DE" b="1" dirty="0" smtClean="0"/>
              <a:t>Kupfer</a:t>
            </a:r>
            <a:endParaRPr lang="de-DE" dirty="0"/>
          </a:p>
          <a:p>
            <a:r>
              <a:rPr lang="de-DE" b="1" dirty="0"/>
              <a:t>Glass 			Glass</a:t>
            </a:r>
            <a:endParaRPr lang="de-DE" dirty="0"/>
          </a:p>
          <a:p>
            <a:r>
              <a:rPr lang="de-DE" b="1" dirty="0"/>
              <a:t>Lead			Blei</a:t>
            </a:r>
            <a:endParaRPr lang="de-DE" dirty="0"/>
          </a:p>
          <a:p>
            <a:r>
              <a:rPr lang="de-DE" b="1" dirty="0"/>
              <a:t>Iron			</a:t>
            </a:r>
            <a:r>
              <a:rPr lang="de-DE" b="1" dirty="0" smtClean="0"/>
              <a:t>Eisen</a:t>
            </a:r>
            <a:endParaRPr lang="de-DE" dirty="0"/>
          </a:p>
          <a:p>
            <a:r>
              <a:rPr lang="de-DE" b="1" dirty="0" err="1"/>
              <a:t>Ore</a:t>
            </a:r>
            <a:r>
              <a:rPr lang="de-DE" b="1" dirty="0"/>
              <a:t> 			</a:t>
            </a:r>
            <a:r>
              <a:rPr lang="de-DE" b="1" dirty="0" smtClean="0"/>
              <a:t>Erz</a:t>
            </a:r>
            <a:endParaRPr lang="de-DE" dirty="0"/>
          </a:p>
          <a:p>
            <a:r>
              <a:rPr lang="en-GB" b="1" dirty="0"/>
              <a:t>Plastic		</a:t>
            </a:r>
            <a:r>
              <a:rPr lang="en-GB" b="1" dirty="0" err="1" smtClean="0"/>
              <a:t>Plastik</a:t>
            </a:r>
            <a:endParaRPr lang="de-DE" dirty="0"/>
          </a:p>
          <a:p>
            <a:r>
              <a:rPr lang="en-GB" b="1" dirty="0"/>
              <a:t>Rubber 		</a:t>
            </a:r>
            <a:r>
              <a:rPr lang="en-GB" b="1" dirty="0" err="1" smtClean="0"/>
              <a:t>Gummi</a:t>
            </a:r>
            <a:endParaRPr lang="de-DE" dirty="0"/>
          </a:p>
          <a:p>
            <a:r>
              <a:rPr lang="en-GB" b="1" dirty="0"/>
              <a:t>Steel			Stahl</a:t>
            </a:r>
            <a:endParaRPr lang="de-DE" dirty="0"/>
          </a:p>
          <a:p>
            <a:r>
              <a:rPr lang="en-GB" b="1" dirty="0"/>
              <a:t>Stainless steel		</a:t>
            </a:r>
            <a:r>
              <a:rPr lang="en-GB" b="1" dirty="0" err="1"/>
              <a:t>Rostfrei</a:t>
            </a:r>
            <a:r>
              <a:rPr lang="en-GB" b="1" dirty="0"/>
              <a:t> Stahl</a:t>
            </a:r>
            <a:endParaRPr lang="de-DE" dirty="0"/>
          </a:p>
          <a:p>
            <a:r>
              <a:rPr lang="en-GB" b="1" dirty="0"/>
              <a:t>Timber 		</a:t>
            </a:r>
            <a:r>
              <a:rPr lang="en-GB" b="1" dirty="0" err="1" smtClean="0"/>
              <a:t>Bauholz</a:t>
            </a:r>
            <a:endParaRPr lang="de-DE" dirty="0"/>
          </a:p>
          <a:p>
            <a:r>
              <a:rPr lang="en-GB" b="1" dirty="0"/>
              <a:t>Wood			</a:t>
            </a:r>
            <a:r>
              <a:rPr lang="en-GB" b="1" dirty="0" err="1"/>
              <a:t>Holz</a:t>
            </a:r>
            <a:endParaRPr lang="de-DE" dirty="0"/>
          </a:p>
          <a:p>
            <a:r>
              <a:rPr lang="en-GB" b="1" dirty="0"/>
              <a:t>Zinc			</a:t>
            </a:r>
            <a:r>
              <a:rPr lang="en-GB" b="1" dirty="0" smtClean="0"/>
              <a:t>Zink</a:t>
            </a:r>
            <a:endParaRPr lang="de-DE" dirty="0"/>
          </a:p>
          <a:p>
            <a:pPr marL="0" indent="0">
              <a:buNone/>
            </a:pPr>
            <a:endParaRPr lang="de-DE" dirty="0"/>
          </a:p>
        </p:txBody>
      </p:sp>
    </p:spTree>
    <p:extLst>
      <p:ext uri="{BB962C8B-B14F-4D97-AF65-F5344CB8AC3E}">
        <p14:creationId xmlns:p14="http://schemas.microsoft.com/office/powerpoint/2010/main" val="2800887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Demolishing</a:t>
            </a:r>
            <a:r>
              <a:rPr lang="de-DE" dirty="0" smtClean="0"/>
              <a:t> </a:t>
            </a:r>
            <a:r>
              <a:rPr lang="de-DE" dirty="0" err="1" smtClean="0"/>
              <a:t>Buildings</a:t>
            </a:r>
            <a:endParaRPr lang="de-DE" dirty="0"/>
          </a:p>
        </p:txBody>
      </p:sp>
      <p:sp>
        <p:nvSpPr>
          <p:cNvPr id="3" name="Inhaltsplatzhalter 2"/>
          <p:cNvSpPr>
            <a:spLocks noGrp="1"/>
          </p:cNvSpPr>
          <p:nvPr>
            <p:ph idx="1"/>
          </p:nvPr>
        </p:nvSpPr>
        <p:spPr/>
        <p:txBody>
          <a:bodyPr>
            <a:normAutofit fontScale="92500" lnSpcReduction="10000"/>
          </a:bodyPr>
          <a:lstStyle/>
          <a:p>
            <a:r>
              <a:rPr lang="en-GB" u="sng" dirty="0"/>
              <a:t>Demolishing Buildings</a:t>
            </a:r>
            <a:endParaRPr lang="de-DE" dirty="0"/>
          </a:p>
          <a:p>
            <a:r>
              <a:rPr lang="en-GB" dirty="0"/>
              <a:t>Structural steel can be recycled, concrete can be crushed and reused, for example, in asphalt for road surfacing, copper in electrical wires can be recovered and recycled, good-quality bricks can sometimes be cleaned and reused.  As with ships, asbestos is often found, requiring special precautions for its removal.  The main difficulty is the time taken to demolish buildings meticulously.  </a:t>
            </a:r>
            <a:endParaRPr lang="de-DE" dirty="0"/>
          </a:p>
          <a:p>
            <a:endParaRPr lang="de-DE" dirty="0"/>
          </a:p>
        </p:txBody>
      </p:sp>
    </p:spTree>
    <p:extLst>
      <p:ext uri="{BB962C8B-B14F-4D97-AF65-F5344CB8AC3E}">
        <p14:creationId xmlns:p14="http://schemas.microsoft.com/office/powerpoint/2010/main" val="24741767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Recycling Electronics</a:t>
            </a:r>
            <a:endParaRPr lang="de-DE" dirty="0"/>
          </a:p>
        </p:txBody>
      </p:sp>
      <p:sp>
        <p:nvSpPr>
          <p:cNvPr id="3" name="Inhaltsplatzhalter 2"/>
          <p:cNvSpPr>
            <a:spLocks noGrp="1"/>
          </p:cNvSpPr>
          <p:nvPr>
            <p:ph idx="1"/>
          </p:nvPr>
        </p:nvSpPr>
        <p:spPr/>
        <p:txBody>
          <a:bodyPr/>
          <a:lstStyle/>
          <a:p>
            <a:r>
              <a:rPr lang="en-GB" u="sng" dirty="0"/>
              <a:t>Recycling Electronics</a:t>
            </a:r>
            <a:endParaRPr lang="de-DE" dirty="0"/>
          </a:p>
          <a:p>
            <a:r>
              <a:rPr lang="en-GB" dirty="0"/>
              <a:t>Heavy metals such as lead, cadmium and chromium are potential pollutants and can be removed for recycling.  The process of recycling electronic products is quite difficult due to the difficulty of breaking up and separating very small components.</a:t>
            </a:r>
            <a:endParaRPr lang="de-DE" dirty="0"/>
          </a:p>
          <a:p>
            <a:endParaRPr lang="de-DE" dirty="0"/>
          </a:p>
        </p:txBody>
      </p:sp>
    </p:spTree>
    <p:extLst>
      <p:ext uri="{BB962C8B-B14F-4D97-AF65-F5344CB8AC3E}">
        <p14:creationId xmlns:p14="http://schemas.microsoft.com/office/powerpoint/2010/main" val="1200360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Scrapping</a:t>
            </a:r>
            <a:r>
              <a:rPr lang="de-DE" dirty="0" smtClean="0"/>
              <a:t> Cars</a:t>
            </a:r>
            <a:endParaRPr lang="de-DE" dirty="0"/>
          </a:p>
        </p:txBody>
      </p:sp>
      <p:sp>
        <p:nvSpPr>
          <p:cNvPr id="3" name="Inhaltsplatzhalter 2"/>
          <p:cNvSpPr>
            <a:spLocks noGrp="1"/>
          </p:cNvSpPr>
          <p:nvPr>
            <p:ph idx="1"/>
          </p:nvPr>
        </p:nvSpPr>
        <p:spPr/>
        <p:txBody>
          <a:bodyPr/>
          <a:lstStyle/>
          <a:p>
            <a:r>
              <a:rPr lang="en-GB" u="sng" dirty="0"/>
              <a:t>Scrapping Cars</a:t>
            </a:r>
            <a:endParaRPr lang="de-DE" dirty="0"/>
          </a:p>
          <a:p>
            <a:r>
              <a:rPr lang="en-GB" dirty="0"/>
              <a:t>A lot of metal, notably steel, can be recycled.  Intact parts can be recovered and resold.  Oil, brake fluid and battery acid are potential pollutants which need to be disposed of carefully.  Tyres are more difficult to recycle.</a:t>
            </a:r>
            <a:endParaRPr lang="de-DE" dirty="0"/>
          </a:p>
        </p:txBody>
      </p:sp>
    </p:spTree>
    <p:extLst>
      <p:ext uri="{BB962C8B-B14F-4D97-AF65-F5344CB8AC3E}">
        <p14:creationId xmlns:p14="http://schemas.microsoft.com/office/powerpoint/2010/main" val="3600380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More </a:t>
            </a:r>
            <a:r>
              <a:rPr lang="de-DE" dirty="0" err="1" smtClean="0"/>
              <a:t>Useful</a:t>
            </a:r>
            <a:r>
              <a:rPr lang="de-DE" dirty="0" smtClean="0"/>
              <a:t> </a:t>
            </a:r>
            <a:r>
              <a:rPr lang="de-DE" dirty="0" err="1" smtClean="0"/>
              <a:t>Vocabulary</a:t>
            </a:r>
            <a:r>
              <a:rPr lang="de-DE" dirty="0" smtClean="0"/>
              <a:t> </a:t>
            </a:r>
            <a:endParaRPr lang="de-DE" dirty="0"/>
          </a:p>
        </p:txBody>
      </p:sp>
      <p:sp>
        <p:nvSpPr>
          <p:cNvPr id="3" name="Inhaltsplatzhalter 2"/>
          <p:cNvSpPr>
            <a:spLocks noGrp="1"/>
          </p:cNvSpPr>
          <p:nvPr>
            <p:ph idx="1"/>
          </p:nvPr>
        </p:nvSpPr>
        <p:spPr/>
        <p:txBody>
          <a:bodyPr>
            <a:normAutofit fontScale="55000" lnSpcReduction="20000"/>
          </a:bodyPr>
          <a:lstStyle/>
          <a:p>
            <a:r>
              <a:rPr lang="en-GB" b="1" dirty="0"/>
              <a:t>More vocabulary</a:t>
            </a:r>
            <a:endParaRPr lang="de-DE" dirty="0"/>
          </a:p>
          <a:p>
            <a:r>
              <a:rPr lang="en-GB" dirty="0"/>
              <a:t>Magnetism = force of attractions </a:t>
            </a:r>
            <a:endParaRPr lang="de-DE" dirty="0"/>
          </a:p>
          <a:p>
            <a:r>
              <a:rPr lang="en-GB" dirty="0"/>
              <a:t>Galvanised = coated with Zinc to prevent rusting</a:t>
            </a:r>
            <a:endParaRPr lang="de-DE" dirty="0"/>
          </a:p>
          <a:p>
            <a:r>
              <a:rPr lang="en-GB" dirty="0"/>
              <a:t>Recyclable = can be recycled</a:t>
            </a:r>
            <a:endParaRPr lang="de-DE" dirty="0"/>
          </a:p>
          <a:p>
            <a:r>
              <a:rPr lang="en-GB" dirty="0"/>
              <a:t>Chromium and Nickel = metals added to steel to make </a:t>
            </a:r>
            <a:endParaRPr lang="de-DE" dirty="0"/>
          </a:p>
          <a:p>
            <a:r>
              <a:rPr lang="en-GB" dirty="0"/>
              <a:t>stainless steel</a:t>
            </a:r>
            <a:endParaRPr lang="de-DE" dirty="0"/>
          </a:p>
          <a:p>
            <a:r>
              <a:rPr lang="en-GB" dirty="0"/>
              <a:t>Traces = small quantities</a:t>
            </a:r>
            <a:endParaRPr lang="de-DE" dirty="0"/>
          </a:p>
          <a:p>
            <a:r>
              <a:rPr lang="en-GB" dirty="0"/>
              <a:t>Scarcity = limited availability/rarity</a:t>
            </a:r>
            <a:endParaRPr lang="de-DE" dirty="0"/>
          </a:p>
          <a:p>
            <a:r>
              <a:rPr lang="en-GB" dirty="0"/>
              <a:t>Insulation = both electrical insulation and thermal insulation</a:t>
            </a:r>
            <a:endParaRPr lang="de-DE" dirty="0"/>
          </a:p>
          <a:p>
            <a:r>
              <a:rPr lang="en-GB" dirty="0"/>
              <a:t>Wire = Single strand of metal</a:t>
            </a:r>
            <a:endParaRPr lang="de-DE" dirty="0"/>
          </a:p>
          <a:p>
            <a:r>
              <a:rPr lang="en-GB" dirty="0"/>
              <a:t>Scrap = waste material intended for recycling</a:t>
            </a:r>
            <a:endParaRPr lang="de-DE" dirty="0"/>
          </a:p>
          <a:p>
            <a:r>
              <a:rPr lang="en-GB" dirty="0"/>
              <a:t>Alloy = a mixture of metals sometimes containing a non-</a:t>
            </a:r>
            <a:endParaRPr lang="de-DE" dirty="0"/>
          </a:p>
          <a:p>
            <a:r>
              <a:rPr lang="en-GB" dirty="0"/>
              <a:t>metal, for example, carbon in steel</a:t>
            </a:r>
            <a:endParaRPr lang="de-DE" dirty="0"/>
          </a:p>
          <a:p>
            <a:r>
              <a:rPr lang="en-GB" dirty="0"/>
              <a:t>Brass = an alloy of copper, zinc, and often, lead</a:t>
            </a:r>
            <a:endParaRPr lang="de-DE" dirty="0"/>
          </a:p>
          <a:p>
            <a:r>
              <a:rPr lang="en-GB" dirty="0"/>
              <a:t>Bronze = an alloy of copper and tin</a:t>
            </a:r>
            <a:endParaRPr lang="de-DE" dirty="0"/>
          </a:p>
          <a:p>
            <a:pPr marL="0" indent="0">
              <a:buNone/>
            </a:pPr>
            <a:endParaRPr lang="de-DE" dirty="0"/>
          </a:p>
        </p:txBody>
      </p:sp>
    </p:spTree>
    <p:extLst>
      <p:ext uri="{BB962C8B-B14F-4D97-AF65-F5344CB8AC3E}">
        <p14:creationId xmlns:p14="http://schemas.microsoft.com/office/powerpoint/2010/main" val="1697819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More </a:t>
            </a:r>
            <a:r>
              <a:rPr lang="de-DE" dirty="0" err="1" smtClean="0"/>
              <a:t>Useful</a:t>
            </a:r>
            <a:r>
              <a:rPr lang="de-DE" dirty="0" smtClean="0"/>
              <a:t> </a:t>
            </a:r>
            <a:r>
              <a:rPr lang="de-DE" dirty="0" err="1" smtClean="0"/>
              <a:t>Vocabulary</a:t>
            </a:r>
            <a:endParaRPr lang="de-DE" dirty="0"/>
          </a:p>
        </p:txBody>
      </p:sp>
      <p:sp>
        <p:nvSpPr>
          <p:cNvPr id="3" name="Inhaltsplatzhalter 2"/>
          <p:cNvSpPr>
            <a:spLocks noGrp="1"/>
          </p:cNvSpPr>
          <p:nvPr>
            <p:ph idx="1"/>
          </p:nvPr>
        </p:nvSpPr>
        <p:spPr/>
        <p:txBody>
          <a:bodyPr>
            <a:normAutofit fontScale="77500" lnSpcReduction="20000"/>
          </a:bodyPr>
          <a:lstStyle/>
          <a:p>
            <a:r>
              <a:rPr lang="en-GB" dirty="0" smtClean="0"/>
              <a:t>Melting down = using heat to change the state of a substance from solid to liquid</a:t>
            </a:r>
            <a:endParaRPr lang="de-DE" dirty="0" smtClean="0"/>
          </a:p>
          <a:p>
            <a:r>
              <a:rPr lang="en-GB" dirty="0" smtClean="0"/>
              <a:t>Energy-intensive = using a lot of energy</a:t>
            </a:r>
            <a:endParaRPr lang="de-DE" dirty="0" smtClean="0"/>
          </a:p>
          <a:p>
            <a:r>
              <a:rPr lang="en-GB" dirty="0" smtClean="0"/>
              <a:t>Electrolysis = passing an electrical current through a liquid or solid in order to separate chemical compounds</a:t>
            </a:r>
            <a:endParaRPr lang="de-DE" dirty="0" smtClean="0"/>
          </a:p>
          <a:p>
            <a:r>
              <a:rPr lang="en-GB" dirty="0" smtClean="0"/>
              <a:t>Ore = mineral from which metal is extracted</a:t>
            </a:r>
            <a:endParaRPr lang="de-DE" dirty="0" smtClean="0"/>
          </a:p>
          <a:p>
            <a:r>
              <a:rPr lang="en-GB" dirty="0" smtClean="0"/>
              <a:t>Hardwood = timber from deciduous trees</a:t>
            </a:r>
            <a:endParaRPr lang="de-DE" dirty="0" smtClean="0"/>
          </a:p>
          <a:p>
            <a:r>
              <a:rPr lang="en-GB" dirty="0" smtClean="0"/>
              <a:t>Softwood = timber from pine trees</a:t>
            </a:r>
            <a:endParaRPr lang="de-DE" dirty="0" smtClean="0"/>
          </a:p>
          <a:p>
            <a:r>
              <a:rPr lang="en-GB" dirty="0" smtClean="0"/>
              <a:t>Ironmongery = collective term for </a:t>
            </a:r>
            <a:r>
              <a:rPr lang="en-GB" dirty="0" err="1" smtClean="0"/>
              <a:t>ssmall</a:t>
            </a:r>
            <a:r>
              <a:rPr lang="en-GB" dirty="0" smtClean="0"/>
              <a:t> metal items </a:t>
            </a:r>
            <a:endParaRPr lang="de-DE" dirty="0" smtClean="0"/>
          </a:p>
          <a:p>
            <a:r>
              <a:rPr lang="en-GB" dirty="0" smtClean="0"/>
              <a:t>commonly used in buildings, for example, door handles, hinges, screws, nails.</a:t>
            </a:r>
            <a:endParaRPr lang="de-DE" dirty="0" smtClean="0"/>
          </a:p>
          <a:p>
            <a:pPr marL="0" indent="0">
              <a:buNone/>
            </a:pPr>
            <a:endParaRPr lang="de-DE" dirty="0"/>
          </a:p>
        </p:txBody>
      </p:sp>
    </p:spTree>
    <p:extLst>
      <p:ext uri="{BB962C8B-B14F-4D97-AF65-F5344CB8AC3E}">
        <p14:creationId xmlns:p14="http://schemas.microsoft.com/office/powerpoint/2010/main" val="4279473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Useful</a:t>
            </a:r>
            <a:r>
              <a:rPr lang="de-DE" dirty="0" smtClean="0"/>
              <a:t> </a:t>
            </a:r>
            <a:r>
              <a:rPr lang="de-DE" dirty="0" err="1" smtClean="0"/>
              <a:t>Vocabulary</a:t>
            </a:r>
            <a:endParaRPr lang="de-DE" dirty="0"/>
          </a:p>
        </p:txBody>
      </p:sp>
      <p:sp>
        <p:nvSpPr>
          <p:cNvPr id="3" name="Inhaltsplatzhalter 2"/>
          <p:cNvSpPr>
            <a:spLocks noGrp="1"/>
          </p:cNvSpPr>
          <p:nvPr>
            <p:ph idx="1"/>
          </p:nvPr>
        </p:nvSpPr>
        <p:spPr/>
        <p:txBody>
          <a:bodyPr>
            <a:normAutofit fontScale="47500" lnSpcReduction="20000"/>
          </a:bodyPr>
          <a:lstStyle/>
          <a:p>
            <a:r>
              <a:rPr lang="en-GB" b="1" i="1" dirty="0"/>
              <a:t>Automotive</a:t>
            </a:r>
            <a:r>
              <a:rPr lang="en-GB" dirty="0"/>
              <a:t> = related to vehicle design and manufacturing</a:t>
            </a:r>
            <a:endParaRPr lang="de-DE" dirty="0"/>
          </a:p>
          <a:p>
            <a:pPr marL="0" indent="0">
              <a:buNone/>
            </a:pPr>
            <a:r>
              <a:rPr lang="en-GB" dirty="0"/>
              <a:t> </a:t>
            </a:r>
            <a:endParaRPr lang="de-DE" dirty="0"/>
          </a:p>
          <a:p>
            <a:r>
              <a:rPr lang="en-GB" b="1" i="1" dirty="0"/>
              <a:t>Kinetic energy</a:t>
            </a:r>
            <a:r>
              <a:rPr lang="en-GB" dirty="0"/>
              <a:t> = energy in the form of movement, for example a spinning wheel</a:t>
            </a:r>
            <a:endParaRPr lang="de-DE" dirty="0"/>
          </a:p>
          <a:p>
            <a:endParaRPr lang="de-DE" dirty="0"/>
          </a:p>
          <a:p>
            <a:r>
              <a:rPr lang="en-GB" b="1" i="1" dirty="0"/>
              <a:t>Deceleration</a:t>
            </a:r>
            <a:r>
              <a:rPr lang="en-GB" dirty="0"/>
              <a:t> = reducing speed</a:t>
            </a:r>
            <a:endParaRPr lang="de-DE" dirty="0"/>
          </a:p>
          <a:p>
            <a:endParaRPr lang="de-DE" dirty="0"/>
          </a:p>
          <a:p>
            <a:r>
              <a:rPr lang="en-GB" b="1" i="1" dirty="0"/>
              <a:t>Acceleration</a:t>
            </a:r>
            <a:r>
              <a:rPr lang="en-GB" dirty="0"/>
              <a:t> = increasing speed</a:t>
            </a:r>
            <a:endParaRPr lang="de-DE" dirty="0"/>
          </a:p>
          <a:p>
            <a:endParaRPr lang="de-DE" dirty="0"/>
          </a:p>
          <a:p>
            <a:r>
              <a:rPr lang="en-GB" b="1" i="1" dirty="0"/>
              <a:t>Asbestos</a:t>
            </a:r>
            <a:r>
              <a:rPr lang="en-GB" dirty="0"/>
              <a:t> = a fibrous material derived from rock that was used as an insulating material; it is no longer used as it damages the lungs if the fibres are inhaled.</a:t>
            </a:r>
            <a:endParaRPr lang="de-DE" dirty="0"/>
          </a:p>
          <a:p>
            <a:pPr marL="0" indent="0">
              <a:buNone/>
            </a:pPr>
            <a:r>
              <a:rPr lang="en-GB" dirty="0"/>
              <a:t> </a:t>
            </a:r>
            <a:endParaRPr lang="de-DE" dirty="0"/>
          </a:p>
          <a:p>
            <a:r>
              <a:rPr lang="en-GB" b="1" i="1" dirty="0"/>
              <a:t>Composite</a:t>
            </a:r>
            <a:r>
              <a:rPr lang="en-GB" dirty="0"/>
              <a:t> = combined materials, consists of a bulk material called a matrix, reinforced with fibres or bars, for example, glass-reinforced plastic = plastic matrix with glass fibres </a:t>
            </a:r>
            <a:endParaRPr lang="de-DE" dirty="0"/>
          </a:p>
          <a:p>
            <a:endParaRPr lang="de-DE" dirty="0"/>
          </a:p>
          <a:p>
            <a:r>
              <a:rPr lang="en-GB" b="1" i="1" dirty="0"/>
              <a:t>Non-hazardous</a:t>
            </a:r>
            <a:r>
              <a:rPr lang="en-GB" dirty="0"/>
              <a:t> = not dangerous</a:t>
            </a:r>
            <a:endParaRPr lang="de-DE" dirty="0"/>
          </a:p>
          <a:p>
            <a:endParaRPr lang="de-DE" dirty="0"/>
          </a:p>
          <a:p>
            <a:r>
              <a:rPr lang="en-GB" b="1" i="1" dirty="0"/>
              <a:t>Exhaust</a:t>
            </a:r>
            <a:r>
              <a:rPr lang="en-GB" dirty="0"/>
              <a:t> = system for evacuating smoke or gases, for example from an engine.</a:t>
            </a:r>
            <a:endParaRPr lang="de-DE" dirty="0"/>
          </a:p>
          <a:p>
            <a:endParaRPr lang="de-DE" dirty="0"/>
          </a:p>
        </p:txBody>
      </p:sp>
    </p:spTree>
    <p:extLst>
      <p:ext uri="{BB962C8B-B14F-4D97-AF65-F5344CB8AC3E}">
        <p14:creationId xmlns:p14="http://schemas.microsoft.com/office/powerpoint/2010/main" val="4222736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Useful</a:t>
            </a:r>
            <a:r>
              <a:rPr lang="de-DE" dirty="0" smtClean="0"/>
              <a:t> </a:t>
            </a:r>
            <a:r>
              <a:rPr lang="de-DE" dirty="0" err="1" smtClean="0"/>
              <a:t>Vocabulary</a:t>
            </a:r>
            <a:endParaRPr lang="de-DE" dirty="0"/>
          </a:p>
        </p:txBody>
      </p:sp>
      <p:sp>
        <p:nvSpPr>
          <p:cNvPr id="3" name="Inhaltsplatzhalter 2"/>
          <p:cNvSpPr>
            <a:spLocks noGrp="1"/>
          </p:cNvSpPr>
          <p:nvPr>
            <p:ph idx="1"/>
          </p:nvPr>
        </p:nvSpPr>
        <p:spPr/>
        <p:txBody>
          <a:bodyPr>
            <a:normAutofit lnSpcReduction="10000"/>
          </a:bodyPr>
          <a:lstStyle/>
          <a:p>
            <a:r>
              <a:rPr lang="en-GB" b="1" i="1" dirty="0"/>
              <a:t>Insulation</a:t>
            </a:r>
            <a:r>
              <a:rPr lang="en-GB" dirty="0"/>
              <a:t> = a protective material which does not conduct electricity</a:t>
            </a:r>
            <a:endParaRPr lang="de-DE" dirty="0"/>
          </a:p>
          <a:p>
            <a:r>
              <a:rPr lang="en-GB" b="1" i="1" dirty="0"/>
              <a:t>Waterproof membrane</a:t>
            </a:r>
            <a:r>
              <a:rPr lang="en-GB" dirty="0"/>
              <a:t> = thin layer of material which acts as a barrier to prevent water passing</a:t>
            </a:r>
            <a:endParaRPr lang="de-DE" dirty="0"/>
          </a:p>
          <a:p>
            <a:r>
              <a:rPr lang="en-GB" b="1" i="1" dirty="0"/>
              <a:t>Armoured</a:t>
            </a:r>
            <a:r>
              <a:rPr lang="en-GB" dirty="0"/>
              <a:t> = covered with a very strong protective layer</a:t>
            </a:r>
            <a:endParaRPr lang="de-DE" dirty="0"/>
          </a:p>
          <a:p>
            <a:r>
              <a:rPr lang="en-GB" b="1" i="1" dirty="0"/>
              <a:t>Conductor</a:t>
            </a:r>
            <a:r>
              <a:rPr lang="en-GB" dirty="0"/>
              <a:t> = material which conducts electricity</a:t>
            </a:r>
            <a:endParaRPr lang="de-DE" dirty="0"/>
          </a:p>
          <a:p>
            <a:pPr marL="0" indent="0">
              <a:buNone/>
            </a:pPr>
            <a:endParaRPr lang="de-DE" dirty="0"/>
          </a:p>
        </p:txBody>
      </p:sp>
    </p:spTree>
    <p:extLst>
      <p:ext uri="{BB962C8B-B14F-4D97-AF65-F5344CB8AC3E}">
        <p14:creationId xmlns:p14="http://schemas.microsoft.com/office/powerpoint/2010/main" val="193688510"/>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1009</Words>
  <Application>Microsoft Office PowerPoint</Application>
  <PresentationFormat>Bildschirmpräsentation (4:3)</PresentationFormat>
  <Paragraphs>120</Paragraphs>
  <Slides>15</Slides>
  <Notes>0</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Larissa</vt:lpstr>
      <vt:lpstr>English for Engineering Unit 2 Materials Technology</vt:lpstr>
      <vt:lpstr>Describing specific materials (pp 14-15)</vt:lpstr>
      <vt:lpstr>Demolishing Buildings</vt:lpstr>
      <vt:lpstr>Recycling Electronics</vt:lpstr>
      <vt:lpstr>Scrapping Cars</vt:lpstr>
      <vt:lpstr>More Useful Vocabulary </vt:lpstr>
      <vt:lpstr>More Useful Vocabulary</vt:lpstr>
      <vt:lpstr>Useful Vocabulary</vt:lpstr>
      <vt:lpstr>Useful Vocabulary</vt:lpstr>
      <vt:lpstr>Answer 8a) (p 18)</vt:lpstr>
      <vt:lpstr>Kevlar</vt:lpstr>
      <vt:lpstr>Kevlar</vt:lpstr>
      <vt:lpstr>Kevlar</vt:lpstr>
      <vt:lpstr>Kevlar</vt:lpstr>
      <vt:lpstr>Useful Vocabulary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Engineering Unit 2 Materials Technology</dc:title>
  <dc:creator>Slawney, James</dc:creator>
  <cp:lastModifiedBy>Slawney, James</cp:lastModifiedBy>
  <cp:revision>12</cp:revision>
  <dcterms:created xsi:type="dcterms:W3CDTF">2013-11-01T08:36:47Z</dcterms:created>
  <dcterms:modified xsi:type="dcterms:W3CDTF">2014-01-27T13:23:27Z</dcterms:modified>
</cp:coreProperties>
</file>